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33" r:id="rId5"/>
    <p:sldId id="455" r:id="rId6"/>
    <p:sldId id="434" r:id="rId7"/>
    <p:sldId id="457" r:id="rId8"/>
    <p:sldId id="4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4E6"/>
    <a:srgbClr val="FFD3ED"/>
    <a:srgbClr val="80B648"/>
    <a:srgbClr val="AEF45D"/>
    <a:srgbClr val="3054E5"/>
    <a:srgbClr val="8593A8"/>
    <a:srgbClr val="4161E1"/>
    <a:srgbClr val="A8E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5" autoAdjust="0"/>
    <p:restoredTop sz="86402" autoAdjust="0"/>
  </p:normalViewPr>
  <p:slideViewPr>
    <p:cSldViewPr snapToGrid="0">
      <p:cViewPr varScale="1">
        <p:scale>
          <a:sx n="102" d="100"/>
          <a:sy n="102" d="100"/>
        </p:scale>
        <p:origin x="904" y="184"/>
      </p:cViewPr>
      <p:guideLst/>
    </p:cSldViewPr>
  </p:slideViewPr>
  <p:outlineViewPr>
    <p:cViewPr>
      <p:scale>
        <a:sx n="33" d="100"/>
        <a:sy n="33" d="100"/>
      </p:scale>
      <p:origin x="0" y="-5112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9087AE8E-BC14-42C7-8852-A11BC0E83561}"/>
    <pc:docChg chg="undo custSel addSld delSld modSld delMainMaster">
      <pc:chgData name="Mina Farmanbar" userId="2a1e0098-5dc4-4049-80c3-9d1d60d2f212" providerId="ADAL" clId="{9087AE8E-BC14-42C7-8852-A11BC0E83561}" dt="2024-07-03T22:21:20.520" v="68" actId="14100"/>
      <pc:docMkLst>
        <pc:docMk/>
      </pc:docMkLst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09673525" sldId="29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03726376" sldId="352"/>
        </pc:sldMkLst>
      </pc:sldChg>
      <pc:sldChg chg="modSp add mod">
        <pc:chgData name="Mina Farmanbar" userId="2a1e0098-5dc4-4049-80c3-9d1d60d2f212" providerId="ADAL" clId="{9087AE8E-BC14-42C7-8852-A11BC0E83561}" dt="2024-07-03T22:15:49.835" v="12" actId="1076"/>
        <pc:sldMkLst>
          <pc:docMk/>
          <pc:sldMk cId="1465489182" sldId="364"/>
        </pc:sldMkLst>
        <pc:spChg chg="mod">
          <ac:chgData name="Mina Farmanbar" userId="2a1e0098-5dc4-4049-80c3-9d1d60d2f212" providerId="ADAL" clId="{9087AE8E-BC14-42C7-8852-A11BC0E83561}" dt="2024-07-03T22:15:49.835" v="12" actId="1076"/>
          <ac:spMkLst>
            <pc:docMk/>
            <pc:sldMk cId="1465489182" sldId="364"/>
            <ac:spMk id="4" creationId="{379CF1C0-19C4-6D82-ADE5-E117864DCD45}"/>
          </ac:spMkLst>
        </pc:spChg>
      </pc:sldChg>
      <pc:sldChg chg="modSp add mod">
        <pc:chgData name="Mina Farmanbar" userId="2a1e0098-5dc4-4049-80c3-9d1d60d2f212" providerId="ADAL" clId="{9087AE8E-BC14-42C7-8852-A11BC0E83561}" dt="2024-07-03T22:20:20.784" v="62" actId="1076"/>
        <pc:sldMkLst>
          <pc:docMk/>
          <pc:sldMk cId="2383324247" sldId="365"/>
        </pc:sldMkLst>
        <pc:spChg chg="mod">
          <ac:chgData name="Mina Farmanbar" userId="2a1e0098-5dc4-4049-80c3-9d1d60d2f212" providerId="ADAL" clId="{9087AE8E-BC14-42C7-8852-A11BC0E83561}" dt="2024-07-03T22:15:59.686" v="14" actId="1076"/>
          <ac:spMkLst>
            <pc:docMk/>
            <pc:sldMk cId="2383324247" sldId="365"/>
            <ac:spMk id="2" creationId="{50B505AB-46D5-4947-ABF8-FF3852225D3C}"/>
          </ac:spMkLst>
        </pc:spChg>
        <pc:spChg chg="mod">
          <ac:chgData name="Mina Farmanbar" userId="2a1e0098-5dc4-4049-80c3-9d1d60d2f212" providerId="ADAL" clId="{9087AE8E-BC14-42C7-8852-A11BC0E83561}" dt="2024-07-03T22:20:18.077" v="61" actId="2711"/>
          <ac:spMkLst>
            <pc:docMk/>
            <pc:sldMk cId="2383324247" sldId="365"/>
            <ac:spMk id="5" creationId="{5A6D58E6-27AC-49E5-BCD2-AF405E77685E}"/>
          </ac:spMkLst>
        </pc:spChg>
        <pc:spChg chg="mod">
          <ac:chgData name="Mina Farmanbar" userId="2a1e0098-5dc4-4049-80c3-9d1d60d2f212" providerId="ADAL" clId="{9087AE8E-BC14-42C7-8852-A11BC0E83561}" dt="2024-07-03T22:20:14.497" v="60" actId="2711"/>
          <ac:spMkLst>
            <pc:docMk/>
            <pc:sldMk cId="2383324247" sldId="365"/>
            <ac:spMk id="9" creationId="{67AF741D-CCDC-439A-8D9F-0B2AEB58A35C}"/>
          </ac:spMkLst>
        </pc:spChg>
        <pc:picChg chg="mod">
          <ac:chgData name="Mina Farmanbar" userId="2a1e0098-5dc4-4049-80c3-9d1d60d2f212" providerId="ADAL" clId="{9087AE8E-BC14-42C7-8852-A11BC0E83561}" dt="2024-07-03T22:20:20.784" v="62" actId="1076"/>
          <ac:picMkLst>
            <pc:docMk/>
            <pc:sldMk cId="2383324247" sldId="365"/>
            <ac:picMk id="7" creationId="{A1E55403-3D69-47E2-B15F-EC33EEA966F3}"/>
          </ac:picMkLst>
        </pc:picChg>
      </pc:sldChg>
      <pc:sldChg chg="modSp add mod">
        <pc:chgData name="Mina Farmanbar" userId="2a1e0098-5dc4-4049-80c3-9d1d60d2f212" providerId="ADAL" clId="{9087AE8E-BC14-42C7-8852-A11BC0E83561}" dt="2024-07-03T22:20:27.926" v="63" actId="2711"/>
        <pc:sldMkLst>
          <pc:docMk/>
          <pc:sldMk cId="780217640" sldId="366"/>
        </pc:sldMkLst>
        <pc:spChg chg="mod">
          <ac:chgData name="Mina Farmanbar" userId="2a1e0098-5dc4-4049-80c3-9d1d60d2f212" providerId="ADAL" clId="{9087AE8E-BC14-42C7-8852-A11BC0E83561}" dt="2024-07-03T22:15:33.795" v="10" actId="1076"/>
          <ac:spMkLst>
            <pc:docMk/>
            <pc:sldMk cId="780217640" sldId="366"/>
            <ac:spMk id="6" creationId="{E02620F3-2FFA-B262-9A7C-B222CAD263B6}"/>
          </ac:spMkLst>
        </pc:spChg>
        <pc:spChg chg="mod">
          <ac:chgData name="Mina Farmanbar" userId="2a1e0098-5dc4-4049-80c3-9d1d60d2f212" providerId="ADAL" clId="{9087AE8E-BC14-42C7-8852-A11BC0E83561}" dt="2024-07-03T22:20:27.926" v="63" actId="2711"/>
          <ac:spMkLst>
            <pc:docMk/>
            <pc:sldMk cId="780217640" sldId="366"/>
            <ac:spMk id="8" creationId="{103D93A8-14B4-FC1E-3E17-28A86DE28FE6}"/>
          </ac:spMkLst>
        </pc:spChg>
      </pc:sldChg>
      <pc:sldChg chg="del">
        <pc:chgData name="Mina Farmanbar" userId="2a1e0098-5dc4-4049-80c3-9d1d60d2f212" providerId="ADAL" clId="{9087AE8E-BC14-42C7-8852-A11BC0E83561}" dt="2024-07-03T22:13:41.509" v="2" actId="47"/>
        <pc:sldMkLst>
          <pc:docMk/>
          <pc:sldMk cId="3518625769" sldId="37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333847859" sldId="379"/>
        </pc:sldMkLst>
      </pc:sldChg>
      <pc:sldChg chg="modSp add mod">
        <pc:chgData name="Mina Farmanbar" userId="2a1e0098-5dc4-4049-80c3-9d1d60d2f212" providerId="ADAL" clId="{9087AE8E-BC14-42C7-8852-A11BC0E83561}" dt="2024-07-03T22:20:06.433" v="59" actId="2711"/>
        <pc:sldMkLst>
          <pc:docMk/>
          <pc:sldMk cId="4133484245" sldId="385"/>
        </pc:sldMkLst>
        <pc:spChg chg="mod">
          <ac:chgData name="Mina Farmanbar" userId="2a1e0098-5dc4-4049-80c3-9d1d60d2f212" providerId="ADAL" clId="{9087AE8E-BC14-42C7-8852-A11BC0E83561}" dt="2024-07-03T22:16:09.866" v="16" actId="2711"/>
          <ac:spMkLst>
            <pc:docMk/>
            <pc:sldMk cId="4133484245" sldId="385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20:06.433" v="59" actId="2711"/>
          <ac:spMkLst>
            <pc:docMk/>
            <pc:sldMk cId="4133484245" sldId="385"/>
            <ac:spMk id="4" creationId="{0DC15139-E1E6-4C37-9A1E-3FB2D4C0B890}"/>
          </ac:spMkLst>
        </pc:spChg>
        <pc:spChg chg="mod">
          <ac:chgData name="Mina Farmanbar" userId="2a1e0098-5dc4-4049-80c3-9d1d60d2f212" providerId="ADAL" clId="{9087AE8E-BC14-42C7-8852-A11BC0E83561}" dt="2024-07-03T22:17:00.570" v="23" actId="207"/>
          <ac:spMkLst>
            <pc:docMk/>
            <pc:sldMk cId="4133484245" sldId="385"/>
            <ac:spMk id="8" creationId="{A60D84ED-C1FE-B346-3B10-471B0A9A78E7}"/>
          </ac:spMkLst>
        </pc:spChg>
      </pc:sldChg>
      <pc:sldChg chg="modSp add mod">
        <pc:chgData name="Mina Farmanbar" userId="2a1e0098-5dc4-4049-80c3-9d1d60d2f212" providerId="ADAL" clId="{9087AE8E-BC14-42C7-8852-A11BC0E83561}" dt="2024-07-03T22:20:32.314" v="64" actId="2711"/>
        <pc:sldMkLst>
          <pc:docMk/>
          <pc:sldMk cId="817655868" sldId="387"/>
        </pc:sldMkLst>
        <pc:spChg chg="mod">
          <ac:chgData name="Mina Farmanbar" userId="2a1e0098-5dc4-4049-80c3-9d1d60d2f212" providerId="ADAL" clId="{9087AE8E-BC14-42C7-8852-A11BC0E83561}" dt="2024-07-03T22:20:32.314" v="64" actId="2711"/>
          <ac:spMkLst>
            <pc:docMk/>
            <pc:sldMk cId="817655868" sldId="387"/>
            <ac:spMk id="3" creationId="{0035EEED-E021-97C8-FF3D-19EF1732A4FB}"/>
          </ac:spMkLst>
        </pc:spChg>
      </pc:sldChg>
      <pc:sldChg chg="modSp add mod">
        <pc:chgData name="Mina Farmanbar" userId="2a1e0098-5dc4-4049-80c3-9d1d60d2f212" providerId="ADAL" clId="{9087AE8E-BC14-42C7-8852-A11BC0E83561}" dt="2024-07-03T22:21:20.520" v="68" actId="14100"/>
        <pc:sldMkLst>
          <pc:docMk/>
          <pc:sldMk cId="2501950397" sldId="388"/>
        </pc:sldMkLst>
        <pc:spChg chg="mod">
          <ac:chgData name="Mina Farmanbar" userId="2a1e0098-5dc4-4049-80c3-9d1d60d2f212" providerId="ADAL" clId="{9087AE8E-BC14-42C7-8852-A11BC0E83561}" dt="2024-07-03T22:16:18.320" v="17" actId="2711"/>
          <ac:spMkLst>
            <pc:docMk/>
            <pc:sldMk cId="2501950397" sldId="388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21:20.520" v="68" actId="14100"/>
          <ac:spMkLst>
            <pc:docMk/>
            <pc:sldMk cId="2501950397" sldId="388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55.584" v="57" actId="27636"/>
        <pc:sldMkLst>
          <pc:docMk/>
          <pc:sldMk cId="352150912" sldId="389"/>
        </pc:sldMkLst>
        <pc:spChg chg="mod">
          <ac:chgData name="Mina Farmanbar" userId="2a1e0098-5dc4-4049-80c3-9d1d60d2f212" providerId="ADAL" clId="{9087AE8E-BC14-42C7-8852-A11BC0E83561}" dt="2024-07-03T22:16:26.418" v="18" actId="2711"/>
          <ac:spMkLst>
            <pc:docMk/>
            <pc:sldMk cId="352150912" sldId="389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55.584" v="57" actId="27636"/>
          <ac:spMkLst>
            <pc:docMk/>
            <pc:sldMk cId="352150912" sldId="389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46.431" v="55" actId="2711"/>
        <pc:sldMkLst>
          <pc:docMk/>
          <pc:sldMk cId="2588712954" sldId="390"/>
        </pc:sldMkLst>
        <pc:spChg chg="mod">
          <ac:chgData name="Mina Farmanbar" userId="2a1e0098-5dc4-4049-80c3-9d1d60d2f212" providerId="ADAL" clId="{9087AE8E-BC14-42C7-8852-A11BC0E83561}" dt="2024-07-03T22:17:08.059" v="24" actId="2711"/>
          <ac:spMkLst>
            <pc:docMk/>
            <pc:sldMk cId="2588712954" sldId="390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46.431" v="55" actId="2711"/>
          <ac:spMkLst>
            <pc:docMk/>
            <pc:sldMk cId="2588712954" sldId="390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40.447" v="54" actId="2711"/>
        <pc:sldMkLst>
          <pc:docMk/>
          <pc:sldMk cId="3859794905" sldId="391"/>
        </pc:sldMkLst>
        <pc:spChg chg="mod">
          <ac:chgData name="Mina Farmanbar" userId="2a1e0098-5dc4-4049-80c3-9d1d60d2f212" providerId="ADAL" clId="{9087AE8E-BC14-42C7-8852-A11BC0E83561}" dt="2024-07-03T22:17:15.812" v="25" actId="2711"/>
          <ac:spMkLst>
            <pc:docMk/>
            <pc:sldMk cId="3859794905" sldId="391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40.447" v="54" actId="2711"/>
          <ac:spMkLst>
            <pc:docMk/>
            <pc:sldMk cId="3859794905" sldId="391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35.980" v="53" actId="2711"/>
        <pc:sldMkLst>
          <pc:docMk/>
          <pc:sldMk cId="123041903" sldId="392"/>
        </pc:sldMkLst>
        <pc:spChg chg="mod">
          <ac:chgData name="Mina Farmanbar" userId="2a1e0098-5dc4-4049-80c3-9d1d60d2f212" providerId="ADAL" clId="{9087AE8E-BC14-42C7-8852-A11BC0E83561}" dt="2024-07-03T22:17:21.432" v="26" actId="2711"/>
          <ac:spMkLst>
            <pc:docMk/>
            <pc:sldMk cId="123041903" sldId="392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35.980" v="53" actId="2711"/>
          <ac:spMkLst>
            <pc:docMk/>
            <pc:sldMk cId="123041903" sldId="392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8:55.998" v="48" actId="2711"/>
        <pc:sldMkLst>
          <pc:docMk/>
          <pc:sldMk cId="1248370215" sldId="393"/>
        </pc:sldMkLst>
        <pc:spChg chg="mod">
          <ac:chgData name="Mina Farmanbar" userId="2a1e0098-5dc4-4049-80c3-9d1d60d2f212" providerId="ADAL" clId="{9087AE8E-BC14-42C7-8852-A11BC0E83561}" dt="2024-07-03T22:18:43.344" v="46" actId="2711"/>
          <ac:spMkLst>
            <pc:docMk/>
            <pc:sldMk cId="1248370215" sldId="393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8:55.998" v="48" actId="2711"/>
          <ac:spMkLst>
            <pc:docMk/>
            <pc:sldMk cId="1248370215" sldId="393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26.708" v="52" actId="2711"/>
        <pc:sldMkLst>
          <pc:docMk/>
          <pc:sldMk cId="3229810534" sldId="394"/>
        </pc:sldMkLst>
        <pc:spChg chg="mod">
          <ac:chgData name="Mina Farmanbar" userId="2a1e0098-5dc4-4049-80c3-9d1d60d2f212" providerId="ADAL" clId="{9087AE8E-BC14-42C7-8852-A11BC0E83561}" dt="2024-07-03T22:17:38.916" v="32" actId="1076"/>
          <ac:spMkLst>
            <pc:docMk/>
            <pc:sldMk cId="3229810534" sldId="394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6.708" v="52" actId="2711"/>
          <ac:spMkLst>
            <pc:docMk/>
            <pc:sldMk cId="3229810534" sldId="394"/>
            <ac:spMk id="8" creationId="{ED69421A-29A2-45D8-B19C-69611ECF79A5}"/>
          </ac:spMkLst>
        </pc:spChg>
      </pc:sldChg>
      <pc:sldChg chg="modSp add mod">
        <pc:chgData name="Mina Farmanbar" userId="2a1e0098-5dc4-4049-80c3-9d1d60d2f212" providerId="ADAL" clId="{9087AE8E-BC14-42C7-8852-A11BC0E83561}" dt="2024-07-03T22:19:21.098" v="51" actId="2711"/>
        <pc:sldMkLst>
          <pc:docMk/>
          <pc:sldMk cId="3452830822" sldId="395"/>
        </pc:sldMkLst>
        <pc:spChg chg="mod">
          <ac:chgData name="Mina Farmanbar" userId="2a1e0098-5dc4-4049-80c3-9d1d60d2f212" providerId="ADAL" clId="{9087AE8E-BC14-42C7-8852-A11BC0E83561}" dt="2024-07-03T22:17:50.644" v="33" actId="1076"/>
          <ac:spMkLst>
            <pc:docMk/>
            <pc:sldMk cId="3452830822" sldId="395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1.098" v="51" actId="2711"/>
          <ac:spMkLst>
            <pc:docMk/>
            <pc:sldMk cId="3452830822" sldId="395"/>
            <ac:spMk id="10" creationId="{0BB7D44B-E2A3-4042-AF48-EC9F67B6A76D}"/>
          </ac:spMkLst>
        </pc:spChg>
        <pc:picChg chg="mod">
          <ac:chgData name="Mina Farmanbar" userId="2a1e0098-5dc4-4049-80c3-9d1d60d2f212" providerId="ADAL" clId="{9087AE8E-BC14-42C7-8852-A11BC0E83561}" dt="2024-07-03T22:17:59.555" v="35" actId="1076"/>
          <ac:picMkLst>
            <pc:docMk/>
            <pc:sldMk cId="3452830822" sldId="395"/>
            <ac:picMk id="5" creationId="{736D3BF4-33F1-406C-858C-BFA08FA1ED32}"/>
          </ac:picMkLst>
        </pc:picChg>
      </pc:sldChg>
      <pc:sldChg chg="modSp add mod">
        <pc:chgData name="Mina Farmanbar" userId="2a1e0098-5dc4-4049-80c3-9d1d60d2f212" providerId="ADAL" clId="{9087AE8E-BC14-42C7-8852-A11BC0E83561}" dt="2024-07-03T22:18:16.436" v="42" actId="1076"/>
        <pc:sldMkLst>
          <pc:docMk/>
          <pc:sldMk cId="572974940" sldId="396"/>
        </pc:sldMkLst>
        <pc:spChg chg="mod">
          <ac:chgData name="Mina Farmanbar" userId="2a1e0098-5dc4-4049-80c3-9d1d60d2f212" providerId="ADAL" clId="{9087AE8E-BC14-42C7-8852-A11BC0E83561}" dt="2024-07-03T22:18:04.711" v="36" actId="1076"/>
          <ac:spMkLst>
            <pc:docMk/>
            <pc:sldMk cId="572974940" sldId="396"/>
            <ac:spMk id="2" creationId="{FC12AC2C-4D50-495B-A7D0-67490A85A8F1}"/>
          </ac:spMkLst>
        </pc:spChg>
        <pc:picChg chg="mod">
          <ac:chgData name="Mina Farmanbar" userId="2a1e0098-5dc4-4049-80c3-9d1d60d2f212" providerId="ADAL" clId="{9087AE8E-BC14-42C7-8852-A11BC0E83561}" dt="2024-07-03T22:18:16.436" v="42" actId="1076"/>
          <ac:picMkLst>
            <pc:docMk/>
            <pc:sldMk cId="572974940" sldId="396"/>
            <ac:picMk id="4" creationId="{5CE74054-C5DF-48AB-B163-D815B37BD135}"/>
          </ac:picMkLst>
        </pc:picChg>
        <pc:picChg chg="mod">
          <ac:chgData name="Mina Farmanbar" userId="2a1e0098-5dc4-4049-80c3-9d1d60d2f212" providerId="ADAL" clId="{9087AE8E-BC14-42C7-8852-A11BC0E83561}" dt="2024-07-03T22:18:11.373" v="40" actId="1076"/>
          <ac:picMkLst>
            <pc:docMk/>
            <pc:sldMk cId="572974940" sldId="396"/>
            <ac:picMk id="7" creationId="{B7E368D6-306D-4AAE-A590-4ADA6A0DE55D}"/>
          </ac:picMkLst>
        </pc:picChg>
      </pc:sldChg>
      <pc:sldChg chg="modSp add mod">
        <pc:chgData name="Mina Farmanbar" userId="2a1e0098-5dc4-4049-80c3-9d1d60d2f212" providerId="ADAL" clId="{9087AE8E-BC14-42C7-8852-A11BC0E83561}" dt="2024-07-03T22:19:13.512" v="50" actId="2711"/>
        <pc:sldMkLst>
          <pc:docMk/>
          <pc:sldMk cId="1058981957" sldId="397"/>
        </pc:sldMkLst>
        <pc:spChg chg="mod">
          <ac:chgData name="Mina Farmanbar" userId="2a1e0098-5dc4-4049-80c3-9d1d60d2f212" providerId="ADAL" clId="{9087AE8E-BC14-42C7-8852-A11BC0E83561}" dt="2024-07-03T22:18:20.993" v="43" actId="1076"/>
          <ac:spMkLst>
            <pc:docMk/>
            <pc:sldMk cId="1058981957" sldId="397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13.512" v="50" actId="2711"/>
          <ac:spMkLst>
            <pc:docMk/>
            <pc:sldMk cId="1058981957" sldId="397"/>
            <ac:spMk id="7" creationId="{491141D8-4771-4748-B20B-0235982D573B}"/>
          </ac:spMkLst>
        </pc:spChg>
      </pc:sldChg>
      <pc:sldChg chg="modSp add mod">
        <pc:chgData name="Mina Farmanbar" userId="2a1e0098-5dc4-4049-80c3-9d1d60d2f212" providerId="ADAL" clId="{9087AE8E-BC14-42C7-8852-A11BC0E83561}" dt="2024-07-03T22:19:06.225" v="49" actId="2711"/>
        <pc:sldMkLst>
          <pc:docMk/>
          <pc:sldMk cId="1089254781" sldId="398"/>
        </pc:sldMkLst>
        <pc:spChg chg="mod">
          <ac:chgData name="Mina Farmanbar" userId="2a1e0098-5dc4-4049-80c3-9d1d60d2f212" providerId="ADAL" clId="{9087AE8E-BC14-42C7-8852-A11BC0E83561}" dt="2024-07-03T22:18:34.879" v="45" actId="2711"/>
          <ac:spMkLst>
            <pc:docMk/>
            <pc:sldMk cId="1089254781" sldId="398"/>
            <ac:spMk id="2" creationId="{BBAE99AC-8796-4C59-8EF2-C59EB434DD79}"/>
          </ac:spMkLst>
        </pc:spChg>
        <pc:spChg chg="mod">
          <ac:chgData name="Mina Farmanbar" userId="2a1e0098-5dc4-4049-80c3-9d1d60d2f212" providerId="ADAL" clId="{9087AE8E-BC14-42C7-8852-A11BC0E83561}" dt="2024-07-03T22:19:06.225" v="49" actId="2711"/>
          <ac:spMkLst>
            <pc:docMk/>
            <pc:sldMk cId="1089254781" sldId="398"/>
            <ac:spMk id="6" creationId="{59A191BE-225C-43E6-AC4F-2D182AC441EC}"/>
          </ac:spMkLst>
        </pc:spChg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584291033" sldId="400"/>
        </pc:sldMkLst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190660118" sldId="40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2990043" sldId="41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01608613" sldId="432"/>
        </pc:sldMkLst>
      </pc:sldChg>
      <pc:sldChg chg="modSp add mod">
        <pc:chgData name="Mina Farmanbar" userId="2a1e0098-5dc4-4049-80c3-9d1d60d2f212" providerId="ADAL" clId="{9087AE8E-BC14-42C7-8852-A11BC0E83561}" dt="2024-07-03T22:14:55.500" v="4" actId="2711"/>
        <pc:sldMkLst>
          <pc:docMk/>
          <pc:sldMk cId="3617132166" sldId="433"/>
        </pc:sldMkLst>
        <pc:spChg chg="mod">
          <ac:chgData name="Mina Farmanbar" userId="2a1e0098-5dc4-4049-80c3-9d1d60d2f212" providerId="ADAL" clId="{9087AE8E-BC14-42C7-8852-A11BC0E83561}" dt="2024-07-03T22:14:55.500" v="4" actId="2711"/>
          <ac:spMkLst>
            <pc:docMk/>
            <pc:sldMk cId="3617132166" sldId="433"/>
            <ac:spMk id="2" creationId="{94DB8287-6178-6F17-1E2E-A7D1BE0828BB}"/>
          </ac:spMkLst>
        </pc:spChg>
      </pc:sldChg>
      <pc:sldChg chg="modSp add mod">
        <pc:chgData name="Mina Farmanbar" userId="2a1e0098-5dc4-4049-80c3-9d1d60d2f212" providerId="ADAL" clId="{9087AE8E-BC14-42C7-8852-A11BC0E83561}" dt="2024-07-03T22:15:19.958" v="9" actId="1076"/>
        <pc:sldMkLst>
          <pc:docMk/>
          <pc:sldMk cId="2189275818" sldId="434"/>
        </pc:sldMkLst>
        <pc:spChg chg="mod">
          <ac:chgData name="Mina Farmanbar" userId="2a1e0098-5dc4-4049-80c3-9d1d60d2f212" providerId="ADAL" clId="{9087AE8E-BC14-42C7-8852-A11BC0E83561}" dt="2024-07-03T22:15:11.999" v="8" actId="2711"/>
          <ac:spMkLst>
            <pc:docMk/>
            <pc:sldMk cId="2189275818" sldId="434"/>
            <ac:spMk id="2" creationId="{AE3AECA0-62C8-6675-BB04-EE47197F3259}"/>
          </ac:spMkLst>
        </pc:spChg>
        <pc:spChg chg="mod">
          <ac:chgData name="Mina Farmanbar" userId="2a1e0098-5dc4-4049-80c3-9d1d60d2f212" providerId="ADAL" clId="{9087AE8E-BC14-42C7-8852-A11BC0E83561}" dt="2024-07-03T22:15:19.958" v="9" actId="1076"/>
          <ac:spMkLst>
            <pc:docMk/>
            <pc:sldMk cId="2189275818" sldId="434"/>
            <ac:spMk id="6" creationId="{837761C5-29D4-9F06-D595-2BC34A235D51}"/>
          </ac:spMkLst>
        </pc:spChg>
      </pc:sldChg>
      <pc:sldChg chg="add setBg">
        <pc:chgData name="Mina Farmanbar" userId="2a1e0098-5dc4-4049-80c3-9d1d60d2f212" providerId="ADAL" clId="{9087AE8E-BC14-42C7-8852-A11BC0E83561}" dt="2024-07-03T22:13:33.832" v="0"/>
        <pc:sldMkLst>
          <pc:docMk/>
          <pc:sldMk cId="4148789915" sldId="435"/>
        </pc:sldMkLst>
      </pc:sldChg>
      <pc:sldMasterChg chg="del delSldLayout">
        <pc:chgData name="Mina Farmanbar" userId="2a1e0098-5dc4-4049-80c3-9d1d60d2f212" providerId="ADAL" clId="{9087AE8E-BC14-42C7-8852-A11BC0E83561}" dt="2024-07-03T22:13:56.349" v="3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2283088" sldId="214748367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387969837" sldId="214748368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153035357" sldId="214748368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16218789" sldId="214748368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419491275" sldId="2147483683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05607762" sldId="2147483684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0094948" sldId="2147483685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003849270" sldId="2147483686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310852734" sldId="2147483687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47707412" sldId="2147483688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635808863" sldId="214748368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344574619" sldId="214748369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737292979" sldId="214748369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25883222" sldId="214748369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6EDEAD1A-5271-4433-B7B4-B7BA6F9451B4}"/>
    <pc:docChg chg="undo custSel addSld delSld modSld sldOrd">
      <pc:chgData name="Mina Farmanbar" userId="2a1e0098-5dc4-4049-80c3-9d1d60d2f212" providerId="ADAL" clId="{6EDEAD1A-5271-4433-B7B4-B7BA6F9451B4}" dt="2024-07-08T11:11:10.226" v="1089" actId="33553"/>
      <pc:docMkLst>
        <pc:docMk/>
      </pc:docMkLst>
      <pc:sldChg chg="delSp modSp add del mod">
        <pc:chgData name="Mina Farmanbar" userId="2a1e0098-5dc4-4049-80c3-9d1d60d2f212" providerId="ADAL" clId="{6EDEAD1A-5271-4433-B7B4-B7BA6F9451B4}" dt="2024-07-04T08:57:40.892" v="278" actId="47"/>
        <pc:sldMkLst>
          <pc:docMk/>
          <pc:sldMk cId="1959051034" sldId="261"/>
        </pc:sldMkLst>
        <pc:spChg chg="mod">
          <ac:chgData name="Mina Farmanbar" userId="2a1e0098-5dc4-4049-80c3-9d1d60d2f212" providerId="ADAL" clId="{6EDEAD1A-5271-4433-B7B4-B7BA6F9451B4}" dt="2024-07-04T08:56:24.723" v="250" actId="1076"/>
          <ac:spMkLst>
            <pc:docMk/>
            <pc:sldMk cId="1959051034" sldId="261"/>
            <ac:spMk id="2" creationId="{6B36A093-3043-44D8-AE27-0A079B6888EE}"/>
          </ac:spMkLst>
        </pc:spChg>
        <pc:spChg chg="mod">
          <ac:chgData name="Mina Farmanbar" userId="2a1e0098-5dc4-4049-80c3-9d1d60d2f212" providerId="ADAL" clId="{6EDEAD1A-5271-4433-B7B4-B7BA6F9451B4}" dt="2024-07-04T08:57:17.643" v="269" actId="21"/>
          <ac:spMkLst>
            <pc:docMk/>
            <pc:sldMk cId="1959051034" sldId="261"/>
            <ac:spMk id="3" creationId="{232336CC-6BDC-487F-AE46-0B16451189DA}"/>
          </ac:spMkLst>
        </pc:spChg>
        <pc:spChg chg="del mod">
          <ac:chgData name="Mina Farmanbar" userId="2a1e0098-5dc4-4049-80c3-9d1d60d2f212" providerId="ADAL" clId="{6EDEAD1A-5271-4433-B7B4-B7BA6F9451B4}" dt="2024-07-04T08:56:58.938" v="262" actId="478"/>
          <ac:spMkLst>
            <pc:docMk/>
            <pc:sldMk cId="1959051034" sldId="261"/>
            <ac:spMk id="4" creationId="{88401927-AAAC-446C-875C-142FAEB16226}"/>
          </ac:spMkLst>
        </pc:spChg>
        <pc:spChg chg="mod">
          <ac:chgData name="Mina Farmanbar" userId="2a1e0098-5dc4-4049-80c3-9d1d60d2f212" providerId="ADAL" clId="{6EDEAD1A-5271-4433-B7B4-B7BA6F9451B4}" dt="2024-07-04T08:55:28.312" v="237"/>
          <ac:spMkLst>
            <pc:docMk/>
            <pc:sldMk cId="1959051034" sldId="261"/>
            <ac:spMk id="5" creationId="{12089178-C846-43F5-83DC-6B6B17061131}"/>
          </ac:spMkLst>
        </pc:spChg>
        <pc:spChg chg="mod">
          <ac:chgData name="Mina Farmanbar" userId="2a1e0098-5dc4-4049-80c3-9d1d60d2f212" providerId="ADAL" clId="{6EDEAD1A-5271-4433-B7B4-B7BA6F9451B4}" dt="2024-07-04T08:55:28.312" v="237"/>
          <ac:spMkLst>
            <pc:docMk/>
            <pc:sldMk cId="1959051034" sldId="261"/>
            <ac:spMk id="6" creationId="{3EAC4BD9-6B6A-4B46-B964-E8817026269A}"/>
          </ac:spMkLst>
        </pc:spChg>
      </pc:sldChg>
      <pc:sldChg chg="addSp delSp modSp add mod">
        <pc:chgData name="Mina Farmanbar" userId="2a1e0098-5dc4-4049-80c3-9d1d60d2f212" providerId="ADAL" clId="{6EDEAD1A-5271-4433-B7B4-B7BA6F9451B4}" dt="2024-07-08T11:11:10.226" v="1089" actId="33553"/>
        <pc:sldMkLst>
          <pc:docMk/>
          <pc:sldMk cId="1255186806" sldId="270"/>
        </pc:sldMkLst>
        <pc:spChg chg="del">
          <ac:chgData name="Mina Farmanbar" userId="2a1e0098-5dc4-4049-80c3-9d1d60d2f212" providerId="ADAL" clId="{6EDEAD1A-5271-4433-B7B4-B7BA6F9451B4}" dt="2024-07-08T11:03:34.420" v="603" actId="478"/>
          <ac:spMkLst>
            <pc:docMk/>
            <pc:sldMk cId="1255186806" sldId="270"/>
            <ac:spMk id="2" creationId="{D3F55C08-607B-4484-AE63-5E832275AD74}"/>
          </ac:spMkLst>
        </pc:spChg>
        <pc:spChg chg="add mod">
          <ac:chgData name="Mina Farmanbar" userId="2a1e0098-5dc4-4049-80c3-9d1d60d2f212" providerId="ADAL" clId="{6EDEAD1A-5271-4433-B7B4-B7BA6F9451B4}" dt="2024-07-08T11:11:10.226" v="1089" actId="33553"/>
          <ac:spMkLst>
            <pc:docMk/>
            <pc:sldMk cId="1255186806" sldId="270"/>
            <ac:spMk id="3" creationId="{137D202E-6604-E5AC-7698-933B074E92C5}"/>
          </ac:spMkLst>
        </pc:spChg>
        <pc:spChg chg="del mod">
          <ac:chgData name="Mina Farmanbar" userId="2a1e0098-5dc4-4049-80c3-9d1d60d2f212" providerId="ADAL" clId="{6EDEAD1A-5271-4433-B7B4-B7BA6F9451B4}" dt="2024-07-08T11:03:15.471" v="599" actId="478"/>
          <ac:spMkLst>
            <pc:docMk/>
            <pc:sldMk cId="1255186806" sldId="270"/>
            <ac:spMk id="10" creationId="{8FECD179-B513-4963-AB24-F813251DC398}"/>
          </ac:spMkLst>
        </pc:spChg>
        <pc:spChg chg="mod">
          <ac:chgData name="Mina Farmanbar" userId="2a1e0098-5dc4-4049-80c3-9d1d60d2f212" providerId="ADAL" clId="{6EDEAD1A-5271-4433-B7B4-B7BA6F9451B4}" dt="2024-07-08T11:03:08.083" v="598"/>
          <ac:spMkLst>
            <pc:docMk/>
            <pc:sldMk cId="1255186806" sldId="270"/>
            <ac:spMk id="11" creationId="{4ED964CF-D51A-4E27-BF2E-B7D99D3C850D}"/>
          </ac:spMkLst>
        </pc:spChg>
        <pc:spChg chg="mod">
          <ac:chgData name="Mina Farmanbar" userId="2a1e0098-5dc4-4049-80c3-9d1d60d2f212" providerId="ADAL" clId="{6EDEAD1A-5271-4433-B7B4-B7BA6F9451B4}" dt="2024-07-08T11:03:20.723" v="600" actId="207"/>
          <ac:spMkLst>
            <pc:docMk/>
            <pc:sldMk cId="1255186806" sldId="270"/>
            <ac:spMk id="31" creationId="{4405ABA4-B03E-4330-A8F6-520A4E8B563B}"/>
          </ac:spMkLst>
        </pc:spChg>
        <pc:picChg chg="mod">
          <ac:chgData name="Mina Farmanbar" userId="2a1e0098-5dc4-4049-80c3-9d1d60d2f212" providerId="ADAL" clId="{6EDEAD1A-5271-4433-B7B4-B7BA6F9451B4}" dt="2024-07-08T11:08:34.946" v="680" actId="962"/>
          <ac:picMkLst>
            <pc:docMk/>
            <pc:sldMk cId="1255186806" sldId="270"/>
            <ac:picMk id="5" creationId="{00DCD5F9-0D91-4F3A-BB7A-29BD20E91233}"/>
          </ac:picMkLst>
        </pc:picChg>
        <pc:picChg chg="mod">
          <ac:chgData name="Mina Farmanbar" userId="2a1e0098-5dc4-4049-80c3-9d1d60d2f212" providerId="ADAL" clId="{6EDEAD1A-5271-4433-B7B4-B7BA6F9451B4}" dt="2024-07-08T11:08:29.662" v="674" actId="962"/>
          <ac:picMkLst>
            <pc:docMk/>
            <pc:sldMk cId="1255186806" sldId="270"/>
            <ac:picMk id="8" creationId="{8BCF7DF8-A33C-49A2-BC95-83EF3A3C6968}"/>
          </ac:picMkLst>
        </pc:picChg>
        <pc:picChg chg="mod">
          <ac:chgData name="Mina Farmanbar" userId="2a1e0098-5dc4-4049-80c3-9d1d60d2f212" providerId="ADAL" clId="{6EDEAD1A-5271-4433-B7B4-B7BA6F9451B4}" dt="2024-07-08T11:08:47.467" v="692" actId="962"/>
          <ac:picMkLst>
            <pc:docMk/>
            <pc:sldMk cId="1255186806" sldId="270"/>
            <ac:picMk id="7178" creationId="{ACC16412-31D1-4A5E-B5F0-68D27ACE5685}"/>
          </ac:picMkLst>
        </pc:picChg>
        <pc:picChg chg="mod">
          <ac:chgData name="Mina Farmanbar" userId="2a1e0098-5dc4-4049-80c3-9d1d60d2f212" providerId="ADAL" clId="{6EDEAD1A-5271-4433-B7B4-B7BA6F9451B4}" dt="2024-07-08T11:08:41.691" v="686" actId="962"/>
          <ac:picMkLst>
            <pc:docMk/>
            <pc:sldMk cId="1255186806" sldId="270"/>
            <ac:picMk id="7180" creationId="{F1B2E85B-08E7-4AB9-B36A-70067B7FF124}"/>
          </ac:picMkLst>
        </pc:picChg>
        <pc:picChg chg="mod">
          <ac:chgData name="Mina Farmanbar" userId="2a1e0098-5dc4-4049-80c3-9d1d60d2f212" providerId="ADAL" clId="{6EDEAD1A-5271-4433-B7B4-B7BA6F9451B4}" dt="2024-07-08T11:08:20.642" v="668" actId="962"/>
          <ac:picMkLst>
            <pc:docMk/>
            <pc:sldMk cId="1255186806" sldId="270"/>
            <ac:picMk id="7186" creationId="{D9B73D21-79AD-4482-B593-349569D4A3C1}"/>
          </ac:picMkLst>
        </pc:picChg>
      </pc:sldChg>
      <pc:sldChg chg="delSp modSp add mod setBg delDesignElem">
        <pc:chgData name="Mina Farmanbar" userId="2a1e0098-5dc4-4049-80c3-9d1d60d2f212" providerId="ADAL" clId="{6EDEAD1A-5271-4433-B7B4-B7BA6F9451B4}" dt="2024-07-08T11:02:48.921" v="597" actId="1076"/>
        <pc:sldMkLst>
          <pc:docMk/>
          <pc:sldMk cId="2508176579" sldId="282"/>
        </pc:sldMkLst>
        <pc:spChg chg="mod">
          <ac:chgData name="Mina Farmanbar" userId="2a1e0098-5dc4-4049-80c3-9d1d60d2f212" providerId="ADAL" clId="{6EDEAD1A-5271-4433-B7B4-B7BA6F9451B4}" dt="2024-07-08T11:01:24.561" v="577" actId="113"/>
          <ac:spMkLst>
            <pc:docMk/>
            <pc:sldMk cId="2508176579" sldId="282"/>
            <ac:spMk id="2" creationId="{8BE38E26-D9FB-4E42-8E2D-59D474E48A29}"/>
          </ac:spMkLst>
        </pc:spChg>
        <pc:spChg chg="mod">
          <ac:chgData name="Mina Farmanbar" userId="2a1e0098-5dc4-4049-80c3-9d1d60d2f212" providerId="ADAL" clId="{6EDEAD1A-5271-4433-B7B4-B7BA6F9451B4}" dt="2024-07-08T11:02:43.861" v="594" actId="14100"/>
          <ac:spMkLst>
            <pc:docMk/>
            <pc:sldMk cId="2508176579" sldId="282"/>
            <ac:spMk id="3" creationId="{C384529C-89FE-43F9-A183-EC719D029A7A}"/>
          </ac:spMkLst>
        </pc:spChg>
        <pc:spChg chg="del mod">
          <ac:chgData name="Mina Farmanbar" userId="2a1e0098-5dc4-4049-80c3-9d1d60d2f212" providerId="ADAL" clId="{6EDEAD1A-5271-4433-B7B4-B7BA6F9451B4}" dt="2024-07-08T11:02:29.118" v="592" actId="478"/>
          <ac:spMkLst>
            <pc:docMk/>
            <pc:sldMk cId="2508176579" sldId="282"/>
            <ac:spMk id="4" creationId="{40B74D3E-8472-475A-810E-62924A746C39}"/>
          </ac:spMkLst>
        </pc:spChg>
        <pc:spChg chg="mod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5" creationId="{1624C807-CDB2-425B-A5FB-F2104E68DA21}"/>
          </ac:spMkLst>
        </pc:spChg>
        <pc:spChg chg="del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1031" creationId="{7FF47CB7-972F-479F-A36D-9E72D26EC8DA}"/>
          </ac:spMkLst>
        </pc:spChg>
        <pc:spChg chg="del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1033" creationId="{0D153B68-5844-490D-8E67-F616D6D721CA}"/>
          </ac:spMkLst>
        </pc:spChg>
        <pc:spChg chg="del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1035" creationId="{9A0D773F-7A7D-4DBB-9DEA-86BB8B8F4BC8}"/>
          </ac:spMkLst>
        </pc:spChg>
        <pc:picChg chg="mod">
          <ac:chgData name="Mina Farmanbar" userId="2a1e0098-5dc4-4049-80c3-9d1d60d2f212" providerId="ADAL" clId="{6EDEAD1A-5271-4433-B7B4-B7BA6F9451B4}" dt="2024-07-08T11:02:48.921" v="597" actId="1076"/>
          <ac:picMkLst>
            <pc:docMk/>
            <pc:sldMk cId="2508176579" sldId="282"/>
            <ac:picMk id="1026" creationId="{ADFE2BF4-B89B-4539-A8FE-11C129B1B790}"/>
          </ac:picMkLst>
        </pc:picChg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1465489182" sldId="364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2383324247" sldId="365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780217640" sldId="366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4133484245" sldId="385"/>
        </pc:sldMkLst>
      </pc:sldChg>
      <pc:sldChg chg="addSp delSp modSp mod">
        <pc:chgData name="Mina Farmanbar" userId="2a1e0098-5dc4-4049-80c3-9d1d60d2f212" providerId="ADAL" clId="{6EDEAD1A-5271-4433-B7B4-B7BA6F9451B4}" dt="2024-07-08T11:11:03.114" v="1086" actId="33553"/>
        <pc:sldMkLst>
          <pc:docMk/>
          <pc:sldMk cId="817655868" sldId="387"/>
        </pc:sldMkLst>
        <pc:spChg chg="del">
          <ac:chgData name="Mina Farmanbar" userId="2a1e0098-5dc4-4049-80c3-9d1d60d2f212" providerId="ADAL" clId="{6EDEAD1A-5271-4433-B7B4-B7BA6F9451B4}" dt="2024-07-04T08:47:22.447" v="174" actId="478"/>
          <ac:spMkLst>
            <pc:docMk/>
            <pc:sldMk cId="817655868" sldId="387"/>
            <ac:spMk id="2" creationId="{7E72F343-A481-734B-5403-9239695AE798}"/>
          </ac:spMkLst>
        </pc:spChg>
        <pc:spChg chg="mod">
          <ac:chgData name="Mina Farmanbar" userId="2a1e0098-5dc4-4049-80c3-9d1d60d2f212" providerId="ADAL" clId="{6EDEAD1A-5271-4433-B7B4-B7BA6F9451B4}" dt="2024-07-04T18:40:09.898" v="295" actId="20577"/>
          <ac:spMkLst>
            <pc:docMk/>
            <pc:sldMk cId="817655868" sldId="387"/>
            <ac:spMk id="3" creationId="{0035EEED-E021-97C8-FF3D-19EF1732A4FB}"/>
          </ac:spMkLst>
        </pc:spChg>
        <pc:spChg chg="add mod">
          <ac:chgData name="Mina Farmanbar" userId="2a1e0098-5dc4-4049-80c3-9d1d60d2f212" providerId="ADAL" clId="{6EDEAD1A-5271-4433-B7B4-B7BA6F9451B4}" dt="2024-07-08T11:11:03.114" v="1086" actId="33553"/>
          <ac:spMkLst>
            <pc:docMk/>
            <pc:sldMk cId="817655868" sldId="387"/>
            <ac:spMk id="4" creationId="{148C4A74-9EA0-8A0F-4A5D-544E57980C66}"/>
          </ac:spMkLst>
        </pc:spChg>
        <pc:spChg chg="add del mod">
          <ac:chgData name="Mina Farmanbar" userId="2a1e0098-5dc4-4049-80c3-9d1d60d2f212" providerId="ADAL" clId="{6EDEAD1A-5271-4433-B7B4-B7BA6F9451B4}" dt="2024-07-04T08:47:39.172" v="177" actId="478"/>
          <ac:spMkLst>
            <pc:docMk/>
            <pc:sldMk cId="817655868" sldId="387"/>
            <ac:spMk id="6" creationId="{4003CC64-AF1F-11A6-D107-01FFB8D491E4}"/>
          </ac:spMkLst>
        </pc:spChg>
        <pc:picChg chg="del">
          <ac:chgData name="Mina Farmanbar" userId="2a1e0098-5dc4-4049-80c3-9d1d60d2f212" providerId="ADAL" clId="{6EDEAD1A-5271-4433-B7B4-B7BA6F9451B4}" dt="2024-07-04T08:45:36.038" v="148" actId="478"/>
          <ac:picMkLst>
            <pc:docMk/>
            <pc:sldMk cId="817655868" sldId="387"/>
            <ac:picMk id="1026" creationId="{7A0F301B-30B6-FB14-15BD-49AEC94B3CC7}"/>
          </ac:picMkLst>
        </pc:picChg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2501950397" sldId="388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352150912" sldId="389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2588712954" sldId="390"/>
        </pc:sldMkLst>
      </pc:sldChg>
      <pc:sldChg chg="addSp delSp modSp add mod ord modNotesTx">
        <pc:chgData name="Mina Farmanbar" userId="2a1e0098-5dc4-4049-80c3-9d1d60d2f212" providerId="ADAL" clId="{6EDEAD1A-5271-4433-B7B4-B7BA6F9451B4}" dt="2024-07-08T11:10:56.722" v="1085" actId="962"/>
        <pc:sldMkLst>
          <pc:docMk/>
          <pc:sldMk cId="3495359200" sldId="390"/>
        </pc:sldMkLst>
        <pc:spChg chg="mod">
          <ac:chgData name="Mina Farmanbar" userId="2a1e0098-5dc4-4049-80c3-9d1d60d2f212" providerId="ADAL" clId="{6EDEAD1A-5271-4433-B7B4-B7BA6F9451B4}" dt="2024-07-08T10:13:03.160" v="442" actId="1076"/>
          <ac:spMkLst>
            <pc:docMk/>
            <pc:sldMk cId="3495359200" sldId="390"/>
            <ac:spMk id="2" creationId="{8062FEAF-5B25-636D-0441-18D6E6B75045}"/>
          </ac:spMkLst>
        </pc:spChg>
        <pc:spChg chg="mod">
          <ac:chgData name="Mina Farmanbar" userId="2a1e0098-5dc4-4049-80c3-9d1d60d2f212" providerId="ADAL" clId="{6EDEAD1A-5271-4433-B7B4-B7BA6F9451B4}" dt="2024-07-08T10:16:23.096" v="475" actId="1076"/>
          <ac:spMkLst>
            <pc:docMk/>
            <pc:sldMk cId="3495359200" sldId="390"/>
            <ac:spMk id="3" creationId="{DEB5705C-4199-2345-BD6B-398CEA8608DA}"/>
          </ac:spMkLst>
        </pc:spChg>
        <pc:spChg chg="add mod">
          <ac:chgData name="Mina Farmanbar" userId="2a1e0098-5dc4-4049-80c3-9d1d60d2f212" providerId="ADAL" clId="{6EDEAD1A-5271-4433-B7B4-B7BA6F9451B4}" dt="2024-07-08T11:09:41.539" v="803" actId="962"/>
          <ac:spMkLst>
            <pc:docMk/>
            <pc:sldMk cId="3495359200" sldId="390"/>
            <ac:spMk id="9" creationId="{23A9EF87-B3C4-A038-32B4-9291D2575035}"/>
          </ac:spMkLst>
        </pc:spChg>
        <pc:spChg chg="add mod">
          <ac:chgData name="Mina Farmanbar" userId="2a1e0098-5dc4-4049-80c3-9d1d60d2f212" providerId="ADAL" clId="{6EDEAD1A-5271-4433-B7B4-B7BA6F9451B4}" dt="2024-07-08T10:08:50.569" v="406" actId="207"/>
          <ac:spMkLst>
            <pc:docMk/>
            <pc:sldMk cId="3495359200" sldId="390"/>
            <ac:spMk id="10" creationId="{8CD7B9BC-B57E-B53E-ACAD-3EF6D91CF61A}"/>
          </ac:spMkLst>
        </pc:spChg>
        <pc:spChg chg="add mod">
          <ac:chgData name="Mina Farmanbar" userId="2a1e0098-5dc4-4049-80c3-9d1d60d2f212" providerId="ADAL" clId="{6EDEAD1A-5271-4433-B7B4-B7BA6F9451B4}" dt="2024-07-08T10:20:12.845" v="516"/>
          <ac:spMkLst>
            <pc:docMk/>
            <pc:sldMk cId="3495359200" sldId="390"/>
            <ac:spMk id="14" creationId="{D2A2A912-0468-4655-D59E-76AA2393E475}"/>
          </ac:spMkLst>
        </pc:spChg>
        <pc:spChg chg="add mod">
          <ac:chgData name="Mina Farmanbar" userId="2a1e0098-5dc4-4049-80c3-9d1d60d2f212" providerId="ADAL" clId="{6EDEAD1A-5271-4433-B7B4-B7BA6F9451B4}" dt="2024-07-08T10:14:08.140" v="455" actId="207"/>
          <ac:spMkLst>
            <pc:docMk/>
            <pc:sldMk cId="3495359200" sldId="390"/>
            <ac:spMk id="16" creationId="{4CF99651-90B0-DFC7-A5F7-842E6FD33883}"/>
          </ac:spMkLst>
        </pc:spChg>
        <pc:spChg chg="add mod">
          <ac:chgData name="Mina Farmanbar" userId="2a1e0098-5dc4-4049-80c3-9d1d60d2f212" providerId="ADAL" clId="{6EDEAD1A-5271-4433-B7B4-B7BA6F9451B4}" dt="2024-07-08T10:14:52.298" v="460" actId="1076"/>
          <ac:spMkLst>
            <pc:docMk/>
            <pc:sldMk cId="3495359200" sldId="390"/>
            <ac:spMk id="18" creationId="{4970F99E-40D5-28F8-F6A5-42AC0E73DEB0}"/>
          </ac:spMkLst>
        </pc:spChg>
        <pc:spChg chg="add mod">
          <ac:chgData name="Mina Farmanbar" userId="2a1e0098-5dc4-4049-80c3-9d1d60d2f212" providerId="ADAL" clId="{6EDEAD1A-5271-4433-B7B4-B7BA6F9451B4}" dt="2024-07-08T10:15:42.762" v="467" actId="20577"/>
          <ac:spMkLst>
            <pc:docMk/>
            <pc:sldMk cId="3495359200" sldId="390"/>
            <ac:spMk id="22" creationId="{A0EBB895-86E6-701F-A9A1-61FE7B63134F}"/>
          </ac:spMkLst>
        </pc:spChg>
        <pc:spChg chg="add mod">
          <ac:chgData name="Mina Farmanbar" userId="2a1e0098-5dc4-4049-80c3-9d1d60d2f212" providerId="ADAL" clId="{6EDEAD1A-5271-4433-B7B4-B7BA6F9451B4}" dt="2024-07-08T11:09:37.204" v="800" actId="962"/>
          <ac:spMkLst>
            <pc:docMk/>
            <pc:sldMk cId="3495359200" sldId="390"/>
            <ac:spMk id="23" creationId="{22A9731C-844B-CFA5-B6C6-A6E0FA4B8AC4}"/>
          </ac:spMkLst>
        </pc:spChg>
        <pc:picChg chg="del">
          <ac:chgData name="Mina Farmanbar" userId="2a1e0098-5dc4-4049-80c3-9d1d60d2f212" providerId="ADAL" clId="{6EDEAD1A-5271-4433-B7B4-B7BA6F9451B4}" dt="2024-07-04T18:38:58.132" v="287" actId="478"/>
          <ac:picMkLst>
            <pc:docMk/>
            <pc:sldMk cId="3495359200" sldId="390"/>
            <ac:picMk id="4" creationId="{7B426AF7-DF8A-3AC5-4C9A-DBADB191B280}"/>
          </ac:picMkLst>
        </pc:picChg>
        <pc:picChg chg="add del mod">
          <ac:chgData name="Mina Farmanbar" userId="2a1e0098-5dc4-4049-80c3-9d1d60d2f212" providerId="ADAL" clId="{6EDEAD1A-5271-4433-B7B4-B7BA6F9451B4}" dt="2024-07-04T22:46:34.362" v="389" actId="478"/>
          <ac:picMkLst>
            <pc:docMk/>
            <pc:sldMk cId="3495359200" sldId="390"/>
            <ac:picMk id="5" creationId="{8E8F965F-72C5-F62C-B9B9-14C9A8E359AD}"/>
          </ac:picMkLst>
        </pc:picChg>
        <pc:picChg chg="add del mod">
          <ac:chgData name="Mina Farmanbar" userId="2a1e0098-5dc4-4049-80c3-9d1d60d2f212" providerId="ADAL" clId="{6EDEAD1A-5271-4433-B7B4-B7BA6F9451B4}" dt="2024-07-04T22:46:33.771" v="388" actId="478"/>
          <ac:picMkLst>
            <pc:docMk/>
            <pc:sldMk cId="3495359200" sldId="390"/>
            <ac:picMk id="6" creationId="{F9A66E2A-0D90-7DCB-E6C5-697783AEE57D}"/>
          </ac:picMkLst>
        </pc:picChg>
        <pc:picChg chg="add del mod">
          <ac:chgData name="Mina Farmanbar" userId="2a1e0098-5dc4-4049-80c3-9d1d60d2f212" providerId="ADAL" clId="{6EDEAD1A-5271-4433-B7B4-B7BA6F9451B4}" dt="2024-07-04T18:48:25.195" v="362" actId="21"/>
          <ac:picMkLst>
            <pc:docMk/>
            <pc:sldMk cId="3495359200" sldId="390"/>
            <ac:picMk id="7" creationId="{4F355B43-562A-8185-7E91-C11F7A5A3134}"/>
          </ac:picMkLst>
        </pc:picChg>
        <pc:picChg chg="add mod">
          <ac:chgData name="Mina Farmanbar" userId="2a1e0098-5dc4-4049-80c3-9d1d60d2f212" providerId="ADAL" clId="{6EDEAD1A-5271-4433-B7B4-B7BA6F9451B4}" dt="2024-07-08T11:10:56.722" v="1085" actId="962"/>
          <ac:picMkLst>
            <pc:docMk/>
            <pc:sldMk cId="3495359200" sldId="390"/>
            <ac:picMk id="8" creationId="{4DB30D9B-63CF-E809-AC74-DCB5AA1083CC}"/>
          </ac:picMkLst>
        </pc:picChg>
        <pc:cxnChg chg="add mod">
          <ac:chgData name="Mina Farmanbar" userId="2a1e0098-5dc4-4049-80c3-9d1d60d2f212" providerId="ADAL" clId="{6EDEAD1A-5271-4433-B7B4-B7BA6F9451B4}" dt="2024-07-08T11:09:39.695" v="802" actId="962"/>
          <ac:cxnSpMkLst>
            <pc:docMk/>
            <pc:sldMk cId="3495359200" sldId="390"/>
            <ac:cxnSpMk id="12" creationId="{65C04FC0-6302-EA41-DA43-F389F4E96E4C}"/>
          </ac:cxnSpMkLst>
        </pc:cxnChg>
        <pc:cxnChg chg="add mod">
          <ac:chgData name="Mina Farmanbar" userId="2a1e0098-5dc4-4049-80c3-9d1d60d2f212" providerId="ADAL" clId="{6EDEAD1A-5271-4433-B7B4-B7BA6F9451B4}" dt="2024-07-08T11:09:38.546" v="801" actId="962"/>
          <ac:cxnSpMkLst>
            <pc:docMk/>
            <pc:sldMk cId="3495359200" sldId="390"/>
            <ac:cxnSpMk id="20" creationId="{C761F04A-CC7F-7D61-74C0-21D16138CA43}"/>
          </ac:cxnSpMkLst>
        </pc:cxnChg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859794905" sldId="391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123041903" sldId="392"/>
        </pc:sldMkLst>
      </pc:sldChg>
      <pc:sldChg chg="del">
        <pc:chgData name="Mina Farmanbar" userId="2a1e0098-5dc4-4049-80c3-9d1d60d2f212" providerId="ADAL" clId="{6EDEAD1A-5271-4433-B7B4-B7BA6F9451B4}" dt="2024-07-08T11:07:46.048" v="612" actId="47"/>
        <pc:sldMkLst>
          <pc:docMk/>
          <pc:sldMk cId="1248370215" sldId="393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229810534" sldId="394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452830822" sldId="395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572974940" sldId="396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1058981957" sldId="397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1089254781" sldId="398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584291033" sldId="400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190660118" sldId="401"/>
        </pc:sldMkLst>
      </pc:sldChg>
      <pc:sldChg chg="modSp mod modNotesTx">
        <pc:chgData name="Mina Farmanbar" userId="2a1e0098-5dc4-4049-80c3-9d1d60d2f212" providerId="ADAL" clId="{6EDEAD1A-5271-4433-B7B4-B7BA6F9451B4}" dt="2024-07-04T07:44:19.353" v="3" actId="6549"/>
        <pc:sldMkLst>
          <pc:docMk/>
          <pc:sldMk cId="3617132166" sldId="433"/>
        </pc:sldMkLst>
        <pc:spChg chg="mod">
          <ac:chgData name="Mina Farmanbar" userId="2a1e0098-5dc4-4049-80c3-9d1d60d2f212" providerId="ADAL" clId="{6EDEAD1A-5271-4433-B7B4-B7BA6F9451B4}" dt="2024-07-04T07:44:15.722" v="2"/>
          <ac:spMkLst>
            <pc:docMk/>
            <pc:sldMk cId="3617132166" sldId="433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6EDEAD1A-5271-4433-B7B4-B7BA6F9451B4}" dt="2024-07-08T11:10:02.518" v="867" actId="962"/>
        <pc:sldMkLst>
          <pc:docMk/>
          <pc:sldMk cId="2189275818" sldId="434"/>
        </pc:sldMkLst>
        <pc:spChg chg="mod">
          <ac:chgData name="Mina Farmanbar" userId="2a1e0098-5dc4-4049-80c3-9d1d60d2f212" providerId="ADAL" clId="{6EDEAD1A-5271-4433-B7B4-B7BA6F9451B4}" dt="2024-07-04T08:37:06.742" v="98" actId="6549"/>
          <ac:spMkLst>
            <pc:docMk/>
            <pc:sldMk cId="2189275818" sldId="434"/>
            <ac:spMk id="2" creationId="{AE3AECA0-62C8-6675-BB04-EE47197F3259}"/>
          </ac:spMkLst>
        </pc:spChg>
        <pc:spChg chg="del mod">
          <ac:chgData name="Mina Farmanbar" userId="2a1e0098-5dc4-4049-80c3-9d1d60d2f212" providerId="ADAL" clId="{6EDEAD1A-5271-4433-B7B4-B7BA6F9451B4}" dt="2024-07-04T08:34:22.785" v="6" actId="22"/>
          <ac:spMkLst>
            <pc:docMk/>
            <pc:sldMk cId="2189275818" sldId="434"/>
            <ac:spMk id="3" creationId="{8761647A-8186-CEE5-3DBE-7F3D8D5E1163}"/>
          </ac:spMkLst>
        </pc:spChg>
        <pc:spChg chg="del">
          <ac:chgData name="Mina Farmanbar" userId="2a1e0098-5dc4-4049-80c3-9d1d60d2f212" providerId="ADAL" clId="{6EDEAD1A-5271-4433-B7B4-B7BA6F9451B4}" dt="2024-07-04T08:34:45.176" v="10" actId="478"/>
          <ac:spMkLst>
            <pc:docMk/>
            <pc:sldMk cId="2189275818" sldId="434"/>
            <ac:spMk id="6" creationId="{837761C5-29D4-9F06-D595-2BC34A235D51}"/>
          </ac:spMkLst>
        </pc:spChg>
        <pc:spChg chg="add mod">
          <ac:chgData name="Mina Farmanbar" userId="2a1e0098-5dc4-4049-80c3-9d1d60d2f212" providerId="ADAL" clId="{6EDEAD1A-5271-4433-B7B4-B7BA6F9451B4}" dt="2024-07-04T08:35:09.755" v="25" actId="20577"/>
          <ac:spMkLst>
            <pc:docMk/>
            <pc:sldMk cId="2189275818" sldId="434"/>
            <ac:spMk id="8" creationId="{B50E95E9-D076-1C91-B2E4-9D2404770205}"/>
          </ac:spMkLst>
        </pc:spChg>
        <pc:spChg chg="add mod">
          <ac:chgData name="Mina Farmanbar" userId="2a1e0098-5dc4-4049-80c3-9d1d60d2f212" providerId="ADAL" clId="{6EDEAD1A-5271-4433-B7B4-B7BA6F9451B4}" dt="2024-07-04T08:36:52.700" v="74" actId="1076"/>
          <ac:spMkLst>
            <pc:docMk/>
            <pc:sldMk cId="2189275818" sldId="434"/>
            <ac:spMk id="9" creationId="{B862B376-5B37-2F69-AE20-56F85EE0AE4B}"/>
          </ac:spMkLst>
        </pc:spChg>
        <pc:picChg chg="del">
          <ac:chgData name="Mina Farmanbar" userId="2a1e0098-5dc4-4049-80c3-9d1d60d2f212" providerId="ADAL" clId="{6EDEAD1A-5271-4433-B7B4-B7BA6F9451B4}" dt="2024-07-04T08:34:44.128" v="9" actId="478"/>
          <ac:picMkLst>
            <pc:docMk/>
            <pc:sldMk cId="2189275818" sldId="434"/>
            <ac:picMk id="4" creationId="{F6178EA8-0C4C-A60C-F2FE-3E7D93A8FB6C}"/>
          </ac:picMkLst>
        </pc:picChg>
        <pc:picChg chg="add mod ord">
          <ac:chgData name="Mina Farmanbar" userId="2a1e0098-5dc4-4049-80c3-9d1d60d2f212" providerId="ADAL" clId="{6EDEAD1A-5271-4433-B7B4-B7BA6F9451B4}" dt="2024-07-08T11:10:02.518" v="867" actId="962"/>
          <ac:picMkLst>
            <pc:docMk/>
            <pc:sldMk cId="2189275818" sldId="434"/>
            <ac:picMk id="7" creationId="{C760B6D2-74A9-FCFD-836A-AA6F96038FE2}"/>
          </ac:picMkLst>
        </pc:picChg>
      </pc:sldChg>
      <pc:sldChg chg="addSp modSp add mod modNotesTx">
        <pc:chgData name="Mina Farmanbar" userId="2a1e0098-5dc4-4049-80c3-9d1d60d2f212" providerId="ADAL" clId="{6EDEAD1A-5271-4433-B7B4-B7BA6F9451B4}" dt="2024-07-08T11:10:28.623" v="957" actId="962"/>
        <pc:sldMkLst>
          <pc:docMk/>
          <pc:sldMk cId="1765501808" sldId="436"/>
        </pc:sldMkLst>
        <pc:spChg chg="mod">
          <ac:chgData name="Mina Farmanbar" userId="2a1e0098-5dc4-4049-80c3-9d1d60d2f212" providerId="ADAL" clId="{6EDEAD1A-5271-4433-B7B4-B7BA6F9451B4}" dt="2024-07-04T08:38:37.429" v="111" actId="1076"/>
          <ac:spMkLst>
            <pc:docMk/>
            <pc:sldMk cId="1765501808" sldId="436"/>
            <ac:spMk id="2" creationId="{AE3AECA0-62C8-6675-BB04-EE47197F3259}"/>
          </ac:spMkLst>
        </pc:spChg>
        <pc:spChg chg="mod">
          <ac:chgData name="Mina Farmanbar" userId="2a1e0098-5dc4-4049-80c3-9d1d60d2f212" providerId="ADAL" clId="{6EDEAD1A-5271-4433-B7B4-B7BA6F9451B4}" dt="2024-07-04T08:38:43.844" v="113" actId="1076"/>
          <ac:spMkLst>
            <pc:docMk/>
            <pc:sldMk cId="1765501808" sldId="436"/>
            <ac:spMk id="8" creationId="{B50E95E9-D076-1C91-B2E4-9D2404770205}"/>
          </ac:spMkLst>
        </pc:spChg>
        <pc:spChg chg="mod">
          <ac:chgData name="Mina Farmanbar" userId="2a1e0098-5dc4-4049-80c3-9d1d60d2f212" providerId="ADAL" clId="{6EDEAD1A-5271-4433-B7B4-B7BA6F9451B4}" dt="2024-07-04T08:38:43.844" v="113" actId="1076"/>
          <ac:spMkLst>
            <pc:docMk/>
            <pc:sldMk cId="1765501808" sldId="436"/>
            <ac:spMk id="9" creationId="{B862B376-5B37-2F69-AE20-56F85EE0AE4B}"/>
          </ac:spMkLst>
        </pc:spChg>
        <pc:picChg chg="add mod">
          <ac:chgData name="Mina Farmanbar" userId="2a1e0098-5dc4-4049-80c3-9d1d60d2f212" providerId="ADAL" clId="{6EDEAD1A-5271-4433-B7B4-B7BA6F9451B4}" dt="2024-07-08T11:10:28.623" v="957" actId="962"/>
          <ac:picMkLst>
            <pc:docMk/>
            <pc:sldMk cId="1765501808" sldId="436"/>
            <ac:picMk id="4" creationId="{EBEDCDA2-DD72-7884-6FD6-2939B6F715E5}"/>
          </ac:picMkLst>
        </pc:picChg>
        <pc:picChg chg="mod">
          <ac:chgData name="Mina Farmanbar" userId="2a1e0098-5dc4-4049-80c3-9d1d60d2f212" providerId="ADAL" clId="{6EDEAD1A-5271-4433-B7B4-B7BA6F9451B4}" dt="2024-07-08T11:10:16.116" v="931" actId="962"/>
          <ac:picMkLst>
            <pc:docMk/>
            <pc:sldMk cId="1765501808" sldId="436"/>
            <ac:picMk id="7" creationId="{C760B6D2-74A9-FCFD-836A-AA6F96038FE2}"/>
          </ac:picMkLst>
        </pc:picChg>
      </pc:sldChg>
      <pc:sldChg chg="modSp add del mod">
        <pc:chgData name="Mina Farmanbar" userId="2a1e0098-5dc4-4049-80c3-9d1d60d2f212" providerId="ADAL" clId="{6EDEAD1A-5271-4433-B7B4-B7BA6F9451B4}" dt="2024-07-04T18:40:50.677" v="305" actId="47"/>
        <pc:sldMkLst>
          <pc:docMk/>
          <pc:sldMk cId="3523778048" sldId="437"/>
        </pc:sldMkLst>
        <pc:spChg chg="mod">
          <ac:chgData name="Mina Farmanbar" userId="2a1e0098-5dc4-4049-80c3-9d1d60d2f212" providerId="ADAL" clId="{6EDEAD1A-5271-4433-B7B4-B7BA6F9451B4}" dt="2024-07-04T08:54:28.586" v="236" actId="207"/>
          <ac:spMkLst>
            <pc:docMk/>
            <pc:sldMk cId="3523778048" sldId="437"/>
            <ac:spMk id="3" creationId="{0035EEED-E021-97C8-FF3D-19EF1732A4FB}"/>
          </ac:spMkLst>
        </pc:spChg>
        <pc:spChg chg="mod">
          <ac:chgData name="Mina Farmanbar" userId="2a1e0098-5dc4-4049-80c3-9d1d60d2f212" providerId="ADAL" clId="{6EDEAD1A-5271-4433-B7B4-B7BA6F9451B4}" dt="2024-07-04T08:57:11.409" v="268" actId="20577"/>
          <ac:spMkLst>
            <pc:docMk/>
            <pc:sldMk cId="3523778048" sldId="437"/>
            <ac:spMk id="4" creationId="{148C4A74-9EA0-8A0F-4A5D-544E57980C66}"/>
          </ac:spMkLst>
        </pc:spChg>
      </pc:sldChg>
      <pc:sldChg chg="add del">
        <pc:chgData name="Mina Farmanbar" userId="2a1e0098-5dc4-4049-80c3-9d1d60d2f212" providerId="ADAL" clId="{6EDEAD1A-5271-4433-B7B4-B7BA6F9451B4}" dt="2024-07-04T08:53:37.702" v="223"/>
        <pc:sldMkLst>
          <pc:docMk/>
          <pc:sldMk cId="2119171181" sldId="438"/>
        </pc:sldMkLst>
      </pc:sldChg>
      <pc:sldChg chg="modSp add del mod">
        <pc:chgData name="Mina Farmanbar" userId="2a1e0098-5dc4-4049-80c3-9d1d60d2f212" providerId="ADAL" clId="{6EDEAD1A-5271-4433-B7B4-B7BA6F9451B4}" dt="2024-07-04T18:41:09.270" v="311" actId="47"/>
        <pc:sldMkLst>
          <pc:docMk/>
          <pc:sldMk cId="3595483418" sldId="438"/>
        </pc:sldMkLst>
        <pc:spChg chg="mod">
          <ac:chgData name="Mina Farmanbar" userId="2a1e0098-5dc4-4049-80c3-9d1d60d2f212" providerId="ADAL" clId="{6EDEAD1A-5271-4433-B7B4-B7BA6F9451B4}" dt="2024-07-04T08:57:38.479" v="277" actId="14100"/>
          <ac:spMkLst>
            <pc:docMk/>
            <pc:sldMk cId="3595483418" sldId="438"/>
            <ac:spMk id="3" creationId="{0035EEED-E021-97C8-FF3D-19EF1732A4FB}"/>
          </ac:spMkLst>
        </pc:spChg>
        <pc:spChg chg="mod">
          <ac:chgData name="Mina Farmanbar" userId="2a1e0098-5dc4-4049-80c3-9d1d60d2f212" providerId="ADAL" clId="{6EDEAD1A-5271-4433-B7B4-B7BA6F9451B4}" dt="2024-07-04T08:57:08.384" v="266" actId="6549"/>
          <ac:spMkLst>
            <pc:docMk/>
            <pc:sldMk cId="3595483418" sldId="438"/>
            <ac:spMk id="4" creationId="{148C4A74-9EA0-8A0F-4A5D-544E57980C66}"/>
          </ac:spMkLst>
        </pc:spChg>
      </pc:sldChg>
      <pc:sldChg chg="add del">
        <pc:chgData name="Mina Farmanbar" userId="2a1e0098-5dc4-4049-80c3-9d1d60d2f212" providerId="ADAL" clId="{6EDEAD1A-5271-4433-B7B4-B7BA6F9451B4}" dt="2024-07-04T08:53:44.005" v="226"/>
        <pc:sldMkLst>
          <pc:docMk/>
          <pc:sldMk cId="3878115335" sldId="438"/>
        </pc:sldMkLst>
      </pc:sldChg>
      <pc:sldChg chg="modSp add mod ord">
        <pc:chgData name="Mina Farmanbar" userId="2a1e0098-5dc4-4049-80c3-9d1d60d2f212" providerId="ADAL" clId="{6EDEAD1A-5271-4433-B7B4-B7BA6F9451B4}" dt="2024-07-08T10:59:35.682" v="557" actId="207"/>
        <pc:sldMkLst>
          <pc:docMk/>
          <pc:sldMk cId="339705263" sldId="439"/>
        </pc:sldMkLst>
        <pc:spChg chg="mod">
          <ac:chgData name="Mina Farmanbar" userId="2a1e0098-5dc4-4049-80c3-9d1d60d2f212" providerId="ADAL" clId="{6EDEAD1A-5271-4433-B7B4-B7BA6F9451B4}" dt="2024-07-04T18:42:47.676" v="332" actId="20577"/>
          <ac:spMkLst>
            <pc:docMk/>
            <pc:sldMk cId="339705263" sldId="439"/>
            <ac:spMk id="2" creationId="{8062FEAF-5B25-636D-0441-18D6E6B75045}"/>
          </ac:spMkLst>
        </pc:spChg>
        <pc:spChg chg="mod">
          <ac:chgData name="Mina Farmanbar" userId="2a1e0098-5dc4-4049-80c3-9d1d60d2f212" providerId="ADAL" clId="{6EDEAD1A-5271-4433-B7B4-B7BA6F9451B4}" dt="2024-07-08T10:59:35.682" v="557" actId="207"/>
          <ac:spMkLst>
            <pc:docMk/>
            <pc:sldMk cId="339705263" sldId="439"/>
            <ac:spMk id="3" creationId="{DEB5705C-4199-2345-BD6B-398CEA8608DA}"/>
          </ac:spMkLst>
        </pc:spChg>
      </pc:sldChg>
      <pc:sldChg chg="add del">
        <pc:chgData name="Mina Farmanbar" userId="2a1e0098-5dc4-4049-80c3-9d1d60d2f212" providerId="ADAL" clId="{6EDEAD1A-5271-4433-B7B4-B7BA6F9451B4}" dt="2024-07-04T18:40:52.692" v="306" actId="47"/>
        <pc:sldMkLst>
          <pc:docMk/>
          <pc:sldMk cId="3294153896" sldId="439"/>
        </pc:sldMkLst>
      </pc:sldChg>
      <pc:sldChg chg="addSp delSp modSp new mod">
        <pc:chgData name="Mina Farmanbar" userId="2a1e0098-5dc4-4049-80c3-9d1d60d2f212" providerId="ADAL" clId="{6EDEAD1A-5271-4433-B7B4-B7BA6F9451B4}" dt="2024-07-08T11:11:05.258" v="1087" actId="33553"/>
        <pc:sldMkLst>
          <pc:docMk/>
          <pc:sldMk cId="1947807045" sldId="440"/>
        </pc:sldMkLst>
        <pc:spChg chg="del">
          <ac:chgData name="Mina Farmanbar" userId="2a1e0098-5dc4-4049-80c3-9d1d60d2f212" providerId="ADAL" clId="{6EDEAD1A-5271-4433-B7B4-B7BA6F9451B4}" dt="2024-07-08T10:21:47.579" v="531" actId="478"/>
          <ac:spMkLst>
            <pc:docMk/>
            <pc:sldMk cId="1947807045" sldId="440"/>
            <ac:spMk id="2" creationId="{8F4BAC9F-2339-8FBD-70E9-8687AC1E5EB8}"/>
          </ac:spMkLst>
        </pc:spChg>
        <pc:spChg chg="mod">
          <ac:chgData name="Mina Farmanbar" userId="2a1e0098-5dc4-4049-80c3-9d1d60d2f212" providerId="ADAL" clId="{6EDEAD1A-5271-4433-B7B4-B7BA6F9451B4}" dt="2024-07-08T10:22:43.515" v="552" actId="6549"/>
          <ac:spMkLst>
            <pc:docMk/>
            <pc:sldMk cId="1947807045" sldId="440"/>
            <ac:spMk id="3" creationId="{16B80A9D-F6E6-FFB8-2A1E-7C07B149823F}"/>
          </ac:spMkLst>
        </pc:spChg>
        <pc:spChg chg="add mod">
          <ac:chgData name="Mina Farmanbar" userId="2a1e0098-5dc4-4049-80c3-9d1d60d2f212" providerId="ADAL" clId="{6EDEAD1A-5271-4433-B7B4-B7BA6F9451B4}" dt="2024-07-08T11:09:35.832" v="799" actId="962"/>
          <ac:spMkLst>
            <pc:docMk/>
            <pc:sldMk cId="1947807045" sldId="440"/>
            <ac:spMk id="6" creationId="{8C61D8DC-0F50-A5BE-9ABE-1E02669250D9}"/>
          </ac:spMkLst>
        </pc:spChg>
        <pc:spChg chg="add mod">
          <ac:chgData name="Mina Farmanbar" userId="2a1e0098-5dc4-4049-80c3-9d1d60d2f212" providerId="ADAL" clId="{6EDEAD1A-5271-4433-B7B4-B7BA6F9451B4}" dt="2024-07-08T10:22:09.733" v="533" actId="1076"/>
          <ac:spMkLst>
            <pc:docMk/>
            <pc:sldMk cId="1947807045" sldId="440"/>
            <ac:spMk id="7" creationId="{D2A89C46-DEA4-B950-626B-C03814AAECDB}"/>
          </ac:spMkLst>
        </pc:spChg>
        <pc:spChg chg="add mod">
          <ac:chgData name="Mina Farmanbar" userId="2a1e0098-5dc4-4049-80c3-9d1d60d2f212" providerId="ADAL" clId="{6EDEAD1A-5271-4433-B7B4-B7BA6F9451B4}" dt="2024-07-08T10:22:09.733" v="533" actId="1076"/>
          <ac:spMkLst>
            <pc:docMk/>
            <pc:sldMk cId="1947807045" sldId="440"/>
            <ac:spMk id="9" creationId="{C0AA3AAB-B523-0E49-39A2-4E719E128BDF}"/>
          </ac:spMkLst>
        </pc:spChg>
        <pc:spChg chg="add mod">
          <ac:chgData name="Mina Farmanbar" userId="2a1e0098-5dc4-4049-80c3-9d1d60d2f212" providerId="ADAL" clId="{6EDEAD1A-5271-4433-B7B4-B7BA6F9451B4}" dt="2024-07-08T10:22:09.733" v="533" actId="1076"/>
          <ac:spMkLst>
            <pc:docMk/>
            <pc:sldMk cId="1947807045" sldId="440"/>
            <ac:spMk id="11" creationId="{21C989A0-D5D6-A9F5-E7D0-3E43DC090E61}"/>
          </ac:spMkLst>
        </pc:spChg>
        <pc:spChg chg="add mod">
          <ac:chgData name="Mina Farmanbar" userId="2a1e0098-5dc4-4049-80c3-9d1d60d2f212" providerId="ADAL" clId="{6EDEAD1A-5271-4433-B7B4-B7BA6F9451B4}" dt="2024-07-08T11:09:31.640" v="796" actId="962"/>
          <ac:spMkLst>
            <pc:docMk/>
            <pc:sldMk cId="1947807045" sldId="440"/>
            <ac:spMk id="12" creationId="{FE45E293-87DD-D088-8629-76F8BF9C6AA4}"/>
          </ac:spMkLst>
        </pc:spChg>
        <pc:spChg chg="add mod">
          <ac:chgData name="Mina Farmanbar" userId="2a1e0098-5dc4-4049-80c3-9d1d60d2f212" providerId="ADAL" clId="{6EDEAD1A-5271-4433-B7B4-B7BA6F9451B4}" dt="2024-07-08T11:00:22.493" v="564" actId="1076"/>
          <ac:spMkLst>
            <pc:docMk/>
            <pc:sldMk cId="1947807045" sldId="440"/>
            <ac:spMk id="13" creationId="{2EB30771-A7A3-D398-70D8-78AE1553F863}"/>
          </ac:spMkLst>
        </pc:spChg>
        <pc:spChg chg="add mod">
          <ac:chgData name="Mina Farmanbar" userId="2a1e0098-5dc4-4049-80c3-9d1d60d2f212" providerId="ADAL" clId="{6EDEAD1A-5271-4433-B7B4-B7BA6F9451B4}" dt="2024-07-08T11:11:05.258" v="1087" actId="33553"/>
          <ac:spMkLst>
            <pc:docMk/>
            <pc:sldMk cId="1947807045" sldId="440"/>
            <ac:spMk id="14" creationId="{2E381169-7CA6-10A8-30D9-AA282188FF1C}"/>
          </ac:spMkLst>
        </pc:spChg>
        <pc:picChg chg="add mod">
          <ac:chgData name="Mina Farmanbar" userId="2a1e0098-5dc4-4049-80c3-9d1d60d2f212" providerId="ADAL" clId="{6EDEAD1A-5271-4433-B7B4-B7BA6F9451B4}" dt="2024-07-08T11:10:47.710" v="1059" actId="962"/>
          <ac:picMkLst>
            <pc:docMk/>
            <pc:sldMk cId="1947807045" sldId="440"/>
            <ac:picMk id="5" creationId="{CEDE543A-1BFA-ADA5-419B-4B2457070BAE}"/>
          </ac:picMkLst>
        </pc:picChg>
        <pc:cxnChg chg="add mod">
          <ac:chgData name="Mina Farmanbar" userId="2a1e0098-5dc4-4049-80c3-9d1d60d2f212" providerId="ADAL" clId="{6EDEAD1A-5271-4433-B7B4-B7BA6F9451B4}" dt="2024-07-08T11:09:34.404" v="798" actId="962"/>
          <ac:cxnSpMkLst>
            <pc:docMk/>
            <pc:sldMk cId="1947807045" sldId="440"/>
            <ac:cxnSpMk id="8" creationId="{B2F82B2A-E59B-04AF-02D9-CE98551CE386}"/>
          </ac:cxnSpMkLst>
        </pc:cxnChg>
        <pc:cxnChg chg="add mod">
          <ac:chgData name="Mina Farmanbar" userId="2a1e0098-5dc4-4049-80c3-9d1d60d2f212" providerId="ADAL" clId="{6EDEAD1A-5271-4433-B7B4-B7BA6F9451B4}" dt="2024-07-08T11:09:32.966" v="797" actId="962"/>
          <ac:cxnSpMkLst>
            <pc:docMk/>
            <pc:sldMk cId="1947807045" sldId="440"/>
            <ac:cxnSpMk id="10" creationId="{84C8F0D2-C3A8-D9E2-8278-AFA021DF9EB9}"/>
          </ac:cxnSpMkLst>
        </pc:cxnChg>
        <pc:cxnChg chg="add mod">
          <ac:chgData name="Mina Farmanbar" userId="2a1e0098-5dc4-4049-80c3-9d1d60d2f212" providerId="ADAL" clId="{6EDEAD1A-5271-4433-B7B4-B7BA6F9451B4}" dt="2024-07-08T11:09:30.035" v="795" actId="962"/>
          <ac:cxnSpMkLst>
            <pc:docMk/>
            <pc:sldMk cId="1947807045" sldId="440"/>
            <ac:cxnSpMk id="16" creationId="{187D720C-6E99-AA1F-3ABF-7203188BD79E}"/>
          </ac:cxnSpMkLst>
        </pc:cxnChg>
      </pc:sldChg>
      <pc:sldChg chg="addSp delSp modSp new mod">
        <pc:chgData name="Mina Farmanbar" userId="2a1e0098-5dc4-4049-80c3-9d1d60d2f212" providerId="ADAL" clId="{6EDEAD1A-5271-4433-B7B4-B7BA6F9451B4}" dt="2024-07-08T11:11:06.817" v="1088" actId="33553"/>
        <pc:sldMkLst>
          <pc:docMk/>
          <pc:sldMk cId="3469720239" sldId="441"/>
        </pc:sldMkLst>
        <pc:spChg chg="del">
          <ac:chgData name="Mina Farmanbar" userId="2a1e0098-5dc4-4049-80c3-9d1d60d2f212" providerId="ADAL" clId="{6EDEAD1A-5271-4433-B7B4-B7BA6F9451B4}" dt="2024-07-08T11:00:13.788" v="562" actId="478"/>
          <ac:spMkLst>
            <pc:docMk/>
            <pc:sldMk cId="3469720239" sldId="441"/>
            <ac:spMk id="2" creationId="{ACB55B68-270B-D70E-87B7-B0B243EE09BB}"/>
          </ac:spMkLst>
        </pc:spChg>
        <pc:spChg chg="mod">
          <ac:chgData name="Mina Farmanbar" userId="2a1e0098-5dc4-4049-80c3-9d1d60d2f212" providerId="ADAL" clId="{6EDEAD1A-5271-4433-B7B4-B7BA6F9451B4}" dt="2024-07-08T11:00:30.142" v="565"/>
          <ac:spMkLst>
            <pc:docMk/>
            <pc:sldMk cId="3469720239" sldId="441"/>
            <ac:spMk id="3" creationId="{703442F7-9298-DA3F-A875-E61F85AE9DCA}"/>
          </ac:spMkLst>
        </pc:spChg>
        <pc:spChg chg="add mod">
          <ac:chgData name="Mina Farmanbar" userId="2a1e0098-5dc4-4049-80c3-9d1d60d2f212" providerId="ADAL" clId="{6EDEAD1A-5271-4433-B7B4-B7BA6F9451B4}" dt="2024-07-08T11:11:06.817" v="1088" actId="33553"/>
          <ac:spMkLst>
            <pc:docMk/>
            <pc:sldMk cId="3469720239" sldId="441"/>
            <ac:spMk id="5" creationId="{01741B6C-D8B7-7131-3877-C810A4869500}"/>
          </ac:spMkLst>
        </pc:spChg>
        <pc:spChg chg="add mod">
          <ac:chgData name="Mina Farmanbar" userId="2a1e0098-5dc4-4049-80c3-9d1d60d2f212" providerId="ADAL" clId="{6EDEAD1A-5271-4433-B7B4-B7BA6F9451B4}" dt="2024-07-08T11:06:43.377" v="611" actId="1076"/>
          <ac:spMkLst>
            <pc:docMk/>
            <pc:sldMk cId="3469720239" sldId="441"/>
            <ac:spMk id="8" creationId="{B6E89B05-B316-F76D-9EFF-9DB90453A363}"/>
          </ac:spMkLst>
        </pc:spChg>
        <pc:picChg chg="add mod">
          <ac:chgData name="Mina Farmanbar" userId="2a1e0098-5dc4-4049-80c3-9d1d60d2f212" providerId="ADAL" clId="{6EDEAD1A-5271-4433-B7B4-B7BA6F9451B4}" dt="2024-07-08T11:09:25.007" v="794" actId="962"/>
          <ac:picMkLst>
            <pc:docMk/>
            <pc:sldMk cId="3469720239" sldId="441"/>
            <ac:picMk id="7" creationId="{2EFB12F0-B576-35FD-E8BA-E062F161B5E2}"/>
          </ac:picMkLst>
        </pc:picChg>
      </pc:sldChg>
      <pc:sldMasterChg chg="delSldLayout">
        <pc:chgData name="Mina Farmanbar" userId="2a1e0098-5dc4-4049-80c3-9d1d60d2f212" providerId="ADAL" clId="{6EDEAD1A-5271-4433-B7B4-B7BA6F9451B4}" dt="2024-07-08T11:07:46.048" v="612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6EDEAD1A-5271-4433-B7B4-B7BA6F9451B4}" dt="2024-07-08T11:07:46.048" v="612" actId="47"/>
          <pc:sldLayoutMkLst>
            <pc:docMk/>
            <pc:sldMasterMk cId="1788353970" sldId="2147483648"/>
            <pc:sldLayoutMk cId="1366553247" sldId="2147483695"/>
          </pc:sldLayoutMkLst>
        </pc:sldLayoutChg>
      </pc:sldMasterChg>
    </pc:docChg>
  </pc:docChgLst>
  <pc:docChgLst>
    <pc:chgData name="Mina Farmanbar" userId="2a1e0098-5dc4-4049-80c3-9d1d60d2f212" providerId="ADAL" clId="{83FF040D-39F0-441D-A91E-F90BB56FE048}"/>
    <pc:docChg chg="undo custSel addSld delSld modSld sldOrd">
      <pc:chgData name="Mina Farmanbar" userId="2a1e0098-5dc4-4049-80c3-9d1d60d2f212" providerId="ADAL" clId="{83FF040D-39F0-441D-A91E-F90BB56FE048}" dt="2024-07-09T12:15:50.160" v="773" actId="14100"/>
      <pc:docMkLst>
        <pc:docMk/>
      </pc:docMkLst>
      <pc:sldChg chg="del">
        <pc:chgData name="Mina Farmanbar" userId="2a1e0098-5dc4-4049-80c3-9d1d60d2f212" providerId="ADAL" clId="{83FF040D-39F0-441D-A91E-F90BB56FE048}" dt="2024-07-09T11:14:16.006" v="420" actId="47"/>
        <pc:sldMkLst>
          <pc:docMk/>
          <pc:sldMk cId="1255186806" sldId="270"/>
        </pc:sldMkLst>
      </pc:sldChg>
      <pc:sldChg chg="del">
        <pc:chgData name="Mina Farmanbar" userId="2a1e0098-5dc4-4049-80c3-9d1d60d2f212" providerId="ADAL" clId="{83FF040D-39F0-441D-A91E-F90BB56FE048}" dt="2024-07-09T11:14:15.238" v="419" actId="47"/>
        <pc:sldMkLst>
          <pc:docMk/>
          <pc:sldMk cId="2508176579" sldId="282"/>
        </pc:sldMkLst>
      </pc:sldChg>
      <pc:sldChg chg="del">
        <pc:chgData name="Mina Farmanbar" userId="2a1e0098-5dc4-4049-80c3-9d1d60d2f212" providerId="ADAL" clId="{83FF040D-39F0-441D-A91E-F90BB56FE048}" dt="2024-07-09T11:14:13.193" v="414" actId="47"/>
        <pc:sldMkLst>
          <pc:docMk/>
          <pc:sldMk cId="817655868" sldId="387"/>
        </pc:sldMkLst>
      </pc:sldChg>
      <pc:sldChg chg="del">
        <pc:chgData name="Mina Farmanbar" userId="2a1e0098-5dc4-4049-80c3-9d1d60d2f212" providerId="ADAL" clId="{83FF040D-39F0-441D-A91E-F90BB56FE048}" dt="2024-07-09T11:14:13.680" v="415" actId="47"/>
        <pc:sldMkLst>
          <pc:docMk/>
          <pc:sldMk cId="3495359200" sldId="390"/>
        </pc:sldMkLst>
      </pc:sldChg>
      <pc:sldChg chg="delSp modSp add mod delAnim">
        <pc:chgData name="Mina Farmanbar" userId="2a1e0098-5dc4-4049-80c3-9d1d60d2f212" providerId="ADAL" clId="{83FF040D-39F0-441D-A91E-F90BB56FE048}" dt="2024-07-09T12:15:31.409" v="771" actId="14100"/>
        <pc:sldMkLst>
          <pc:docMk/>
          <pc:sldMk cId="1063444860" sldId="402"/>
        </pc:sldMkLst>
        <pc:spChg chg="mod">
          <ac:chgData name="Mina Farmanbar" userId="2a1e0098-5dc4-4049-80c3-9d1d60d2f212" providerId="ADAL" clId="{83FF040D-39F0-441D-A91E-F90BB56FE048}" dt="2024-07-09T11:09:31.560" v="351" actId="1076"/>
          <ac:spMkLst>
            <pc:docMk/>
            <pc:sldMk cId="1063444860" sldId="402"/>
            <ac:spMk id="2" creationId="{C4D0E3A7-0957-48E6-9009-14E16BBD9C16}"/>
          </ac:spMkLst>
        </pc:spChg>
        <pc:spChg chg="mod">
          <ac:chgData name="Mina Farmanbar" userId="2a1e0098-5dc4-4049-80c3-9d1d60d2f212" providerId="ADAL" clId="{83FF040D-39F0-441D-A91E-F90BB56FE048}" dt="2024-07-09T12:15:31.409" v="771" actId="14100"/>
          <ac:spMkLst>
            <pc:docMk/>
            <pc:sldMk cId="1063444860" sldId="402"/>
            <ac:spMk id="8" creationId="{CE4B5E3D-F403-4E9A-8097-276BE44D15A8}"/>
          </ac:spMkLst>
        </pc:spChg>
        <pc:picChg chg="del">
          <ac:chgData name="Mina Farmanbar" userId="2a1e0098-5dc4-4049-80c3-9d1d60d2f212" providerId="ADAL" clId="{83FF040D-39F0-441D-A91E-F90BB56FE048}" dt="2024-07-09T11:08:47.843" v="342" actId="478"/>
          <ac:picMkLst>
            <pc:docMk/>
            <pc:sldMk cId="1063444860" sldId="402"/>
            <ac:picMk id="3" creationId="{ED3A3B06-C855-4209-9DC0-E49DC157B887}"/>
          </ac:picMkLst>
        </pc:picChg>
      </pc:sldChg>
      <pc:sldChg chg="delSp modSp add mod delAnim">
        <pc:chgData name="Mina Farmanbar" userId="2a1e0098-5dc4-4049-80c3-9d1d60d2f212" providerId="ADAL" clId="{83FF040D-39F0-441D-A91E-F90BB56FE048}" dt="2024-07-09T12:15:35.126" v="772" actId="14100"/>
        <pc:sldMkLst>
          <pc:docMk/>
          <pc:sldMk cId="2872137488" sldId="403"/>
        </pc:sldMkLst>
        <pc:spChg chg="mod">
          <ac:chgData name="Mina Farmanbar" userId="2a1e0098-5dc4-4049-80c3-9d1d60d2f212" providerId="ADAL" clId="{83FF040D-39F0-441D-A91E-F90BB56FE048}" dt="2024-07-09T11:07:39.417" v="323" actId="14100"/>
          <ac:spMkLst>
            <pc:docMk/>
            <pc:sldMk cId="2872137488" sldId="403"/>
            <ac:spMk id="2" creationId="{ECD9B147-BA05-4918-9D78-48A745A3CA72}"/>
          </ac:spMkLst>
        </pc:spChg>
        <pc:spChg chg="mod">
          <ac:chgData name="Mina Farmanbar" userId="2a1e0098-5dc4-4049-80c3-9d1d60d2f212" providerId="ADAL" clId="{83FF040D-39F0-441D-A91E-F90BB56FE048}" dt="2024-07-09T12:15:35.126" v="772" actId="14100"/>
          <ac:spMkLst>
            <pc:docMk/>
            <pc:sldMk cId="2872137488" sldId="403"/>
            <ac:spMk id="6" creationId="{A987C6E6-6C30-48B1-A8A7-2DABA409A893}"/>
          </ac:spMkLst>
        </pc:spChg>
        <pc:picChg chg="del">
          <ac:chgData name="Mina Farmanbar" userId="2a1e0098-5dc4-4049-80c3-9d1d60d2f212" providerId="ADAL" clId="{83FF040D-39F0-441D-A91E-F90BB56FE048}" dt="2024-07-09T11:07:47.108" v="325" actId="478"/>
          <ac:picMkLst>
            <pc:docMk/>
            <pc:sldMk cId="2872137488" sldId="403"/>
            <ac:picMk id="7" creationId="{E93555BA-B028-4CBD-9E95-8CB0504AA1FB}"/>
          </ac:picMkLst>
        </pc:picChg>
      </pc:sldChg>
      <pc:sldChg chg="delSp modSp add mod delAnim">
        <pc:chgData name="Mina Farmanbar" userId="2a1e0098-5dc4-4049-80c3-9d1d60d2f212" providerId="ADAL" clId="{83FF040D-39F0-441D-A91E-F90BB56FE048}" dt="2024-07-09T11:19:49.042" v="651" actId="962"/>
        <pc:sldMkLst>
          <pc:docMk/>
          <pc:sldMk cId="3842321058" sldId="404"/>
        </pc:sldMkLst>
        <pc:spChg chg="mod">
          <ac:chgData name="Mina Farmanbar" userId="2a1e0098-5dc4-4049-80c3-9d1d60d2f212" providerId="ADAL" clId="{83FF040D-39F0-441D-A91E-F90BB56FE048}" dt="2024-07-09T11:10:33.323" v="361" actId="1076"/>
          <ac:spMkLst>
            <pc:docMk/>
            <pc:sldMk cId="3842321058" sldId="404"/>
            <ac:spMk id="2" creationId="{C4D0E3A7-0957-48E6-9009-14E16BBD9C16}"/>
          </ac:spMkLst>
        </pc:spChg>
        <pc:spChg chg="mod">
          <ac:chgData name="Mina Farmanbar" userId="2a1e0098-5dc4-4049-80c3-9d1d60d2f212" providerId="ADAL" clId="{83FF040D-39F0-441D-A91E-F90BB56FE048}" dt="2024-07-09T11:16:08.851" v="428" actId="1076"/>
          <ac:spMkLst>
            <pc:docMk/>
            <pc:sldMk cId="3842321058" sldId="404"/>
            <ac:spMk id="6" creationId="{D3E68CD3-760F-4639-8A5B-D3C06F336082}"/>
          </ac:spMkLst>
        </pc:spChg>
        <pc:spChg chg="mod">
          <ac:chgData name="Mina Farmanbar" userId="2a1e0098-5dc4-4049-80c3-9d1d60d2f212" providerId="ADAL" clId="{83FF040D-39F0-441D-A91E-F90BB56FE048}" dt="2024-07-09T11:16:13.385" v="430" actId="1076"/>
          <ac:spMkLst>
            <pc:docMk/>
            <pc:sldMk cId="3842321058" sldId="404"/>
            <ac:spMk id="10" creationId="{430607AA-18C8-4346-A428-45CA1D6B65E6}"/>
          </ac:spMkLst>
        </pc:spChg>
        <pc:picChg chg="mod">
          <ac:chgData name="Mina Farmanbar" userId="2a1e0098-5dc4-4049-80c3-9d1d60d2f212" providerId="ADAL" clId="{83FF040D-39F0-441D-A91E-F90BB56FE048}" dt="2024-07-09T11:19:49.042" v="651" actId="962"/>
          <ac:picMkLst>
            <pc:docMk/>
            <pc:sldMk cId="3842321058" sldId="404"/>
            <ac:picMk id="12" creationId="{CA8FDA21-1AAA-44F4-9946-9B994098644E}"/>
          </ac:picMkLst>
        </pc:picChg>
        <pc:picChg chg="del mod">
          <ac:chgData name="Mina Farmanbar" userId="2a1e0098-5dc4-4049-80c3-9d1d60d2f212" providerId="ADAL" clId="{83FF040D-39F0-441D-A91E-F90BB56FE048}" dt="2024-07-09T11:16:03.092" v="427" actId="478"/>
          <ac:picMkLst>
            <pc:docMk/>
            <pc:sldMk cId="3842321058" sldId="404"/>
            <ac:picMk id="13" creationId="{130B0E8A-73EB-4E1A-969B-D60FC9B0F2A5}"/>
          </ac:picMkLst>
        </pc:picChg>
        <pc:picChg chg="del">
          <ac:chgData name="Mina Farmanbar" userId="2a1e0098-5dc4-4049-80c3-9d1d60d2f212" providerId="ADAL" clId="{83FF040D-39F0-441D-A91E-F90BB56FE048}" dt="2024-07-09T11:10:54.727" v="366" actId="478"/>
          <ac:picMkLst>
            <pc:docMk/>
            <pc:sldMk cId="3842321058" sldId="404"/>
            <ac:picMk id="14" creationId="{CE6BF184-6AD2-4F45-B07E-2BF084E5B35D}"/>
          </ac:picMkLst>
        </pc:picChg>
      </pc:sldChg>
      <pc:sldChg chg="delSp modSp add mod delAnim">
        <pc:chgData name="Mina Farmanbar" userId="2a1e0098-5dc4-4049-80c3-9d1d60d2f212" providerId="ADAL" clId="{83FF040D-39F0-441D-A91E-F90BB56FE048}" dt="2024-07-09T12:09:58.497" v="745" actId="1076"/>
        <pc:sldMkLst>
          <pc:docMk/>
          <pc:sldMk cId="3469175123" sldId="406"/>
        </pc:sldMkLst>
        <pc:spChg chg="mod">
          <ac:chgData name="Mina Farmanbar" userId="2a1e0098-5dc4-4049-80c3-9d1d60d2f212" providerId="ADAL" clId="{83FF040D-39F0-441D-A91E-F90BB56FE048}" dt="2024-07-09T11:10:24.035" v="359" actId="1076"/>
          <ac:spMkLst>
            <pc:docMk/>
            <pc:sldMk cId="3469175123" sldId="406"/>
            <ac:spMk id="2" creationId="{E52E870C-D22A-4408-8858-F5DE07E88E11}"/>
          </ac:spMkLst>
        </pc:spChg>
        <pc:spChg chg="mod">
          <ac:chgData name="Mina Farmanbar" userId="2a1e0098-5dc4-4049-80c3-9d1d60d2f212" providerId="ADAL" clId="{83FF040D-39F0-441D-A91E-F90BB56FE048}" dt="2024-07-09T11:12:40.763" v="388" actId="14100"/>
          <ac:spMkLst>
            <pc:docMk/>
            <pc:sldMk cId="3469175123" sldId="406"/>
            <ac:spMk id="6" creationId="{B081252E-4E0C-4FBD-952F-E3CF26D935E0}"/>
          </ac:spMkLst>
        </pc:spChg>
        <pc:spChg chg="mod">
          <ac:chgData name="Mina Farmanbar" userId="2a1e0098-5dc4-4049-80c3-9d1d60d2f212" providerId="ADAL" clId="{83FF040D-39F0-441D-A91E-F90BB56FE048}" dt="2024-07-09T11:11:48.446" v="376" actId="207"/>
          <ac:spMkLst>
            <pc:docMk/>
            <pc:sldMk cId="3469175123" sldId="406"/>
            <ac:spMk id="7" creationId="{DE4B6A80-D733-4967-920B-A416F467DCFA}"/>
          </ac:spMkLst>
        </pc:spChg>
        <pc:picChg chg="mod">
          <ac:chgData name="Mina Farmanbar" userId="2a1e0098-5dc4-4049-80c3-9d1d60d2f212" providerId="ADAL" clId="{83FF040D-39F0-441D-A91E-F90BB56FE048}" dt="2024-07-09T12:09:58.497" v="745" actId="1076"/>
          <ac:picMkLst>
            <pc:docMk/>
            <pc:sldMk cId="3469175123" sldId="406"/>
            <ac:picMk id="9" creationId="{655F0526-87A0-47D0-B8B7-8F4DE400C093}"/>
          </ac:picMkLst>
        </pc:picChg>
        <pc:picChg chg="del">
          <ac:chgData name="Mina Farmanbar" userId="2a1e0098-5dc4-4049-80c3-9d1d60d2f212" providerId="ADAL" clId="{83FF040D-39F0-441D-A91E-F90BB56FE048}" dt="2024-07-09T11:12:34.934" v="387" actId="478"/>
          <ac:picMkLst>
            <pc:docMk/>
            <pc:sldMk cId="3469175123" sldId="406"/>
            <ac:picMk id="10" creationId="{7646E85B-5EF7-486E-96CD-3C4F9ACC3C9D}"/>
          </ac:picMkLst>
        </pc:picChg>
      </pc:sldChg>
      <pc:sldChg chg="delSp modSp add mod delAnim">
        <pc:chgData name="Mina Farmanbar" userId="2a1e0098-5dc4-4049-80c3-9d1d60d2f212" providerId="ADAL" clId="{83FF040D-39F0-441D-A91E-F90BB56FE048}" dt="2024-07-09T12:15:50.160" v="773" actId="14100"/>
        <pc:sldMkLst>
          <pc:docMk/>
          <pc:sldMk cId="2942254748" sldId="407"/>
        </pc:sldMkLst>
        <pc:spChg chg="mod">
          <ac:chgData name="Mina Farmanbar" userId="2a1e0098-5dc4-4049-80c3-9d1d60d2f212" providerId="ADAL" clId="{83FF040D-39F0-441D-A91E-F90BB56FE048}" dt="2024-07-09T11:12:59.167" v="390" actId="1076"/>
          <ac:spMkLst>
            <pc:docMk/>
            <pc:sldMk cId="2942254748" sldId="407"/>
            <ac:spMk id="2" creationId="{E52E870C-D22A-4408-8858-F5DE07E88E11}"/>
          </ac:spMkLst>
        </pc:spChg>
        <pc:spChg chg="mod">
          <ac:chgData name="Mina Farmanbar" userId="2a1e0098-5dc4-4049-80c3-9d1d60d2f212" providerId="ADAL" clId="{83FF040D-39F0-441D-A91E-F90BB56FE048}" dt="2024-07-09T12:15:50.160" v="773" actId="14100"/>
          <ac:spMkLst>
            <pc:docMk/>
            <pc:sldMk cId="2942254748" sldId="407"/>
            <ac:spMk id="6" creationId="{B081252E-4E0C-4FBD-952F-E3CF26D935E0}"/>
          </ac:spMkLst>
        </pc:spChg>
        <pc:spChg chg="mod">
          <ac:chgData name="Mina Farmanbar" userId="2a1e0098-5dc4-4049-80c3-9d1d60d2f212" providerId="ADAL" clId="{83FF040D-39F0-441D-A91E-F90BB56FE048}" dt="2024-07-09T11:13:06.618" v="393" actId="1076"/>
          <ac:spMkLst>
            <pc:docMk/>
            <pc:sldMk cId="2942254748" sldId="407"/>
            <ac:spMk id="7" creationId="{DE4B6A80-D733-4967-920B-A416F467DCFA}"/>
          </ac:spMkLst>
        </pc:spChg>
        <pc:picChg chg="mod">
          <ac:chgData name="Mina Farmanbar" userId="2a1e0098-5dc4-4049-80c3-9d1d60d2f212" providerId="ADAL" clId="{83FF040D-39F0-441D-A91E-F90BB56FE048}" dt="2024-07-09T11:19:18.058" v="551" actId="962"/>
          <ac:picMkLst>
            <pc:docMk/>
            <pc:sldMk cId="2942254748" sldId="407"/>
            <ac:picMk id="4" creationId="{B0953DB0-F191-44E8-B9DF-9618CE06843F}"/>
          </ac:picMkLst>
        </pc:picChg>
        <pc:picChg chg="del">
          <ac:chgData name="Mina Farmanbar" userId="2a1e0098-5dc4-4049-80c3-9d1d60d2f212" providerId="ADAL" clId="{83FF040D-39F0-441D-A91E-F90BB56FE048}" dt="2024-07-09T11:15:50.949" v="426" actId="478"/>
          <ac:picMkLst>
            <pc:docMk/>
            <pc:sldMk cId="2942254748" sldId="407"/>
            <ac:picMk id="5" creationId="{60B0EF88-7F14-475E-A7B4-F5304918658C}"/>
          </ac:picMkLst>
        </pc:picChg>
      </pc:sldChg>
      <pc:sldChg chg="delSp modSp add mod delAnim">
        <pc:chgData name="Mina Farmanbar" userId="2a1e0098-5dc4-4049-80c3-9d1d60d2f212" providerId="ADAL" clId="{83FF040D-39F0-441D-A91E-F90BB56FE048}" dt="2024-07-09T11:19:04.559" v="495" actId="962"/>
        <pc:sldMkLst>
          <pc:docMk/>
          <pc:sldMk cId="3735109665" sldId="408"/>
        </pc:sldMkLst>
        <pc:spChg chg="mod">
          <ac:chgData name="Mina Farmanbar" userId="2a1e0098-5dc4-4049-80c3-9d1d60d2f212" providerId="ADAL" clId="{83FF040D-39F0-441D-A91E-F90BB56FE048}" dt="2024-07-09T11:13:44.775" v="401" actId="1076"/>
          <ac:spMkLst>
            <pc:docMk/>
            <pc:sldMk cId="3735109665" sldId="408"/>
            <ac:spMk id="2" creationId="{E52E870C-D22A-4408-8858-F5DE07E88E11}"/>
          </ac:spMkLst>
        </pc:spChg>
        <pc:spChg chg="mod">
          <ac:chgData name="Mina Farmanbar" userId="2a1e0098-5dc4-4049-80c3-9d1d60d2f212" providerId="ADAL" clId="{83FF040D-39F0-441D-A91E-F90BB56FE048}" dt="2024-07-09T11:14:02.607" v="408" actId="14100"/>
          <ac:spMkLst>
            <pc:docMk/>
            <pc:sldMk cId="3735109665" sldId="408"/>
            <ac:spMk id="6" creationId="{B081252E-4E0C-4FBD-952F-E3CF26D935E0}"/>
          </ac:spMkLst>
        </pc:spChg>
        <pc:spChg chg="mod">
          <ac:chgData name="Mina Farmanbar" userId="2a1e0098-5dc4-4049-80c3-9d1d60d2f212" providerId="ADAL" clId="{83FF040D-39F0-441D-A91E-F90BB56FE048}" dt="2024-07-09T11:13:51.630" v="404" actId="1076"/>
          <ac:spMkLst>
            <pc:docMk/>
            <pc:sldMk cId="3735109665" sldId="408"/>
            <ac:spMk id="7" creationId="{DE4B6A80-D733-4967-920B-A416F467DCFA}"/>
          </ac:spMkLst>
        </pc:spChg>
        <pc:picChg chg="mod">
          <ac:chgData name="Mina Farmanbar" userId="2a1e0098-5dc4-4049-80c3-9d1d60d2f212" providerId="ADAL" clId="{83FF040D-39F0-441D-A91E-F90BB56FE048}" dt="2024-07-09T11:19:04.559" v="495" actId="962"/>
          <ac:picMkLst>
            <pc:docMk/>
            <pc:sldMk cId="3735109665" sldId="408"/>
            <ac:picMk id="5" creationId="{30FFA13E-83CE-4776-9D50-5A21895427FC}"/>
          </ac:picMkLst>
        </pc:picChg>
        <pc:picChg chg="del">
          <ac:chgData name="Mina Farmanbar" userId="2a1e0098-5dc4-4049-80c3-9d1d60d2f212" providerId="ADAL" clId="{83FF040D-39F0-441D-A91E-F90BB56FE048}" dt="2024-07-09T11:14:08.725" v="412" actId="478"/>
          <ac:picMkLst>
            <pc:docMk/>
            <pc:sldMk cId="3735109665" sldId="408"/>
            <ac:picMk id="8" creationId="{899F4B85-7B76-412E-8DA1-1850F4E210CB}"/>
          </ac:picMkLst>
        </pc:picChg>
      </pc:sldChg>
      <pc:sldChg chg="modSp mod">
        <pc:chgData name="Mina Farmanbar" userId="2a1e0098-5dc4-4049-80c3-9d1d60d2f212" providerId="ADAL" clId="{83FF040D-39F0-441D-A91E-F90BB56FE048}" dt="2024-07-08T11:53:44.271" v="4" actId="21"/>
        <pc:sldMkLst>
          <pc:docMk/>
          <pc:sldMk cId="3617132166" sldId="433"/>
        </pc:sldMkLst>
        <pc:spChg chg="mod">
          <ac:chgData name="Mina Farmanbar" userId="2a1e0098-5dc4-4049-80c3-9d1d60d2f212" providerId="ADAL" clId="{83FF040D-39F0-441D-A91E-F90BB56FE048}" dt="2024-07-08T11:53:44.271" v="4" actId="21"/>
          <ac:spMkLst>
            <pc:docMk/>
            <pc:sldMk cId="3617132166" sldId="433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83FF040D-39F0-441D-A91E-F90BB56FE048}" dt="2024-07-09T12:14:47.865" v="766" actId="14100"/>
        <pc:sldMkLst>
          <pc:docMk/>
          <pc:sldMk cId="2189275818" sldId="434"/>
        </pc:sldMkLst>
        <pc:spChg chg="mod">
          <ac:chgData name="Mina Farmanbar" userId="2a1e0098-5dc4-4049-80c3-9d1d60d2f212" providerId="ADAL" clId="{83FF040D-39F0-441D-A91E-F90BB56FE048}" dt="2024-07-08T11:53:58.046" v="26" actId="6549"/>
          <ac:spMkLst>
            <pc:docMk/>
            <pc:sldMk cId="2189275818" sldId="434"/>
            <ac:spMk id="2" creationId="{AE3AECA0-62C8-6675-BB04-EE47197F3259}"/>
          </ac:spMkLst>
        </pc:spChg>
        <pc:spChg chg="add mod">
          <ac:chgData name="Mina Farmanbar" userId="2a1e0098-5dc4-4049-80c3-9d1d60d2f212" providerId="ADAL" clId="{83FF040D-39F0-441D-A91E-F90BB56FE048}" dt="2024-07-09T12:14:47.865" v="766" actId="14100"/>
          <ac:spMkLst>
            <pc:docMk/>
            <pc:sldMk cId="2189275818" sldId="434"/>
            <ac:spMk id="4" creationId="{C8453AA3-4477-FB1B-E46F-FC6B296D307B}"/>
          </ac:spMkLst>
        </pc:spChg>
        <pc:spChg chg="del">
          <ac:chgData name="Mina Farmanbar" userId="2a1e0098-5dc4-4049-80c3-9d1d60d2f212" providerId="ADAL" clId="{83FF040D-39F0-441D-A91E-F90BB56FE048}" dt="2024-07-08T11:54:18.775" v="30" actId="478"/>
          <ac:spMkLst>
            <pc:docMk/>
            <pc:sldMk cId="2189275818" sldId="434"/>
            <ac:spMk id="8" creationId="{B50E95E9-D076-1C91-B2E4-9D2404770205}"/>
          </ac:spMkLst>
        </pc:spChg>
        <pc:spChg chg="del">
          <ac:chgData name="Mina Farmanbar" userId="2a1e0098-5dc4-4049-80c3-9d1d60d2f212" providerId="ADAL" clId="{83FF040D-39F0-441D-A91E-F90BB56FE048}" dt="2024-07-08T11:54:16.862" v="29" actId="478"/>
          <ac:spMkLst>
            <pc:docMk/>
            <pc:sldMk cId="2189275818" sldId="434"/>
            <ac:spMk id="9" creationId="{B862B376-5B37-2F69-AE20-56F85EE0AE4B}"/>
          </ac:spMkLst>
        </pc:spChg>
        <pc:picChg chg="add mod">
          <ac:chgData name="Mina Farmanbar" userId="2a1e0098-5dc4-4049-80c3-9d1d60d2f212" providerId="ADAL" clId="{83FF040D-39F0-441D-A91E-F90BB56FE048}" dt="2024-07-08T11:55:49.867" v="38" actId="1076"/>
          <ac:picMkLst>
            <pc:docMk/>
            <pc:sldMk cId="2189275818" sldId="434"/>
            <ac:picMk id="5" creationId="{1CC6F850-6A7F-7DC0-7AA3-41C1E6FB5CDE}"/>
          </ac:picMkLst>
        </pc:picChg>
        <pc:picChg chg="del">
          <ac:chgData name="Mina Farmanbar" userId="2a1e0098-5dc4-4049-80c3-9d1d60d2f212" providerId="ADAL" clId="{83FF040D-39F0-441D-A91E-F90BB56FE048}" dt="2024-07-08T11:54:09.627" v="27" actId="478"/>
          <ac:picMkLst>
            <pc:docMk/>
            <pc:sldMk cId="2189275818" sldId="434"/>
            <ac:picMk id="7" creationId="{C760B6D2-74A9-FCFD-836A-AA6F96038FE2}"/>
          </ac:picMkLst>
        </pc:picChg>
      </pc:sldChg>
      <pc:sldChg chg="del">
        <pc:chgData name="Mina Farmanbar" userId="2a1e0098-5dc4-4049-80c3-9d1d60d2f212" providerId="ADAL" clId="{83FF040D-39F0-441D-A91E-F90BB56FE048}" dt="2024-07-09T11:14:12.500" v="413" actId="47"/>
        <pc:sldMkLst>
          <pc:docMk/>
          <pc:sldMk cId="1765501808" sldId="436"/>
        </pc:sldMkLst>
      </pc:sldChg>
      <pc:sldChg chg="del">
        <pc:chgData name="Mina Farmanbar" userId="2a1e0098-5dc4-4049-80c3-9d1d60d2f212" providerId="ADAL" clId="{83FF040D-39F0-441D-A91E-F90BB56FE048}" dt="2024-07-09T11:14:14.081" v="416" actId="47"/>
        <pc:sldMkLst>
          <pc:docMk/>
          <pc:sldMk cId="339705263" sldId="439"/>
        </pc:sldMkLst>
      </pc:sldChg>
      <pc:sldChg chg="del">
        <pc:chgData name="Mina Farmanbar" userId="2a1e0098-5dc4-4049-80c3-9d1d60d2f212" providerId="ADAL" clId="{83FF040D-39F0-441D-A91E-F90BB56FE048}" dt="2024-07-09T11:14:14.451" v="417" actId="47"/>
        <pc:sldMkLst>
          <pc:docMk/>
          <pc:sldMk cId="1947807045" sldId="440"/>
        </pc:sldMkLst>
      </pc:sldChg>
      <pc:sldChg chg="del">
        <pc:chgData name="Mina Farmanbar" userId="2a1e0098-5dc4-4049-80c3-9d1d60d2f212" providerId="ADAL" clId="{83FF040D-39F0-441D-A91E-F90BB56FE048}" dt="2024-07-09T11:14:14.832" v="418" actId="47"/>
        <pc:sldMkLst>
          <pc:docMk/>
          <pc:sldMk cId="3469720239" sldId="441"/>
        </pc:sldMkLst>
      </pc:sldChg>
      <pc:sldChg chg="modSp add mod">
        <pc:chgData name="Mina Farmanbar" userId="2a1e0098-5dc4-4049-80c3-9d1d60d2f212" providerId="ADAL" clId="{83FF040D-39F0-441D-A91E-F90BB56FE048}" dt="2024-07-09T12:14:53.240" v="767" actId="14100"/>
        <pc:sldMkLst>
          <pc:docMk/>
          <pc:sldMk cId="3101520268" sldId="442"/>
        </pc:sldMkLst>
        <pc:spChg chg="mod">
          <ac:chgData name="Mina Farmanbar" userId="2a1e0098-5dc4-4049-80c3-9d1d60d2f212" providerId="ADAL" clId="{83FF040D-39F0-441D-A91E-F90BB56FE048}" dt="2024-07-08T11:57:08.461" v="75" actId="1076"/>
          <ac:spMkLst>
            <pc:docMk/>
            <pc:sldMk cId="3101520268" sldId="442"/>
            <ac:spMk id="2" creationId="{AE3AECA0-62C8-6675-BB04-EE47197F3259}"/>
          </ac:spMkLst>
        </pc:spChg>
        <pc:spChg chg="mod">
          <ac:chgData name="Mina Farmanbar" userId="2a1e0098-5dc4-4049-80c3-9d1d60d2f212" providerId="ADAL" clId="{83FF040D-39F0-441D-A91E-F90BB56FE048}" dt="2024-07-09T12:14:53.240" v="767" actId="14100"/>
          <ac:spMkLst>
            <pc:docMk/>
            <pc:sldMk cId="3101520268" sldId="442"/>
            <ac:spMk id="4" creationId="{C8453AA3-4477-FB1B-E46F-FC6B296D307B}"/>
          </ac:spMkLst>
        </pc:spChg>
      </pc:sldChg>
      <pc:sldChg chg="delSp modSp add mod ord">
        <pc:chgData name="Mina Farmanbar" userId="2a1e0098-5dc4-4049-80c3-9d1d60d2f212" providerId="ADAL" clId="{83FF040D-39F0-441D-A91E-F90BB56FE048}" dt="2024-07-09T12:14:58.157" v="768" actId="14100"/>
        <pc:sldMkLst>
          <pc:docMk/>
          <pc:sldMk cId="386521361" sldId="443"/>
        </pc:sldMkLst>
        <pc:spChg chg="mod">
          <ac:chgData name="Mina Farmanbar" userId="2a1e0098-5dc4-4049-80c3-9d1d60d2f212" providerId="ADAL" clId="{83FF040D-39F0-441D-A91E-F90BB56FE048}" dt="2024-07-08T11:57:27.962" v="88" actId="20577"/>
          <ac:spMkLst>
            <pc:docMk/>
            <pc:sldMk cId="386521361" sldId="443"/>
            <ac:spMk id="2" creationId="{AE3AECA0-62C8-6675-BB04-EE47197F3259}"/>
          </ac:spMkLst>
        </pc:spChg>
        <pc:spChg chg="mod">
          <ac:chgData name="Mina Farmanbar" userId="2a1e0098-5dc4-4049-80c3-9d1d60d2f212" providerId="ADAL" clId="{83FF040D-39F0-441D-A91E-F90BB56FE048}" dt="2024-07-09T12:14:58.157" v="768" actId="14100"/>
          <ac:spMkLst>
            <pc:docMk/>
            <pc:sldMk cId="386521361" sldId="443"/>
            <ac:spMk id="4" creationId="{C8453AA3-4477-FB1B-E46F-FC6B296D307B}"/>
          </ac:spMkLst>
        </pc:spChg>
        <pc:picChg chg="del">
          <ac:chgData name="Mina Farmanbar" userId="2a1e0098-5dc4-4049-80c3-9d1d60d2f212" providerId="ADAL" clId="{83FF040D-39F0-441D-A91E-F90BB56FE048}" dt="2024-07-08T11:58:03.908" v="96" actId="478"/>
          <ac:picMkLst>
            <pc:docMk/>
            <pc:sldMk cId="386521361" sldId="443"/>
            <ac:picMk id="5" creationId="{1CC6F850-6A7F-7DC0-7AA3-41C1E6FB5CDE}"/>
          </ac:picMkLst>
        </pc:picChg>
      </pc:sldChg>
      <pc:sldChg chg="addSp modSp add mod">
        <pc:chgData name="Mina Farmanbar" userId="2a1e0098-5dc4-4049-80c3-9d1d60d2f212" providerId="ADAL" clId="{83FF040D-39F0-441D-A91E-F90BB56FE048}" dt="2024-07-09T12:08:49.069" v="743" actId="1076"/>
        <pc:sldMkLst>
          <pc:docMk/>
          <pc:sldMk cId="2301940098" sldId="444"/>
        </pc:sldMkLst>
        <pc:spChg chg="mod">
          <ac:chgData name="Mina Farmanbar" userId="2a1e0098-5dc4-4049-80c3-9d1d60d2f212" providerId="ADAL" clId="{83FF040D-39F0-441D-A91E-F90BB56FE048}" dt="2024-07-08T11:58:20.571" v="106" actId="20577"/>
          <ac:spMkLst>
            <pc:docMk/>
            <pc:sldMk cId="2301940098" sldId="444"/>
            <ac:spMk id="2" creationId="{AE3AECA0-62C8-6675-BB04-EE47197F3259}"/>
          </ac:spMkLst>
        </pc:spChg>
        <pc:spChg chg="mod">
          <ac:chgData name="Mina Farmanbar" userId="2a1e0098-5dc4-4049-80c3-9d1d60d2f212" providerId="ADAL" clId="{83FF040D-39F0-441D-A91E-F90BB56FE048}" dt="2024-07-09T10:56:03.881" v="115" actId="6549"/>
          <ac:spMkLst>
            <pc:docMk/>
            <pc:sldMk cId="2301940098" sldId="444"/>
            <ac:spMk id="4" creationId="{C8453AA3-4477-FB1B-E46F-FC6B296D307B}"/>
          </ac:spMkLst>
        </pc:spChg>
        <pc:spChg chg="add mod">
          <ac:chgData name="Mina Farmanbar" userId="2a1e0098-5dc4-4049-80c3-9d1d60d2f212" providerId="ADAL" clId="{83FF040D-39F0-441D-A91E-F90BB56FE048}" dt="2024-07-09T12:08:49.069" v="743" actId="1076"/>
          <ac:spMkLst>
            <pc:docMk/>
            <pc:sldMk cId="2301940098" sldId="444"/>
            <ac:spMk id="6" creationId="{D0B6D6A2-2EBB-0978-A8FE-A32C4C5D20B2}"/>
          </ac:spMkLst>
        </pc:spChg>
        <pc:picChg chg="add mod">
          <ac:chgData name="Mina Farmanbar" userId="2a1e0098-5dc4-4049-80c3-9d1d60d2f212" providerId="ADAL" clId="{83FF040D-39F0-441D-A91E-F90BB56FE048}" dt="2024-07-09T11:18:29.464" v="473" actId="962"/>
          <ac:picMkLst>
            <pc:docMk/>
            <pc:sldMk cId="2301940098" sldId="444"/>
            <ac:picMk id="3" creationId="{27FE5BBB-62B9-7907-8B7F-780F0DBDEBCF}"/>
          </ac:picMkLst>
        </pc:picChg>
      </pc:sldChg>
      <pc:sldChg chg="addSp delSp modSp new mod">
        <pc:chgData name="Mina Farmanbar" userId="2a1e0098-5dc4-4049-80c3-9d1d60d2f212" providerId="ADAL" clId="{83FF040D-39F0-441D-A91E-F90BB56FE048}" dt="2024-07-09T12:13:00.450" v="764" actId="1076"/>
        <pc:sldMkLst>
          <pc:docMk/>
          <pc:sldMk cId="565460757" sldId="445"/>
        </pc:sldMkLst>
        <pc:spChg chg="mod">
          <ac:chgData name="Mina Farmanbar" userId="2a1e0098-5dc4-4049-80c3-9d1d60d2f212" providerId="ADAL" clId="{83FF040D-39F0-441D-A91E-F90BB56FE048}" dt="2024-07-09T10:56:32.202" v="126" actId="1076"/>
          <ac:spMkLst>
            <pc:docMk/>
            <pc:sldMk cId="565460757" sldId="445"/>
            <ac:spMk id="2" creationId="{D1CF0A36-2C03-452B-F5D1-297BDC733949}"/>
          </ac:spMkLst>
        </pc:spChg>
        <pc:spChg chg="mod">
          <ac:chgData name="Mina Farmanbar" userId="2a1e0098-5dc4-4049-80c3-9d1d60d2f212" providerId="ADAL" clId="{83FF040D-39F0-441D-A91E-F90BB56FE048}" dt="2024-07-09T12:12:53.983" v="762" actId="14100"/>
          <ac:spMkLst>
            <pc:docMk/>
            <pc:sldMk cId="565460757" sldId="445"/>
            <ac:spMk id="3" creationId="{73998052-CC3D-82C5-9B82-37F907EF852B}"/>
          </ac:spMkLst>
        </pc:spChg>
        <pc:spChg chg="add mod">
          <ac:chgData name="Mina Farmanbar" userId="2a1e0098-5dc4-4049-80c3-9d1d60d2f212" providerId="ADAL" clId="{83FF040D-39F0-441D-A91E-F90BB56FE048}" dt="2024-07-09T12:13:00.450" v="764" actId="1076"/>
          <ac:spMkLst>
            <pc:docMk/>
            <pc:sldMk cId="565460757" sldId="445"/>
            <ac:spMk id="4" creationId="{69BF7683-9816-31DB-FB59-44F7C7421E08}"/>
          </ac:spMkLst>
        </pc:spChg>
        <pc:spChg chg="del">
          <ac:chgData name="Mina Farmanbar" userId="2a1e0098-5dc4-4049-80c3-9d1d60d2f212" providerId="ADAL" clId="{83FF040D-39F0-441D-A91E-F90BB56FE048}" dt="2024-07-09T10:56:42.042" v="127"/>
          <ac:spMkLst>
            <pc:docMk/>
            <pc:sldMk cId="565460757" sldId="445"/>
            <ac:spMk id="4" creationId="{A1AE7AA2-DCDC-5D98-7AF4-47ABBD81F8FC}"/>
          </ac:spMkLst>
        </pc:spChg>
        <pc:spChg chg="add del mod">
          <ac:chgData name="Mina Farmanbar" userId="2a1e0098-5dc4-4049-80c3-9d1d60d2f212" providerId="ADAL" clId="{83FF040D-39F0-441D-A91E-F90BB56FE048}" dt="2024-07-09T11:01:32.303" v="258" actId="478"/>
          <ac:spMkLst>
            <pc:docMk/>
            <pc:sldMk cId="565460757" sldId="445"/>
            <ac:spMk id="8" creationId="{481C27F3-0DDD-D95D-E3AE-E63C3569BD18}"/>
          </ac:spMkLst>
        </pc:spChg>
        <pc:spChg chg="add del">
          <ac:chgData name="Mina Farmanbar" userId="2a1e0098-5dc4-4049-80c3-9d1d60d2f212" providerId="ADAL" clId="{83FF040D-39F0-441D-A91E-F90BB56FE048}" dt="2024-07-09T12:12:39.330" v="761" actId="22"/>
          <ac:spMkLst>
            <pc:docMk/>
            <pc:sldMk cId="565460757" sldId="445"/>
            <ac:spMk id="8" creationId="{DD4B1694-2CEC-17CB-AE9B-F76B10FD8C69}"/>
          </ac:spMkLst>
        </pc:spChg>
        <pc:picChg chg="add mod">
          <ac:chgData name="Mina Farmanbar" userId="2a1e0098-5dc4-4049-80c3-9d1d60d2f212" providerId="ADAL" clId="{83FF040D-39F0-441D-A91E-F90BB56FE048}" dt="2024-07-09T12:12:56.826" v="763" actId="1076"/>
          <ac:picMkLst>
            <pc:docMk/>
            <pc:sldMk cId="565460757" sldId="445"/>
            <ac:picMk id="6" creationId="{D08C53F7-F997-C1DE-6273-B9D9AE223C02}"/>
          </ac:picMkLst>
        </pc:picChg>
        <pc:picChg chg="add mod">
          <ac:chgData name="Mina Farmanbar" userId="2a1e0098-5dc4-4049-80c3-9d1d60d2f212" providerId="ADAL" clId="{83FF040D-39F0-441D-A91E-F90BB56FE048}" dt="2024-07-09T10:58:38.632" v="220"/>
          <ac:picMkLst>
            <pc:docMk/>
            <pc:sldMk cId="565460757" sldId="445"/>
            <ac:picMk id="7" creationId="{54B3866B-645B-80C8-7B4F-493477F70FE9}"/>
          </ac:picMkLst>
        </pc:picChg>
      </pc:sldChg>
      <pc:sldChg chg="addSp delSp modSp add mod">
        <pc:chgData name="Mina Farmanbar" userId="2a1e0098-5dc4-4049-80c3-9d1d60d2f212" providerId="ADAL" clId="{83FF040D-39F0-441D-A91E-F90BB56FE048}" dt="2024-07-09T12:10:47.339" v="750" actId="1076"/>
        <pc:sldMkLst>
          <pc:docMk/>
          <pc:sldMk cId="2052629405" sldId="446"/>
        </pc:sldMkLst>
        <pc:spChg chg="mod">
          <ac:chgData name="Mina Farmanbar" userId="2a1e0098-5dc4-4049-80c3-9d1d60d2f212" providerId="ADAL" clId="{83FF040D-39F0-441D-A91E-F90BB56FE048}" dt="2024-07-09T10:59:22.952" v="231" actId="20577"/>
          <ac:spMkLst>
            <pc:docMk/>
            <pc:sldMk cId="2052629405" sldId="446"/>
            <ac:spMk id="3" creationId="{73998052-CC3D-82C5-9B82-37F907EF852B}"/>
          </ac:spMkLst>
        </pc:spChg>
        <pc:spChg chg="add del mod">
          <ac:chgData name="Mina Farmanbar" userId="2a1e0098-5dc4-4049-80c3-9d1d60d2f212" providerId="ADAL" clId="{83FF040D-39F0-441D-A91E-F90BB56FE048}" dt="2024-07-09T10:59:04.472" v="224"/>
          <ac:spMkLst>
            <pc:docMk/>
            <pc:sldMk cId="2052629405" sldId="446"/>
            <ac:spMk id="7" creationId="{8784D9EF-3744-8388-5904-E74490A7E267}"/>
          </ac:spMkLst>
        </pc:spChg>
        <pc:spChg chg="add mod">
          <ac:chgData name="Mina Farmanbar" userId="2a1e0098-5dc4-4049-80c3-9d1d60d2f212" providerId="ADAL" clId="{83FF040D-39F0-441D-A91E-F90BB56FE048}" dt="2024-07-09T12:10:47.339" v="750" actId="1076"/>
          <ac:spMkLst>
            <pc:docMk/>
            <pc:sldMk cId="2052629405" sldId="446"/>
            <ac:spMk id="10" creationId="{27291BBA-4E10-EFB8-E9CB-7A5BAE29ADBA}"/>
          </ac:spMkLst>
        </pc:spChg>
        <pc:spChg chg="add del mod">
          <ac:chgData name="Mina Farmanbar" userId="2a1e0098-5dc4-4049-80c3-9d1d60d2f212" providerId="ADAL" clId="{83FF040D-39F0-441D-A91E-F90BB56FE048}" dt="2024-07-09T11:01:23.745" v="255" actId="478"/>
          <ac:spMkLst>
            <pc:docMk/>
            <pc:sldMk cId="2052629405" sldId="446"/>
            <ac:spMk id="11" creationId="{3A35AFBE-9F9C-C5AD-2A7E-4F74325CEA0C}"/>
          </ac:spMkLst>
        </pc:spChg>
        <pc:picChg chg="del">
          <ac:chgData name="Mina Farmanbar" userId="2a1e0098-5dc4-4049-80c3-9d1d60d2f212" providerId="ADAL" clId="{83FF040D-39F0-441D-A91E-F90BB56FE048}" dt="2024-07-09T10:58:50.042" v="222" actId="478"/>
          <ac:picMkLst>
            <pc:docMk/>
            <pc:sldMk cId="2052629405" sldId="446"/>
            <ac:picMk id="6" creationId="{D08C53F7-F997-C1DE-6273-B9D9AE223C02}"/>
          </ac:picMkLst>
        </pc:picChg>
        <pc:picChg chg="add mod">
          <ac:chgData name="Mina Farmanbar" userId="2a1e0098-5dc4-4049-80c3-9d1d60d2f212" providerId="ADAL" clId="{83FF040D-39F0-441D-A91E-F90BB56FE048}" dt="2024-07-09T11:18:42.303" v="475" actId="962"/>
          <ac:picMkLst>
            <pc:docMk/>
            <pc:sldMk cId="2052629405" sldId="446"/>
            <ac:picMk id="8" creationId="{77C25FF7-9BB1-C759-AACB-884B7FF38EC6}"/>
          </ac:picMkLst>
        </pc:picChg>
      </pc:sldChg>
      <pc:sldChg chg="addSp delSp modSp new mod">
        <pc:chgData name="Mina Farmanbar" userId="2a1e0098-5dc4-4049-80c3-9d1d60d2f212" providerId="ADAL" clId="{83FF040D-39F0-441D-A91E-F90BB56FE048}" dt="2024-07-09T12:15:09.508" v="769" actId="14100"/>
        <pc:sldMkLst>
          <pc:docMk/>
          <pc:sldMk cId="3474682729" sldId="447"/>
        </pc:sldMkLst>
        <pc:spChg chg="del">
          <ac:chgData name="Mina Farmanbar" userId="2a1e0098-5dc4-4049-80c3-9d1d60d2f212" providerId="ADAL" clId="{83FF040D-39F0-441D-A91E-F90BB56FE048}" dt="2024-07-09T11:01:29.508" v="257" actId="478"/>
          <ac:spMkLst>
            <pc:docMk/>
            <pc:sldMk cId="3474682729" sldId="447"/>
            <ac:spMk id="2" creationId="{8E75A77A-DD80-D114-47E7-BB78496F649E}"/>
          </ac:spMkLst>
        </pc:spChg>
        <pc:spChg chg="mod">
          <ac:chgData name="Mina Farmanbar" userId="2a1e0098-5dc4-4049-80c3-9d1d60d2f212" providerId="ADAL" clId="{83FF040D-39F0-441D-A91E-F90BB56FE048}" dt="2024-07-09T12:15:09.508" v="769" actId="14100"/>
          <ac:spMkLst>
            <pc:docMk/>
            <pc:sldMk cId="3474682729" sldId="447"/>
            <ac:spMk id="3" creationId="{DC45ED37-8BBB-4BDF-3026-69F6B8A5DEB7}"/>
          </ac:spMkLst>
        </pc:spChg>
        <pc:spChg chg="del">
          <ac:chgData name="Mina Farmanbar" userId="2a1e0098-5dc4-4049-80c3-9d1d60d2f212" providerId="ADAL" clId="{83FF040D-39F0-441D-A91E-F90BB56FE048}" dt="2024-07-09T11:01:13.591" v="253" actId="478"/>
          <ac:spMkLst>
            <pc:docMk/>
            <pc:sldMk cId="3474682729" sldId="447"/>
            <ac:spMk id="4" creationId="{E7ACBF83-35B1-EC54-E953-CC5AAEE86502}"/>
          </ac:spMkLst>
        </pc:spChg>
        <pc:spChg chg="add mod">
          <ac:chgData name="Mina Farmanbar" userId="2a1e0098-5dc4-4049-80c3-9d1d60d2f212" providerId="ADAL" clId="{83FF040D-39F0-441D-A91E-F90BB56FE048}" dt="2024-07-09T11:17:52.343" v="437" actId="33553"/>
          <ac:spMkLst>
            <pc:docMk/>
            <pc:sldMk cId="3474682729" sldId="447"/>
            <ac:spMk id="6" creationId="{AD21DA44-B7BD-D8F7-62AB-C75E36081A63}"/>
          </ac:spMkLst>
        </pc:spChg>
      </pc:sldChg>
      <pc:sldChg chg="addSp delSp modSp new mod">
        <pc:chgData name="Mina Farmanbar" userId="2a1e0098-5dc4-4049-80c3-9d1d60d2f212" providerId="ADAL" clId="{83FF040D-39F0-441D-A91E-F90BB56FE048}" dt="2024-07-09T12:09:02.755" v="744" actId="478"/>
        <pc:sldMkLst>
          <pc:docMk/>
          <pc:sldMk cId="3414580955" sldId="448"/>
        </pc:sldMkLst>
        <pc:spChg chg="del">
          <ac:chgData name="Mina Farmanbar" userId="2a1e0098-5dc4-4049-80c3-9d1d60d2f212" providerId="ADAL" clId="{83FF040D-39F0-441D-A91E-F90BB56FE048}" dt="2024-07-09T11:03:03.977" v="275" actId="478"/>
          <ac:spMkLst>
            <pc:docMk/>
            <pc:sldMk cId="3414580955" sldId="448"/>
            <ac:spMk id="2" creationId="{54BD5586-53D3-BB28-1181-1D637E0B57F7}"/>
          </ac:spMkLst>
        </pc:spChg>
        <pc:spChg chg="mod">
          <ac:chgData name="Mina Farmanbar" userId="2a1e0098-5dc4-4049-80c3-9d1d60d2f212" providerId="ADAL" clId="{83FF040D-39F0-441D-A91E-F90BB56FE048}" dt="2024-07-09T11:02:49.462" v="272" actId="20577"/>
          <ac:spMkLst>
            <pc:docMk/>
            <pc:sldMk cId="3414580955" sldId="448"/>
            <ac:spMk id="3" creationId="{4B38BAB4-17D3-23F7-20D8-34F53CE94ECC}"/>
          </ac:spMkLst>
        </pc:spChg>
        <pc:spChg chg="del">
          <ac:chgData name="Mina Farmanbar" userId="2a1e0098-5dc4-4049-80c3-9d1d60d2f212" providerId="ADAL" clId="{83FF040D-39F0-441D-A91E-F90BB56FE048}" dt="2024-07-09T12:09:02.755" v="744" actId="478"/>
          <ac:spMkLst>
            <pc:docMk/>
            <pc:sldMk cId="3414580955" sldId="448"/>
            <ac:spMk id="4" creationId="{73A84A3C-F7D6-078E-9A3A-7C32F7CE9953}"/>
          </ac:spMkLst>
        </pc:spChg>
        <pc:spChg chg="add mod">
          <ac:chgData name="Mina Farmanbar" userId="2a1e0098-5dc4-4049-80c3-9d1d60d2f212" providerId="ADAL" clId="{83FF040D-39F0-441D-A91E-F90BB56FE048}" dt="2024-07-09T11:17:50.453" v="436" actId="33553"/>
          <ac:spMkLst>
            <pc:docMk/>
            <pc:sldMk cId="3414580955" sldId="448"/>
            <ac:spMk id="8" creationId="{AA8F6F5A-AB4B-E749-60BF-067CAC4B8A53}"/>
          </ac:spMkLst>
        </pc:spChg>
        <pc:picChg chg="add mod">
          <ac:chgData name="Mina Farmanbar" userId="2a1e0098-5dc4-4049-80c3-9d1d60d2f212" providerId="ADAL" clId="{83FF040D-39F0-441D-A91E-F90BB56FE048}" dt="2024-07-09T11:21:11.164" v="717" actId="962"/>
          <ac:picMkLst>
            <pc:docMk/>
            <pc:sldMk cId="3414580955" sldId="448"/>
            <ac:picMk id="6" creationId="{D3740DA8-84FB-E33A-5A63-04D8E8FDFCEE}"/>
          </ac:picMkLst>
        </pc:picChg>
        <pc:picChg chg="add mod">
          <ac:chgData name="Mina Farmanbar" userId="2a1e0098-5dc4-4049-80c3-9d1d60d2f212" providerId="ADAL" clId="{83FF040D-39F0-441D-A91E-F90BB56FE048}" dt="2024-07-09T11:21:06.541" v="715" actId="962"/>
          <ac:picMkLst>
            <pc:docMk/>
            <pc:sldMk cId="3414580955" sldId="448"/>
            <ac:picMk id="7" creationId="{AB783C4A-9050-EFE8-4997-F6FB15F9B4BF}"/>
          </ac:picMkLst>
        </pc:picChg>
      </pc:sldChg>
      <pc:sldChg chg="addSp delSp modSp new mod">
        <pc:chgData name="Mina Farmanbar" userId="2a1e0098-5dc4-4049-80c3-9d1d60d2f212" providerId="ADAL" clId="{83FF040D-39F0-441D-A91E-F90BB56FE048}" dt="2024-07-09T12:10:22.292" v="748" actId="12"/>
        <pc:sldMkLst>
          <pc:docMk/>
          <pc:sldMk cId="3810453066" sldId="449"/>
        </pc:sldMkLst>
        <pc:spChg chg="del">
          <ac:chgData name="Mina Farmanbar" userId="2a1e0098-5dc4-4049-80c3-9d1d60d2f212" providerId="ADAL" clId="{83FF040D-39F0-441D-A91E-F90BB56FE048}" dt="2024-07-09T11:04:33.621" v="287" actId="478"/>
          <ac:spMkLst>
            <pc:docMk/>
            <pc:sldMk cId="3810453066" sldId="449"/>
            <ac:spMk id="2" creationId="{A9C94A33-16F4-3BC2-FA6A-8983FF4ECCEF}"/>
          </ac:spMkLst>
        </pc:spChg>
        <pc:spChg chg="add mod">
          <ac:chgData name="Mina Farmanbar" userId="2a1e0098-5dc4-4049-80c3-9d1d60d2f212" providerId="ADAL" clId="{83FF040D-39F0-441D-A91E-F90BB56FE048}" dt="2024-07-09T12:08:21.914" v="741" actId="1076"/>
          <ac:spMkLst>
            <pc:docMk/>
            <pc:sldMk cId="3810453066" sldId="449"/>
            <ac:spMk id="2" creationId="{CDDAA2E0-0659-C26F-4367-3334AF3C16EA}"/>
          </ac:spMkLst>
        </pc:spChg>
        <pc:spChg chg="mod">
          <ac:chgData name="Mina Farmanbar" userId="2a1e0098-5dc4-4049-80c3-9d1d60d2f212" providerId="ADAL" clId="{83FF040D-39F0-441D-A91E-F90BB56FE048}" dt="2024-07-09T12:10:22.292" v="748" actId="12"/>
          <ac:spMkLst>
            <pc:docMk/>
            <pc:sldMk cId="3810453066" sldId="449"/>
            <ac:spMk id="3" creationId="{AC89367E-C032-ED28-4B2A-5A2682678C27}"/>
          </ac:spMkLst>
        </pc:spChg>
        <pc:spChg chg="del">
          <ac:chgData name="Mina Farmanbar" userId="2a1e0098-5dc4-4049-80c3-9d1d60d2f212" providerId="ADAL" clId="{83FF040D-39F0-441D-A91E-F90BB56FE048}" dt="2024-07-09T11:03:43.563" v="278"/>
          <ac:spMkLst>
            <pc:docMk/>
            <pc:sldMk cId="3810453066" sldId="449"/>
            <ac:spMk id="4" creationId="{85BC428B-078A-FA5F-5AFC-71D59041B460}"/>
          </ac:spMkLst>
        </pc:spChg>
        <pc:spChg chg="add del mod">
          <ac:chgData name="Mina Farmanbar" userId="2a1e0098-5dc4-4049-80c3-9d1d60d2f212" providerId="ADAL" clId="{83FF040D-39F0-441D-A91E-F90BB56FE048}" dt="2024-07-09T12:08:23.715" v="742" actId="478"/>
          <ac:spMkLst>
            <pc:docMk/>
            <pc:sldMk cId="3810453066" sldId="449"/>
            <ac:spMk id="8" creationId="{7A04F41A-512C-5E8C-EA4C-22C57C453F6D}"/>
          </ac:spMkLst>
        </pc:spChg>
        <pc:spChg chg="add mod">
          <ac:chgData name="Mina Farmanbar" userId="2a1e0098-5dc4-4049-80c3-9d1d60d2f212" providerId="ADAL" clId="{83FF040D-39F0-441D-A91E-F90BB56FE048}" dt="2024-07-09T11:17:48.582" v="435" actId="33553"/>
          <ac:spMkLst>
            <pc:docMk/>
            <pc:sldMk cId="3810453066" sldId="449"/>
            <ac:spMk id="11" creationId="{2CFB094E-8F90-E2C8-0A4C-5157BEA9A21A}"/>
          </ac:spMkLst>
        </pc:spChg>
        <pc:picChg chg="add del mod">
          <ac:chgData name="Mina Farmanbar" userId="2a1e0098-5dc4-4049-80c3-9d1d60d2f212" providerId="ADAL" clId="{83FF040D-39F0-441D-A91E-F90BB56FE048}" dt="2024-07-09T11:03:47.835" v="280" actId="478"/>
          <ac:picMkLst>
            <pc:docMk/>
            <pc:sldMk cId="3810453066" sldId="449"/>
            <ac:picMk id="6" creationId="{C4C93F7F-2810-D622-B90F-488C51B1D59F}"/>
          </ac:picMkLst>
        </pc:picChg>
        <pc:picChg chg="add mod">
          <ac:chgData name="Mina Farmanbar" userId="2a1e0098-5dc4-4049-80c3-9d1d60d2f212" providerId="ADAL" clId="{83FF040D-39F0-441D-A91E-F90BB56FE048}" dt="2024-07-09T11:20:54.139" v="713" actId="962"/>
          <ac:picMkLst>
            <pc:docMk/>
            <pc:sldMk cId="3810453066" sldId="449"/>
            <ac:picMk id="10" creationId="{1A6A428F-8BEF-BC23-757B-AE53F54E6943}"/>
          </ac:picMkLst>
        </pc:picChg>
      </pc:sldChg>
      <pc:sldChg chg="addSp delSp modSp new mod">
        <pc:chgData name="Mina Farmanbar" userId="2a1e0098-5dc4-4049-80c3-9d1d60d2f212" providerId="ADAL" clId="{83FF040D-39F0-441D-A91E-F90BB56FE048}" dt="2024-07-09T11:20:38.892" v="679" actId="962"/>
        <pc:sldMkLst>
          <pc:docMk/>
          <pc:sldMk cId="1478026414" sldId="450"/>
        </pc:sldMkLst>
        <pc:spChg chg="del">
          <ac:chgData name="Mina Farmanbar" userId="2a1e0098-5dc4-4049-80c3-9d1d60d2f212" providerId="ADAL" clId="{83FF040D-39F0-441D-A91E-F90BB56FE048}" dt="2024-07-09T11:05:33.902" v="299" actId="478"/>
          <ac:spMkLst>
            <pc:docMk/>
            <pc:sldMk cId="1478026414" sldId="450"/>
            <ac:spMk id="2" creationId="{43E9F853-EAB7-1F69-A26F-D2AB01DF4392}"/>
          </ac:spMkLst>
        </pc:spChg>
        <pc:spChg chg="mod">
          <ac:chgData name="Mina Farmanbar" userId="2a1e0098-5dc4-4049-80c3-9d1d60d2f212" providerId="ADAL" clId="{83FF040D-39F0-441D-A91E-F90BB56FE048}" dt="2024-07-09T11:20:35.272" v="677" actId="962"/>
          <ac:spMkLst>
            <pc:docMk/>
            <pc:sldMk cId="1478026414" sldId="450"/>
            <ac:spMk id="3" creationId="{6E787655-D30A-222B-06AB-0BCDF02D9560}"/>
          </ac:spMkLst>
        </pc:spChg>
        <pc:spChg chg="del">
          <ac:chgData name="Mina Farmanbar" userId="2a1e0098-5dc4-4049-80c3-9d1d60d2f212" providerId="ADAL" clId="{83FF040D-39F0-441D-A91E-F90BB56FE048}" dt="2024-07-09T11:05:06.089" v="293" actId="478"/>
          <ac:spMkLst>
            <pc:docMk/>
            <pc:sldMk cId="1478026414" sldId="450"/>
            <ac:spMk id="4" creationId="{C113335A-4D79-EAD6-CDCC-109156A911A1}"/>
          </ac:spMkLst>
        </pc:spChg>
        <pc:spChg chg="add mod">
          <ac:chgData name="Mina Farmanbar" userId="2a1e0098-5dc4-4049-80c3-9d1d60d2f212" providerId="ADAL" clId="{83FF040D-39F0-441D-A91E-F90BB56FE048}" dt="2024-07-09T11:17:46.390" v="434" actId="33553"/>
          <ac:spMkLst>
            <pc:docMk/>
            <pc:sldMk cId="1478026414" sldId="450"/>
            <ac:spMk id="7" creationId="{3ED04659-8FF5-5334-2645-D7CC201C9B16}"/>
          </ac:spMkLst>
        </pc:spChg>
        <pc:picChg chg="add mod">
          <ac:chgData name="Mina Farmanbar" userId="2a1e0098-5dc4-4049-80c3-9d1d60d2f212" providerId="ADAL" clId="{83FF040D-39F0-441D-A91E-F90BB56FE048}" dt="2024-07-09T11:20:38.892" v="679" actId="962"/>
          <ac:picMkLst>
            <pc:docMk/>
            <pc:sldMk cId="1478026414" sldId="450"/>
            <ac:picMk id="6" creationId="{655C62DE-B491-8A4C-22F3-2085B768229B}"/>
          </ac:picMkLst>
        </pc:picChg>
      </pc:sldChg>
      <pc:sldChg chg="addSp delSp modSp new mod modNotesTx">
        <pc:chgData name="Mina Farmanbar" userId="2a1e0098-5dc4-4049-80c3-9d1d60d2f212" providerId="ADAL" clId="{83FF040D-39F0-441D-A91E-F90BB56FE048}" dt="2024-07-09T12:08:12.904" v="740" actId="1076"/>
        <pc:sldMkLst>
          <pc:docMk/>
          <pc:sldMk cId="1198969096" sldId="451"/>
        </pc:sldMkLst>
        <pc:spChg chg="add mod">
          <ac:chgData name="Mina Farmanbar" userId="2a1e0098-5dc4-4049-80c3-9d1d60d2f212" providerId="ADAL" clId="{83FF040D-39F0-441D-A91E-F90BB56FE048}" dt="2024-07-09T12:08:12.904" v="740" actId="1076"/>
          <ac:spMkLst>
            <pc:docMk/>
            <pc:sldMk cId="1198969096" sldId="451"/>
            <ac:spMk id="2" creationId="{B02AD6D4-84E6-68E1-7E3C-A751EBD586D8}"/>
          </ac:spMkLst>
        </pc:spChg>
        <pc:spChg chg="del">
          <ac:chgData name="Mina Farmanbar" userId="2a1e0098-5dc4-4049-80c3-9d1d60d2f212" providerId="ADAL" clId="{83FF040D-39F0-441D-A91E-F90BB56FE048}" dt="2024-07-09T11:06:08.918" v="307" actId="478"/>
          <ac:spMkLst>
            <pc:docMk/>
            <pc:sldMk cId="1198969096" sldId="451"/>
            <ac:spMk id="2" creationId="{FC7C7C31-96D4-B3C6-A67E-D9104E954748}"/>
          </ac:spMkLst>
        </pc:spChg>
        <pc:spChg chg="del">
          <ac:chgData name="Mina Farmanbar" userId="2a1e0098-5dc4-4049-80c3-9d1d60d2f212" providerId="ADAL" clId="{83FF040D-39F0-441D-A91E-F90BB56FE048}" dt="2024-07-09T11:06:12.328" v="309" actId="478"/>
          <ac:spMkLst>
            <pc:docMk/>
            <pc:sldMk cId="1198969096" sldId="451"/>
            <ac:spMk id="3" creationId="{B02ACF52-D4FC-A363-13CC-F4B24580A35A}"/>
          </ac:spMkLst>
        </pc:spChg>
        <pc:spChg chg="del">
          <ac:chgData name="Mina Farmanbar" userId="2a1e0098-5dc4-4049-80c3-9d1d60d2f212" providerId="ADAL" clId="{83FF040D-39F0-441D-A91E-F90BB56FE048}" dt="2024-07-09T11:06:13.293" v="310" actId="478"/>
          <ac:spMkLst>
            <pc:docMk/>
            <pc:sldMk cId="1198969096" sldId="451"/>
            <ac:spMk id="4" creationId="{6FBCC92B-183C-15BF-5A33-91D6257AB56C}"/>
          </ac:spMkLst>
        </pc:spChg>
        <pc:spChg chg="add mod">
          <ac:chgData name="Mina Farmanbar" userId="2a1e0098-5dc4-4049-80c3-9d1d60d2f212" providerId="ADAL" clId="{83FF040D-39F0-441D-A91E-F90BB56FE048}" dt="2024-07-09T11:17:44.303" v="433" actId="33553"/>
          <ac:spMkLst>
            <pc:docMk/>
            <pc:sldMk cId="1198969096" sldId="451"/>
            <ac:spMk id="7" creationId="{520C8256-ECD9-237D-09CC-AE47B654F692}"/>
          </ac:spMkLst>
        </pc:spChg>
        <pc:picChg chg="add mod">
          <ac:chgData name="Mina Farmanbar" userId="2a1e0098-5dc4-4049-80c3-9d1d60d2f212" providerId="ADAL" clId="{83FF040D-39F0-441D-A91E-F90BB56FE048}" dt="2024-07-09T11:20:11.461" v="657" actId="962"/>
          <ac:picMkLst>
            <pc:docMk/>
            <pc:sldMk cId="1198969096" sldId="451"/>
            <ac:picMk id="6" creationId="{FE6DEBD0-062B-2EEE-5F2B-EF66238993C1}"/>
          </ac:picMkLst>
        </pc:picChg>
        <pc:picChg chg="add mod">
          <ac:chgData name="Mina Farmanbar" userId="2a1e0098-5dc4-4049-80c3-9d1d60d2f212" providerId="ADAL" clId="{83FF040D-39F0-441D-A91E-F90BB56FE048}" dt="2024-07-09T11:06:21.972" v="312"/>
          <ac:picMkLst>
            <pc:docMk/>
            <pc:sldMk cId="1198969096" sldId="451"/>
            <ac:picMk id="8" creationId="{29ED021F-3E80-39BF-0728-57B4D395E8E9}"/>
          </ac:picMkLst>
        </pc:picChg>
      </pc:sldChg>
      <pc:sldChg chg="addSp delSp modSp add mod">
        <pc:chgData name="Mina Farmanbar" userId="2a1e0098-5dc4-4049-80c3-9d1d60d2f212" providerId="ADAL" clId="{83FF040D-39F0-441D-A91E-F90BB56FE048}" dt="2024-07-09T12:08:04.269" v="738" actId="1035"/>
        <pc:sldMkLst>
          <pc:docMk/>
          <pc:sldMk cId="637350250" sldId="452"/>
        </pc:sldMkLst>
        <pc:spChg chg="add mod">
          <ac:chgData name="Mina Farmanbar" userId="2a1e0098-5dc4-4049-80c3-9d1d60d2f212" providerId="ADAL" clId="{83FF040D-39F0-441D-A91E-F90BB56FE048}" dt="2024-07-09T12:08:02.219" v="737" actId="1035"/>
          <ac:spMkLst>
            <pc:docMk/>
            <pc:sldMk cId="637350250" sldId="452"/>
            <ac:spMk id="3" creationId="{3DD85058-6220-F368-77B6-8214D313D164}"/>
          </ac:spMkLst>
        </pc:spChg>
        <pc:spChg chg="mod">
          <ac:chgData name="Mina Farmanbar" userId="2a1e0098-5dc4-4049-80c3-9d1d60d2f212" providerId="ADAL" clId="{83FF040D-39F0-441D-A91E-F90BB56FE048}" dt="2024-07-09T11:17:41.529" v="432" actId="33553"/>
          <ac:spMkLst>
            <pc:docMk/>
            <pc:sldMk cId="637350250" sldId="452"/>
            <ac:spMk id="7" creationId="{520C8256-ECD9-237D-09CC-AE47B654F692}"/>
          </ac:spMkLst>
        </pc:spChg>
        <pc:picChg chg="add mod">
          <ac:chgData name="Mina Farmanbar" userId="2a1e0098-5dc4-4049-80c3-9d1d60d2f212" providerId="ADAL" clId="{83FF040D-39F0-441D-A91E-F90BB56FE048}" dt="2024-07-09T12:08:04.269" v="738" actId="1035"/>
          <ac:picMkLst>
            <pc:docMk/>
            <pc:sldMk cId="637350250" sldId="452"/>
            <ac:picMk id="2" creationId="{6DEC923E-20DE-765F-C537-49B5F7E3E99C}"/>
          </ac:picMkLst>
        </pc:picChg>
        <pc:picChg chg="del">
          <ac:chgData name="Mina Farmanbar" userId="2a1e0098-5dc4-4049-80c3-9d1d60d2f212" providerId="ADAL" clId="{83FF040D-39F0-441D-A91E-F90BB56FE048}" dt="2024-07-09T11:06:28.684" v="314" actId="478"/>
          <ac:picMkLst>
            <pc:docMk/>
            <pc:sldMk cId="637350250" sldId="452"/>
            <ac:picMk id="6" creationId="{FE6DEBD0-062B-2EEE-5F2B-EF66238993C1}"/>
          </ac:picMkLst>
        </pc:picChg>
      </pc:sldChg>
      <pc:sldChg chg="addSp delSp modSp add mod">
        <pc:chgData name="Mina Farmanbar" userId="2a1e0098-5dc4-4049-80c3-9d1d60d2f212" providerId="ADAL" clId="{83FF040D-39F0-441D-A91E-F90BB56FE048}" dt="2024-07-09T12:07:50.713" v="734" actId="1076"/>
        <pc:sldMkLst>
          <pc:docMk/>
          <pc:sldMk cId="4291664" sldId="453"/>
        </pc:sldMkLst>
        <pc:spChg chg="add mod">
          <ac:chgData name="Mina Farmanbar" userId="2a1e0098-5dc4-4049-80c3-9d1d60d2f212" providerId="ADAL" clId="{83FF040D-39F0-441D-A91E-F90BB56FE048}" dt="2024-07-09T12:07:50.713" v="734" actId="1076"/>
          <ac:spMkLst>
            <pc:docMk/>
            <pc:sldMk cId="4291664" sldId="453"/>
            <ac:spMk id="2" creationId="{55CD05FA-9A6F-FC68-9536-CEA7B2329AF0}"/>
          </ac:spMkLst>
        </pc:spChg>
        <pc:spChg chg="mod">
          <ac:chgData name="Mina Farmanbar" userId="2a1e0098-5dc4-4049-80c3-9d1d60d2f212" providerId="ADAL" clId="{83FF040D-39F0-441D-A91E-F90BB56FE048}" dt="2024-07-09T11:17:39.560" v="431" actId="33553"/>
          <ac:spMkLst>
            <pc:docMk/>
            <pc:sldMk cId="4291664" sldId="453"/>
            <ac:spMk id="7" creationId="{520C8256-ECD9-237D-09CC-AE47B654F692}"/>
          </ac:spMkLst>
        </pc:spChg>
        <pc:picChg chg="del">
          <ac:chgData name="Mina Farmanbar" userId="2a1e0098-5dc4-4049-80c3-9d1d60d2f212" providerId="ADAL" clId="{83FF040D-39F0-441D-A91E-F90BB56FE048}" dt="2024-07-09T11:06:42.316" v="318" actId="478"/>
          <ac:picMkLst>
            <pc:docMk/>
            <pc:sldMk cId="4291664" sldId="453"/>
            <ac:picMk id="2" creationId="{6DEC923E-20DE-765F-C537-49B5F7E3E99C}"/>
          </ac:picMkLst>
        </pc:picChg>
        <pc:picChg chg="add mod">
          <ac:chgData name="Mina Farmanbar" userId="2a1e0098-5dc4-4049-80c3-9d1d60d2f212" providerId="ADAL" clId="{83FF040D-39F0-441D-A91E-F90BB56FE048}" dt="2024-07-09T11:20:05.693" v="653" actId="962"/>
          <ac:picMkLst>
            <pc:docMk/>
            <pc:sldMk cId="4291664" sldId="453"/>
            <ac:picMk id="3" creationId="{AAFCBF75-DF8F-BCD3-F27A-DE02D9AC441A}"/>
          </ac:picMkLst>
        </pc:picChg>
      </pc:sldChg>
      <pc:sldChg chg="modSp add mod ord">
        <pc:chgData name="Mina Farmanbar" userId="2a1e0098-5dc4-4049-80c3-9d1d60d2f212" providerId="ADAL" clId="{83FF040D-39F0-441D-A91E-F90BB56FE048}" dt="2024-07-09T12:15:25.492" v="770" actId="14100"/>
        <pc:sldMkLst>
          <pc:docMk/>
          <pc:sldMk cId="3478459993" sldId="454"/>
        </pc:sldMkLst>
        <pc:spChg chg="mod">
          <ac:chgData name="Mina Farmanbar" userId="2a1e0098-5dc4-4049-80c3-9d1d60d2f212" providerId="ADAL" clId="{83FF040D-39F0-441D-A91E-F90BB56FE048}" dt="2024-07-09T12:15:25.492" v="770" actId="14100"/>
          <ac:spMkLst>
            <pc:docMk/>
            <pc:sldMk cId="3478459993" sldId="454"/>
            <ac:spMk id="8" creationId="{CE4B5E3D-F403-4E9A-8097-276BE44D15A8}"/>
          </ac:spMkLst>
        </pc:spChg>
      </pc:sldChg>
      <pc:sldChg chg="modSp add mod ord">
        <pc:chgData name="Mina Farmanbar" userId="2a1e0098-5dc4-4049-80c3-9d1d60d2f212" providerId="ADAL" clId="{83FF040D-39F0-441D-A91E-F90BB56FE048}" dt="2024-07-09T12:14:44.163" v="765" actId="14100"/>
        <pc:sldMkLst>
          <pc:docMk/>
          <pc:sldMk cId="1469765054" sldId="455"/>
        </pc:sldMkLst>
        <pc:spChg chg="mod">
          <ac:chgData name="Mina Farmanbar" userId="2a1e0098-5dc4-4049-80c3-9d1d60d2f212" providerId="ADAL" clId="{83FF040D-39F0-441D-A91E-F90BB56FE048}" dt="2024-07-09T12:14:44.163" v="765" actId="14100"/>
          <ac:spMkLst>
            <pc:docMk/>
            <pc:sldMk cId="1469765054" sldId="455"/>
            <ac:spMk id="4" creationId="{C8453AA3-4477-FB1B-E46F-FC6B296D307B}"/>
          </ac:spMkLst>
        </pc:spChg>
      </pc:sld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02T12:26:29.597" v="1144" actId="33553"/>
      <pc:docMkLst>
        <pc:docMk/>
      </pc:docMkLst>
      <pc:sldChg chg="modSp mod">
        <pc:chgData name="Mina Farmanbar" userId="2a1e0098-5dc4-4049-80c3-9d1d60d2f212" providerId="ADAL" clId="{5459782E-920E-4F53-B5E8-8C3D96FF3D5D}" dt="2024-06-28T13:17:24.303" v="115" actId="6549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6-28T13:17:24.303" v="115" actId="6549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">
        <pc:chgData name="Mina Farmanbar" userId="2a1e0098-5dc4-4049-80c3-9d1d60d2f212" providerId="ADAL" clId="{5459782E-920E-4F53-B5E8-8C3D96FF3D5D}" dt="2024-07-02T12:25:28.130" v="1128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  <pc:docChgLst>
    <pc:chgData name="Mina Farmanbar" userId="2a1e0098-5dc4-4049-80c3-9d1d60d2f212" providerId="ADAL" clId="{9679FE09-21C5-4FAE-A5C6-E2EB5775350A}"/>
    <pc:docChg chg="undo custSel addSld delSld modSld sldOrd">
      <pc:chgData name="Mina Farmanbar" userId="2a1e0098-5dc4-4049-80c3-9d1d60d2f212" providerId="ADAL" clId="{9679FE09-21C5-4FAE-A5C6-E2EB5775350A}" dt="2024-07-24T13:17:35.179" v="474" actId="1076"/>
      <pc:docMkLst>
        <pc:docMk/>
      </pc:docMkLst>
      <pc:sldChg chg="add del">
        <pc:chgData name="Mina Farmanbar" userId="2a1e0098-5dc4-4049-80c3-9d1d60d2f212" providerId="ADAL" clId="{9679FE09-21C5-4FAE-A5C6-E2EB5775350A}" dt="2024-07-10T09:54:26.295" v="326" actId="47"/>
        <pc:sldMkLst>
          <pc:docMk/>
          <pc:sldMk cId="1063444860" sldId="402"/>
        </pc:sldMkLst>
      </pc:sldChg>
      <pc:sldChg chg="add del">
        <pc:chgData name="Mina Farmanbar" userId="2a1e0098-5dc4-4049-80c3-9d1d60d2f212" providerId="ADAL" clId="{9679FE09-21C5-4FAE-A5C6-E2EB5775350A}" dt="2024-07-10T09:54:26.418" v="327" actId="47"/>
        <pc:sldMkLst>
          <pc:docMk/>
          <pc:sldMk cId="2872137488" sldId="403"/>
        </pc:sldMkLst>
      </pc:sldChg>
      <pc:sldChg chg="add del">
        <pc:chgData name="Mina Farmanbar" userId="2a1e0098-5dc4-4049-80c3-9d1d60d2f212" providerId="ADAL" clId="{9679FE09-21C5-4FAE-A5C6-E2EB5775350A}" dt="2024-07-10T09:54:26.545" v="328" actId="47"/>
        <pc:sldMkLst>
          <pc:docMk/>
          <pc:sldMk cId="3842321058" sldId="404"/>
        </pc:sldMkLst>
      </pc:sldChg>
      <pc:sldChg chg="add del">
        <pc:chgData name="Mina Farmanbar" userId="2a1e0098-5dc4-4049-80c3-9d1d60d2f212" providerId="ADAL" clId="{9679FE09-21C5-4FAE-A5C6-E2EB5775350A}" dt="2024-07-10T09:54:26.811" v="329" actId="47"/>
        <pc:sldMkLst>
          <pc:docMk/>
          <pc:sldMk cId="3469175123" sldId="406"/>
        </pc:sldMkLst>
      </pc:sldChg>
      <pc:sldChg chg="add del">
        <pc:chgData name="Mina Farmanbar" userId="2a1e0098-5dc4-4049-80c3-9d1d60d2f212" providerId="ADAL" clId="{9679FE09-21C5-4FAE-A5C6-E2EB5775350A}" dt="2024-07-10T09:54:27.064" v="330" actId="47"/>
        <pc:sldMkLst>
          <pc:docMk/>
          <pc:sldMk cId="2942254748" sldId="407"/>
        </pc:sldMkLst>
      </pc:sldChg>
      <pc:sldChg chg="add del">
        <pc:chgData name="Mina Farmanbar" userId="2a1e0098-5dc4-4049-80c3-9d1d60d2f212" providerId="ADAL" clId="{9679FE09-21C5-4FAE-A5C6-E2EB5775350A}" dt="2024-07-10T09:54:27.394" v="331" actId="47"/>
        <pc:sldMkLst>
          <pc:docMk/>
          <pc:sldMk cId="3735109665" sldId="408"/>
        </pc:sldMkLst>
      </pc:sldChg>
      <pc:sldChg chg="modSp mod">
        <pc:chgData name="Mina Farmanbar" userId="2a1e0098-5dc4-4049-80c3-9d1d60d2f212" providerId="ADAL" clId="{9679FE09-21C5-4FAE-A5C6-E2EB5775350A}" dt="2024-07-10T09:41:55.574" v="20" actId="6549"/>
        <pc:sldMkLst>
          <pc:docMk/>
          <pc:sldMk cId="3617132166" sldId="433"/>
        </pc:sldMkLst>
        <pc:spChg chg="mod">
          <ac:chgData name="Mina Farmanbar" userId="2a1e0098-5dc4-4049-80c3-9d1d60d2f212" providerId="ADAL" clId="{9679FE09-21C5-4FAE-A5C6-E2EB5775350A}" dt="2024-07-10T09:41:55.574" v="20" actId="6549"/>
          <ac:spMkLst>
            <pc:docMk/>
            <pc:sldMk cId="3617132166" sldId="433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9679FE09-21C5-4FAE-A5C6-E2EB5775350A}" dt="2024-07-24T13:17:09.790" v="473" actId="20577"/>
        <pc:sldMkLst>
          <pc:docMk/>
          <pc:sldMk cId="2189275818" sldId="434"/>
        </pc:sldMkLst>
        <pc:spChg chg="mod">
          <ac:chgData name="Mina Farmanbar" userId="2a1e0098-5dc4-4049-80c3-9d1d60d2f212" providerId="ADAL" clId="{9679FE09-21C5-4FAE-A5C6-E2EB5775350A}" dt="2024-07-24T13:17:09.790" v="473" actId="20577"/>
          <ac:spMkLst>
            <pc:docMk/>
            <pc:sldMk cId="2189275818" sldId="434"/>
            <ac:spMk id="2" creationId="{AE3AECA0-62C8-6675-BB04-EE47197F3259}"/>
          </ac:spMkLst>
        </pc:spChg>
        <pc:spChg chg="add mod">
          <ac:chgData name="Mina Farmanbar" userId="2a1e0098-5dc4-4049-80c3-9d1d60d2f212" providerId="ADAL" clId="{9679FE09-21C5-4FAE-A5C6-E2EB5775350A}" dt="2024-07-24T13:16:39.371" v="467" actId="1076"/>
          <ac:spMkLst>
            <pc:docMk/>
            <pc:sldMk cId="2189275818" sldId="434"/>
            <ac:spMk id="3" creationId="{70264F0E-3F14-CABC-EA59-64EF08AF9C49}"/>
          </ac:spMkLst>
        </pc:spChg>
        <pc:spChg chg="mod">
          <ac:chgData name="Mina Farmanbar" userId="2a1e0098-5dc4-4049-80c3-9d1d60d2f212" providerId="ADAL" clId="{9679FE09-21C5-4FAE-A5C6-E2EB5775350A}" dt="2024-07-24T13:16:37.041" v="466" actId="20577"/>
          <ac:spMkLst>
            <pc:docMk/>
            <pc:sldMk cId="2189275818" sldId="434"/>
            <ac:spMk id="4" creationId="{C8453AA3-4477-FB1B-E46F-FC6B296D307B}"/>
          </ac:spMkLst>
        </pc:spChg>
        <pc:picChg chg="del">
          <ac:chgData name="Mina Farmanbar" userId="2a1e0098-5dc4-4049-80c3-9d1d60d2f212" providerId="ADAL" clId="{9679FE09-21C5-4FAE-A5C6-E2EB5775350A}" dt="2024-07-10T09:43:34.869" v="38" actId="478"/>
          <ac:picMkLst>
            <pc:docMk/>
            <pc:sldMk cId="2189275818" sldId="434"/>
            <ac:picMk id="5" creationId="{1CC6F850-6A7F-7DC0-7AA3-41C1E6FB5CDE}"/>
          </ac:picMkLst>
        </pc:picChg>
      </pc:sldChg>
      <pc:sldChg chg="add del">
        <pc:chgData name="Mina Farmanbar" userId="2a1e0098-5dc4-4049-80c3-9d1d60d2f212" providerId="ADAL" clId="{9679FE09-21C5-4FAE-A5C6-E2EB5775350A}" dt="2024-07-10T09:54:31.009" v="335" actId="47"/>
        <pc:sldMkLst>
          <pc:docMk/>
          <pc:sldMk cId="4148789915" sldId="435"/>
        </pc:sldMkLst>
      </pc:sldChg>
      <pc:sldChg chg="add del">
        <pc:chgData name="Mina Farmanbar" userId="2a1e0098-5dc4-4049-80c3-9d1d60d2f212" providerId="ADAL" clId="{9679FE09-21C5-4FAE-A5C6-E2EB5775350A}" dt="2024-07-10T09:54:23.373" v="313" actId="47"/>
        <pc:sldMkLst>
          <pc:docMk/>
          <pc:sldMk cId="3101520268" sldId="442"/>
        </pc:sldMkLst>
      </pc:sldChg>
      <pc:sldChg chg="add del">
        <pc:chgData name="Mina Farmanbar" userId="2a1e0098-5dc4-4049-80c3-9d1d60d2f212" providerId="ADAL" clId="{9679FE09-21C5-4FAE-A5C6-E2EB5775350A}" dt="2024-07-10T09:54:24.608" v="314" actId="47"/>
        <pc:sldMkLst>
          <pc:docMk/>
          <pc:sldMk cId="386521361" sldId="443"/>
        </pc:sldMkLst>
      </pc:sldChg>
      <pc:sldChg chg="add del">
        <pc:chgData name="Mina Farmanbar" userId="2a1e0098-5dc4-4049-80c3-9d1d60d2f212" providerId="ADAL" clId="{9679FE09-21C5-4FAE-A5C6-E2EB5775350A}" dt="2024-07-10T09:54:24.851" v="315" actId="47"/>
        <pc:sldMkLst>
          <pc:docMk/>
          <pc:sldMk cId="2301940098" sldId="444"/>
        </pc:sldMkLst>
      </pc:sldChg>
      <pc:sldChg chg="add del">
        <pc:chgData name="Mina Farmanbar" userId="2a1e0098-5dc4-4049-80c3-9d1d60d2f212" providerId="ADAL" clId="{9679FE09-21C5-4FAE-A5C6-E2EB5775350A}" dt="2024-07-10T09:54:24.993" v="316" actId="47"/>
        <pc:sldMkLst>
          <pc:docMk/>
          <pc:sldMk cId="565460757" sldId="445"/>
        </pc:sldMkLst>
      </pc:sldChg>
      <pc:sldChg chg="add del">
        <pc:chgData name="Mina Farmanbar" userId="2a1e0098-5dc4-4049-80c3-9d1d60d2f212" providerId="ADAL" clId="{9679FE09-21C5-4FAE-A5C6-E2EB5775350A}" dt="2024-07-10T09:54:25.139" v="317" actId="47"/>
        <pc:sldMkLst>
          <pc:docMk/>
          <pc:sldMk cId="2052629405" sldId="446"/>
        </pc:sldMkLst>
      </pc:sldChg>
      <pc:sldChg chg="add del">
        <pc:chgData name="Mina Farmanbar" userId="2a1e0098-5dc4-4049-80c3-9d1d60d2f212" providerId="ADAL" clId="{9679FE09-21C5-4FAE-A5C6-E2EB5775350A}" dt="2024-07-10T09:54:25.258" v="318" actId="47"/>
        <pc:sldMkLst>
          <pc:docMk/>
          <pc:sldMk cId="3474682729" sldId="447"/>
        </pc:sldMkLst>
      </pc:sldChg>
      <pc:sldChg chg="add del">
        <pc:chgData name="Mina Farmanbar" userId="2a1e0098-5dc4-4049-80c3-9d1d60d2f212" providerId="ADAL" clId="{9679FE09-21C5-4FAE-A5C6-E2EB5775350A}" dt="2024-07-10T09:54:25.398" v="319" actId="47"/>
        <pc:sldMkLst>
          <pc:docMk/>
          <pc:sldMk cId="3414580955" sldId="448"/>
        </pc:sldMkLst>
      </pc:sldChg>
      <pc:sldChg chg="add del">
        <pc:chgData name="Mina Farmanbar" userId="2a1e0098-5dc4-4049-80c3-9d1d60d2f212" providerId="ADAL" clId="{9679FE09-21C5-4FAE-A5C6-E2EB5775350A}" dt="2024-07-10T09:54:25.519" v="320" actId="47"/>
        <pc:sldMkLst>
          <pc:docMk/>
          <pc:sldMk cId="3810453066" sldId="449"/>
        </pc:sldMkLst>
      </pc:sldChg>
      <pc:sldChg chg="add del">
        <pc:chgData name="Mina Farmanbar" userId="2a1e0098-5dc4-4049-80c3-9d1d60d2f212" providerId="ADAL" clId="{9679FE09-21C5-4FAE-A5C6-E2EB5775350A}" dt="2024-07-10T09:54:25.645" v="321" actId="47"/>
        <pc:sldMkLst>
          <pc:docMk/>
          <pc:sldMk cId="1478026414" sldId="450"/>
        </pc:sldMkLst>
      </pc:sldChg>
      <pc:sldChg chg="add del">
        <pc:chgData name="Mina Farmanbar" userId="2a1e0098-5dc4-4049-80c3-9d1d60d2f212" providerId="ADAL" clId="{9679FE09-21C5-4FAE-A5C6-E2EB5775350A}" dt="2024-07-10T09:54:25.768" v="322" actId="47"/>
        <pc:sldMkLst>
          <pc:docMk/>
          <pc:sldMk cId="1198969096" sldId="451"/>
        </pc:sldMkLst>
      </pc:sldChg>
      <pc:sldChg chg="add del">
        <pc:chgData name="Mina Farmanbar" userId="2a1e0098-5dc4-4049-80c3-9d1d60d2f212" providerId="ADAL" clId="{9679FE09-21C5-4FAE-A5C6-E2EB5775350A}" dt="2024-07-10T09:54:25.891" v="323" actId="47"/>
        <pc:sldMkLst>
          <pc:docMk/>
          <pc:sldMk cId="637350250" sldId="452"/>
        </pc:sldMkLst>
      </pc:sldChg>
      <pc:sldChg chg="add del">
        <pc:chgData name="Mina Farmanbar" userId="2a1e0098-5dc4-4049-80c3-9d1d60d2f212" providerId="ADAL" clId="{9679FE09-21C5-4FAE-A5C6-E2EB5775350A}" dt="2024-07-10T09:54:26.012" v="324" actId="47"/>
        <pc:sldMkLst>
          <pc:docMk/>
          <pc:sldMk cId="4291664" sldId="453"/>
        </pc:sldMkLst>
      </pc:sldChg>
      <pc:sldChg chg="add del">
        <pc:chgData name="Mina Farmanbar" userId="2a1e0098-5dc4-4049-80c3-9d1d60d2f212" providerId="ADAL" clId="{9679FE09-21C5-4FAE-A5C6-E2EB5775350A}" dt="2024-07-10T09:54:26.149" v="325" actId="47"/>
        <pc:sldMkLst>
          <pc:docMk/>
          <pc:sldMk cId="3478459993" sldId="454"/>
        </pc:sldMkLst>
      </pc:sldChg>
      <pc:sldChg chg="delSp modSp mod modNotesTx">
        <pc:chgData name="Mina Farmanbar" userId="2a1e0098-5dc4-4049-80c3-9d1d60d2f212" providerId="ADAL" clId="{9679FE09-21C5-4FAE-A5C6-E2EB5775350A}" dt="2024-07-24T13:14:43.862" v="435" actId="15"/>
        <pc:sldMkLst>
          <pc:docMk/>
          <pc:sldMk cId="1469765054" sldId="455"/>
        </pc:sldMkLst>
        <pc:spChg chg="mod">
          <ac:chgData name="Mina Farmanbar" userId="2a1e0098-5dc4-4049-80c3-9d1d60d2f212" providerId="ADAL" clId="{9679FE09-21C5-4FAE-A5C6-E2EB5775350A}" dt="2024-07-10T09:42:17.283" v="24" actId="21"/>
          <ac:spMkLst>
            <pc:docMk/>
            <pc:sldMk cId="1469765054" sldId="455"/>
            <ac:spMk id="2" creationId="{AE3AECA0-62C8-6675-BB04-EE47197F3259}"/>
          </ac:spMkLst>
        </pc:spChg>
        <pc:spChg chg="mod">
          <ac:chgData name="Mina Farmanbar" userId="2a1e0098-5dc4-4049-80c3-9d1d60d2f212" providerId="ADAL" clId="{9679FE09-21C5-4FAE-A5C6-E2EB5775350A}" dt="2024-07-24T13:14:43.862" v="435" actId="15"/>
          <ac:spMkLst>
            <pc:docMk/>
            <pc:sldMk cId="1469765054" sldId="455"/>
            <ac:spMk id="4" creationId="{C8453AA3-4477-FB1B-E46F-FC6B296D307B}"/>
          </ac:spMkLst>
        </pc:spChg>
        <pc:picChg chg="del">
          <ac:chgData name="Mina Farmanbar" userId="2a1e0098-5dc4-4049-80c3-9d1d60d2f212" providerId="ADAL" clId="{9679FE09-21C5-4FAE-A5C6-E2EB5775350A}" dt="2024-07-10T09:42:18.946" v="25" actId="478"/>
          <ac:picMkLst>
            <pc:docMk/>
            <pc:sldMk cId="1469765054" sldId="455"/>
            <ac:picMk id="5" creationId="{1CC6F850-6A7F-7DC0-7AA3-41C1E6FB5CDE}"/>
          </ac:picMkLst>
        </pc:picChg>
      </pc:sldChg>
      <pc:sldChg chg="addSp modSp add del mod ord">
        <pc:chgData name="Mina Farmanbar" userId="2a1e0098-5dc4-4049-80c3-9d1d60d2f212" providerId="ADAL" clId="{9679FE09-21C5-4FAE-A5C6-E2EB5775350A}" dt="2024-07-10T13:28:49.106" v="361" actId="47"/>
        <pc:sldMkLst>
          <pc:docMk/>
          <pc:sldMk cId="737416077" sldId="456"/>
        </pc:sldMkLst>
        <pc:spChg chg="mod">
          <ac:chgData name="Mina Farmanbar" userId="2a1e0098-5dc4-4049-80c3-9d1d60d2f212" providerId="ADAL" clId="{9679FE09-21C5-4FAE-A5C6-E2EB5775350A}" dt="2024-07-10T09:45:00.220" v="79" actId="20577"/>
          <ac:spMkLst>
            <pc:docMk/>
            <pc:sldMk cId="737416077" sldId="456"/>
            <ac:spMk id="2" creationId="{AE3AECA0-62C8-6675-BB04-EE47197F3259}"/>
          </ac:spMkLst>
        </pc:spChg>
        <pc:spChg chg="add mod">
          <ac:chgData name="Mina Farmanbar" userId="2a1e0098-5dc4-4049-80c3-9d1d60d2f212" providerId="ADAL" clId="{9679FE09-21C5-4FAE-A5C6-E2EB5775350A}" dt="2024-07-10T09:46:25.823" v="117" actId="14100"/>
          <ac:spMkLst>
            <pc:docMk/>
            <pc:sldMk cId="737416077" sldId="456"/>
            <ac:spMk id="3" creationId="{E5FAC5C6-E849-85C2-6C58-BDB3E685ADEF}"/>
          </ac:spMkLst>
        </pc:spChg>
        <pc:spChg chg="mod">
          <ac:chgData name="Mina Farmanbar" userId="2a1e0098-5dc4-4049-80c3-9d1d60d2f212" providerId="ADAL" clId="{9679FE09-21C5-4FAE-A5C6-E2EB5775350A}" dt="2024-07-10T09:52:54.775" v="303" actId="20577"/>
          <ac:spMkLst>
            <pc:docMk/>
            <pc:sldMk cId="737416077" sldId="456"/>
            <ac:spMk id="4" creationId="{C8453AA3-4477-FB1B-E46F-FC6B296D307B}"/>
          </ac:spMkLst>
        </pc:spChg>
        <pc:spChg chg="add mod">
          <ac:chgData name="Mina Farmanbar" userId="2a1e0098-5dc4-4049-80c3-9d1d60d2f212" providerId="ADAL" clId="{9679FE09-21C5-4FAE-A5C6-E2EB5775350A}" dt="2024-07-10T09:47:01.212" v="125" actId="20577"/>
          <ac:spMkLst>
            <pc:docMk/>
            <pc:sldMk cId="737416077" sldId="456"/>
            <ac:spMk id="5" creationId="{07054E1F-7909-B620-768E-EBDA57BB276C}"/>
          </ac:spMkLst>
        </pc:spChg>
        <pc:spChg chg="add mod">
          <ac:chgData name="Mina Farmanbar" userId="2a1e0098-5dc4-4049-80c3-9d1d60d2f212" providerId="ADAL" clId="{9679FE09-21C5-4FAE-A5C6-E2EB5775350A}" dt="2024-07-10T09:47:11.273" v="127" actId="207"/>
          <ac:spMkLst>
            <pc:docMk/>
            <pc:sldMk cId="737416077" sldId="456"/>
            <ac:spMk id="6" creationId="{FA893C66-DFFF-1575-EE91-661ACD843C5D}"/>
          </ac:spMkLst>
        </pc:spChg>
        <pc:spChg chg="add mod">
          <ac:chgData name="Mina Farmanbar" userId="2a1e0098-5dc4-4049-80c3-9d1d60d2f212" providerId="ADAL" clId="{9679FE09-21C5-4FAE-A5C6-E2EB5775350A}" dt="2024-07-10T09:49:00.466" v="159" actId="1037"/>
          <ac:spMkLst>
            <pc:docMk/>
            <pc:sldMk cId="737416077" sldId="456"/>
            <ac:spMk id="7" creationId="{1B0A935B-452F-76D7-67AC-F94DC5F51F5D}"/>
          </ac:spMkLst>
        </pc:spChg>
        <pc:spChg chg="add mod">
          <ac:chgData name="Mina Farmanbar" userId="2a1e0098-5dc4-4049-80c3-9d1d60d2f212" providerId="ADAL" clId="{9679FE09-21C5-4FAE-A5C6-E2EB5775350A}" dt="2024-07-10T09:49:54.546" v="173" actId="207"/>
          <ac:spMkLst>
            <pc:docMk/>
            <pc:sldMk cId="737416077" sldId="456"/>
            <ac:spMk id="8" creationId="{6B52AED7-0147-20BC-3A95-DCA2ACE4FDA1}"/>
          </ac:spMkLst>
        </pc:spChg>
        <pc:spChg chg="add mod">
          <ac:chgData name="Mina Farmanbar" userId="2a1e0098-5dc4-4049-80c3-9d1d60d2f212" providerId="ADAL" clId="{9679FE09-21C5-4FAE-A5C6-E2EB5775350A}" dt="2024-07-10T09:49:54.546" v="173" actId="207"/>
          <ac:spMkLst>
            <pc:docMk/>
            <pc:sldMk cId="737416077" sldId="456"/>
            <ac:spMk id="9" creationId="{886D73EC-54B9-9A62-774B-54812B6C20F1}"/>
          </ac:spMkLst>
        </pc:spChg>
        <pc:spChg chg="add mod">
          <ac:chgData name="Mina Farmanbar" userId="2a1e0098-5dc4-4049-80c3-9d1d60d2f212" providerId="ADAL" clId="{9679FE09-21C5-4FAE-A5C6-E2EB5775350A}" dt="2024-07-10T09:49:54.546" v="173" actId="207"/>
          <ac:spMkLst>
            <pc:docMk/>
            <pc:sldMk cId="737416077" sldId="456"/>
            <ac:spMk id="10" creationId="{812D9831-B2B2-90C6-4C06-6DB01E1146AE}"/>
          </ac:spMkLst>
        </pc:spChg>
        <pc:spChg chg="add mod">
          <ac:chgData name="Mina Farmanbar" userId="2a1e0098-5dc4-4049-80c3-9d1d60d2f212" providerId="ADAL" clId="{9679FE09-21C5-4FAE-A5C6-E2EB5775350A}" dt="2024-07-10T09:49:54.546" v="173" actId="207"/>
          <ac:spMkLst>
            <pc:docMk/>
            <pc:sldMk cId="737416077" sldId="456"/>
            <ac:spMk id="11" creationId="{0B74F6BD-2F59-36C7-03F3-EE82B67A54F7}"/>
          </ac:spMkLst>
        </pc:spChg>
        <pc:spChg chg="add mod">
          <ac:chgData name="Mina Farmanbar" userId="2a1e0098-5dc4-4049-80c3-9d1d60d2f212" providerId="ADAL" clId="{9679FE09-21C5-4FAE-A5C6-E2EB5775350A}" dt="2024-07-10T09:49:32.540" v="164" actId="6549"/>
          <ac:spMkLst>
            <pc:docMk/>
            <pc:sldMk cId="737416077" sldId="456"/>
            <ac:spMk id="12" creationId="{3F7C29B3-0FED-1C2D-C07B-4371DF20DEC0}"/>
          </ac:spMkLst>
        </pc:spChg>
        <pc:spChg chg="add mod">
          <ac:chgData name="Mina Farmanbar" userId="2a1e0098-5dc4-4049-80c3-9d1d60d2f212" providerId="ADAL" clId="{9679FE09-21C5-4FAE-A5C6-E2EB5775350A}" dt="2024-07-10T09:49:34.683" v="165" actId="6549"/>
          <ac:spMkLst>
            <pc:docMk/>
            <pc:sldMk cId="737416077" sldId="456"/>
            <ac:spMk id="13" creationId="{37831162-A5EE-C119-3DD6-500B3D9EBD28}"/>
          </ac:spMkLst>
        </pc:spChg>
        <pc:spChg chg="add mod">
          <ac:chgData name="Mina Farmanbar" userId="2a1e0098-5dc4-4049-80c3-9d1d60d2f212" providerId="ADAL" clId="{9679FE09-21C5-4FAE-A5C6-E2EB5775350A}" dt="2024-07-10T09:49:36.244" v="166" actId="6549"/>
          <ac:spMkLst>
            <pc:docMk/>
            <pc:sldMk cId="737416077" sldId="456"/>
            <ac:spMk id="14" creationId="{F8D55A9E-2AEB-4B72-233C-1E4D11AD4F3B}"/>
          </ac:spMkLst>
        </pc:spChg>
        <pc:spChg chg="add mod">
          <ac:chgData name="Mina Farmanbar" userId="2a1e0098-5dc4-4049-80c3-9d1d60d2f212" providerId="ADAL" clId="{9679FE09-21C5-4FAE-A5C6-E2EB5775350A}" dt="2024-07-10T09:49:37.995" v="167" actId="6549"/>
          <ac:spMkLst>
            <pc:docMk/>
            <pc:sldMk cId="737416077" sldId="456"/>
            <ac:spMk id="15" creationId="{10F5A7B1-0D76-D900-8881-CBE4D1FE4FE8}"/>
          </ac:spMkLst>
        </pc:spChg>
        <pc:spChg chg="add mod">
          <ac:chgData name="Mina Farmanbar" userId="2a1e0098-5dc4-4049-80c3-9d1d60d2f212" providerId="ADAL" clId="{9679FE09-21C5-4FAE-A5C6-E2EB5775350A}" dt="2024-07-10T13:27:07.577" v="350" actId="962"/>
          <ac:spMkLst>
            <pc:docMk/>
            <pc:sldMk cId="737416077" sldId="456"/>
            <ac:spMk id="16" creationId="{53A912FC-8837-EF9C-D567-59E374FA8A19}"/>
          </ac:spMkLst>
        </pc:spChg>
        <pc:spChg chg="add mod">
          <ac:chgData name="Mina Farmanbar" userId="2a1e0098-5dc4-4049-80c3-9d1d60d2f212" providerId="ADAL" clId="{9679FE09-21C5-4FAE-A5C6-E2EB5775350A}" dt="2024-07-10T09:50:19.892" v="199" actId="1076"/>
          <ac:spMkLst>
            <pc:docMk/>
            <pc:sldMk cId="737416077" sldId="456"/>
            <ac:spMk id="17" creationId="{D182703E-017F-1D93-57BB-73252F3B5AB5}"/>
          </ac:spMkLst>
        </pc:spChg>
        <pc:spChg chg="add mod">
          <ac:chgData name="Mina Farmanbar" userId="2a1e0098-5dc4-4049-80c3-9d1d60d2f212" providerId="ADAL" clId="{9679FE09-21C5-4FAE-A5C6-E2EB5775350A}" dt="2024-07-10T09:50:28.774" v="202" actId="20577"/>
          <ac:spMkLst>
            <pc:docMk/>
            <pc:sldMk cId="737416077" sldId="456"/>
            <ac:spMk id="18" creationId="{D231F038-4F5B-CE6C-7495-F2ABA7ABBCFF}"/>
          </ac:spMkLst>
        </pc:spChg>
        <pc:spChg chg="add mod">
          <ac:chgData name="Mina Farmanbar" userId="2a1e0098-5dc4-4049-80c3-9d1d60d2f212" providerId="ADAL" clId="{9679FE09-21C5-4FAE-A5C6-E2EB5775350A}" dt="2024-07-10T09:50:37.099" v="206" actId="20577"/>
          <ac:spMkLst>
            <pc:docMk/>
            <pc:sldMk cId="737416077" sldId="456"/>
            <ac:spMk id="19" creationId="{2C122CD6-DC3E-6FDE-292C-5A452940C1CF}"/>
          </ac:spMkLst>
        </pc:spChg>
        <pc:spChg chg="add mod">
          <ac:chgData name="Mina Farmanbar" userId="2a1e0098-5dc4-4049-80c3-9d1d60d2f212" providerId="ADAL" clId="{9679FE09-21C5-4FAE-A5C6-E2EB5775350A}" dt="2024-07-10T09:53:25.212" v="310" actId="20577"/>
          <ac:spMkLst>
            <pc:docMk/>
            <pc:sldMk cId="737416077" sldId="456"/>
            <ac:spMk id="22" creationId="{59911CB4-E11D-204F-413D-3953409B085A}"/>
          </ac:spMkLst>
        </pc:spChg>
        <pc:cxnChg chg="add mod">
          <ac:chgData name="Mina Farmanbar" userId="2a1e0098-5dc4-4049-80c3-9d1d60d2f212" providerId="ADAL" clId="{9679FE09-21C5-4FAE-A5C6-E2EB5775350A}" dt="2024-07-10T13:26:57.924" v="336" actId="962"/>
          <ac:cxnSpMkLst>
            <pc:docMk/>
            <pc:sldMk cId="737416077" sldId="456"/>
            <ac:cxnSpMk id="21" creationId="{7EFEFA79-7E82-B3DE-4C35-079A478F6FD7}"/>
          </ac:cxnSpMkLst>
        </pc:cxnChg>
      </pc:sldChg>
      <pc:sldChg chg="addSp delSp modSp add mod">
        <pc:chgData name="Mina Farmanbar" userId="2a1e0098-5dc4-4049-80c3-9d1d60d2f212" providerId="ADAL" clId="{9679FE09-21C5-4FAE-A5C6-E2EB5775350A}" dt="2024-07-24T13:17:35.179" v="474" actId="1076"/>
        <pc:sldMkLst>
          <pc:docMk/>
          <pc:sldMk cId="3497671237" sldId="457"/>
        </pc:sldMkLst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3" creationId="{E5FAC5C6-E849-85C2-6C58-BDB3E685ADEF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5" creationId="{07054E1F-7909-B620-768E-EBDA57BB276C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6" creationId="{FA893C66-DFFF-1575-EE91-661ACD843C5D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7" creationId="{1B0A935B-452F-76D7-67AC-F94DC5F51F5D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8" creationId="{6B52AED7-0147-20BC-3A95-DCA2ACE4FDA1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9" creationId="{886D73EC-54B9-9A62-774B-54812B6C20F1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10" creationId="{812D9831-B2B2-90C6-4C06-6DB01E1146AE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11" creationId="{0B74F6BD-2F59-36C7-03F3-EE82B67A54F7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12" creationId="{3F7C29B3-0FED-1C2D-C07B-4371DF20DEC0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13" creationId="{37831162-A5EE-C119-3DD6-500B3D9EBD28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14" creationId="{F8D55A9E-2AEB-4B72-233C-1E4D11AD4F3B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15" creationId="{10F5A7B1-0D76-D900-8881-CBE4D1FE4FE8}"/>
          </ac:spMkLst>
        </pc:spChg>
        <pc:spChg chg="del">
          <ac:chgData name="Mina Farmanbar" userId="2a1e0098-5dc4-4049-80c3-9d1d60d2f212" providerId="ADAL" clId="{9679FE09-21C5-4FAE-A5C6-E2EB5775350A}" dt="2024-07-10T13:28:14.806" v="352" actId="478"/>
          <ac:spMkLst>
            <pc:docMk/>
            <pc:sldMk cId="3497671237" sldId="457"/>
            <ac:spMk id="16" creationId="{53A912FC-8837-EF9C-D567-59E374FA8A19}"/>
          </ac:spMkLst>
        </pc:spChg>
        <pc:picChg chg="add mod">
          <ac:chgData name="Mina Farmanbar" userId="2a1e0098-5dc4-4049-80c3-9d1d60d2f212" providerId="ADAL" clId="{9679FE09-21C5-4FAE-A5C6-E2EB5775350A}" dt="2024-07-24T13:17:35.179" v="474" actId="1076"/>
          <ac:picMkLst>
            <pc:docMk/>
            <pc:sldMk cId="3497671237" sldId="457"/>
            <ac:picMk id="23" creationId="{2C76ADB0-5348-3F25-5848-9B4B15ACBEB1}"/>
          </ac:picMkLst>
        </pc:picChg>
        <pc:cxnChg chg="mod">
          <ac:chgData name="Mina Farmanbar" userId="2a1e0098-5dc4-4049-80c3-9d1d60d2f212" providerId="ADAL" clId="{9679FE09-21C5-4FAE-A5C6-E2EB5775350A}" dt="2024-07-10T13:28:34.713" v="360" actId="1076"/>
          <ac:cxnSpMkLst>
            <pc:docMk/>
            <pc:sldMk cId="3497671237" sldId="457"/>
            <ac:cxnSpMk id="21" creationId="{7EFEFA79-7E82-B3DE-4C35-079A478F6FD7}"/>
          </ac:cxnSpMkLst>
        </pc:cxnChg>
      </pc:sldChg>
      <pc:sldChg chg="add del">
        <pc:chgData name="Mina Farmanbar" userId="2a1e0098-5dc4-4049-80c3-9d1d60d2f212" providerId="ADAL" clId="{9679FE09-21C5-4FAE-A5C6-E2EB5775350A}" dt="2024-07-24T13:16:54.396" v="468" actId="47"/>
        <pc:sldMkLst>
          <pc:docMk/>
          <pc:sldMk cId="3468631952" sldId="458"/>
        </pc:sldMkLst>
      </pc:sldChg>
      <pc:sldMasterChg chg="addSldLayout delSldLayout">
        <pc:chgData name="Mina Farmanbar" userId="2a1e0098-5dc4-4049-80c3-9d1d60d2f212" providerId="ADAL" clId="{9679FE09-21C5-4FAE-A5C6-E2EB5775350A}" dt="2024-07-10T09:54:31.009" v="335" actId="47"/>
        <pc:sldMasterMkLst>
          <pc:docMk/>
          <pc:sldMasterMk cId="1788353970" sldId="2147483648"/>
        </pc:sldMasterMkLst>
        <pc:sldLayoutChg chg="add del">
          <pc:chgData name="Mina Farmanbar" userId="2a1e0098-5dc4-4049-80c3-9d1d60d2f212" providerId="ADAL" clId="{9679FE09-21C5-4FAE-A5C6-E2EB5775350A}" dt="2024-07-10T09:54:31.009" v="335" actId="47"/>
          <pc:sldLayoutMkLst>
            <pc:docMk/>
            <pc:sldMasterMk cId="1788353970" sldId="2147483648"/>
            <pc:sldLayoutMk cId="778172396" sldId="2147483696"/>
          </pc:sldLayoutMkLst>
        </pc:sldLayoutChg>
        <pc:sldLayoutChg chg="add del">
          <pc:chgData name="Mina Farmanbar" userId="2a1e0098-5dc4-4049-80c3-9d1d60d2f212" providerId="ADAL" clId="{9679FE09-21C5-4FAE-A5C6-E2EB5775350A}" dt="2024-07-10T09:54:27.394" v="331" actId="47"/>
          <pc:sldLayoutMkLst>
            <pc:docMk/>
            <pc:sldMasterMk cId="1788353970" sldId="2147483648"/>
            <pc:sldLayoutMk cId="2491371857" sldId="214748369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1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  <p:sldLayoutId id="2147483694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 Neural Network:</a:t>
            </a:r>
            <a:br>
              <a:rPr lang="en-US" sz="3000" dirty="0">
                <a:latin typeface="Calibri Light (Headings)"/>
              </a:rPr>
            </a:br>
            <a:r>
              <a:rPr lang="en-US" sz="3000" dirty="0">
                <a:latin typeface="Calibri Light (Headings)"/>
              </a:rPr>
              <a:t>Epoch, Iteration and Batch in Machine Learning </a:t>
            </a:r>
            <a:endParaRPr lang="en-NO" sz="3000" dirty="0">
              <a:latin typeface="Calibri Light (Headings)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71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CA0-62C8-6675-BB04-EE47197F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2509"/>
            <a:ext cx="11430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 (Headings)"/>
              </a:rPr>
              <a:t>Epoch</a:t>
            </a:r>
            <a:endParaRPr lang="en-NO" sz="4000" dirty="0">
              <a:latin typeface="Calibri Light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53AA3-4477-FB1B-E46F-FC6B296D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575" y="1555054"/>
            <a:ext cx="10189602" cy="41887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refers to one complete pass of the training dataset through the model. 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But, in this scenario, you will face an issue while feeding a bunch of training data in the model. </a:t>
            </a:r>
          </a:p>
          <a:p>
            <a:pPr marL="742950" lvl="1" indent="-28575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issue happens due to limitations of computer storage. </a:t>
            </a:r>
          </a:p>
        </p:txBody>
      </p:sp>
    </p:spTree>
    <p:extLst>
      <p:ext uri="{BB962C8B-B14F-4D97-AF65-F5344CB8AC3E}">
        <p14:creationId xmlns:p14="http://schemas.microsoft.com/office/powerpoint/2010/main" val="146976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CA0-62C8-6675-BB04-EE47197F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22" y="-1325563"/>
            <a:ext cx="11430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 (Headings)"/>
              </a:rPr>
              <a:t>Batch</a:t>
            </a:r>
            <a:endParaRPr lang="en-NO" sz="4000" dirty="0">
              <a:latin typeface="Calibri Light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53AA3-4477-FB1B-E46F-FC6B296D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35645"/>
            <a:ext cx="10217102" cy="5441318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process is called </a:t>
            </a:r>
            <a:r>
              <a:rPr lang="en-US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machine learning, and further, when all batches are fed exactly once to train the model, then this entire procedure is known as </a:t>
            </a:r>
            <a:r>
              <a:rPr lang="en-US" dirty="0">
                <a:solidFill>
                  <a:srgbClr val="80B64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264F0E-3F14-CABC-EA59-64EF08AF9C49}"/>
              </a:ext>
            </a:extLst>
          </p:cNvPr>
          <p:cNvSpPr/>
          <p:nvPr/>
        </p:nvSpPr>
        <p:spPr>
          <a:xfrm>
            <a:off x="2963206" y="1333786"/>
            <a:ext cx="6063916" cy="2585070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overcome this issue, we have to break the training data into small </a:t>
            </a:r>
            <a:r>
              <a:rPr lang="en-US" sz="2800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batches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according to the computer memory or storage capacity. 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27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CA0-62C8-6675-BB04-EE47197F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2509"/>
            <a:ext cx="11430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 (Headings)"/>
              </a:rPr>
              <a:t>Iteration</a:t>
            </a:r>
            <a:endParaRPr lang="en-NO" sz="4000" dirty="0">
              <a:latin typeface="Calibri Light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53AA3-4477-FB1B-E46F-FC6B296D3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4415"/>
            <a:ext cx="10189602" cy="47125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Iteration is defined as a total number of batches required to complete one epoch, where a number of batches are equal to the total number of iterations for one epoch. Here we have 1000 samples.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2703E-017F-1D93-57BB-73252F3B5AB5}"/>
              </a:ext>
            </a:extLst>
          </p:cNvPr>
          <p:cNvSpPr txBox="1"/>
          <p:nvPr/>
        </p:nvSpPr>
        <p:spPr>
          <a:xfrm>
            <a:off x="2956331" y="5919537"/>
            <a:ext cx="148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per </a:t>
            </a:r>
          </a:p>
          <a:p>
            <a:r>
              <a:rPr lang="en-US" dirty="0"/>
              <a:t>Epoch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1F038-4F5B-CE6C-7495-F2ABA7ABBCFF}"/>
              </a:ext>
            </a:extLst>
          </p:cNvPr>
          <p:cNvSpPr txBox="1"/>
          <p:nvPr/>
        </p:nvSpPr>
        <p:spPr>
          <a:xfrm>
            <a:off x="4669399" y="5906932"/>
            <a:ext cx="148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per </a:t>
            </a:r>
          </a:p>
          <a:p>
            <a:r>
              <a:rPr lang="en-US" dirty="0"/>
              <a:t>Epoch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122CD6-DC3E-6FDE-292C-5A452940C1CF}"/>
              </a:ext>
            </a:extLst>
          </p:cNvPr>
          <p:cNvSpPr txBox="1"/>
          <p:nvPr/>
        </p:nvSpPr>
        <p:spPr>
          <a:xfrm>
            <a:off x="6389342" y="5921828"/>
            <a:ext cx="148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per </a:t>
            </a:r>
          </a:p>
          <a:p>
            <a:r>
              <a:rPr lang="en-US" dirty="0"/>
              <a:t>Epoch = 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FEFA79-7E82-B3DE-4C35-079A478F6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810214" y="3190087"/>
            <a:ext cx="866273" cy="21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911CB4-E11D-204F-413D-3953409B085A}"/>
              </a:ext>
            </a:extLst>
          </p:cNvPr>
          <p:cNvSpPr txBox="1"/>
          <p:nvPr/>
        </p:nvSpPr>
        <p:spPr>
          <a:xfrm>
            <a:off x="8618048" y="3186648"/>
            <a:ext cx="189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154E6"/>
                </a:solidFill>
              </a:rPr>
              <a:t>Total Number of </a:t>
            </a:r>
          </a:p>
          <a:p>
            <a:r>
              <a:rPr lang="en-US" dirty="0">
                <a:solidFill>
                  <a:srgbClr val="3154E6"/>
                </a:solidFill>
              </a:rPr>
              <a:t>Training samples</a:t>
            </a:r>
          </a:p>
        </p:txBody>
      </p:sp>
      <p:pic>
        <p:nvPicPr>
          <p:cNvPr id="23" name="Picture 22" descr="Iteration and batch example">
            <a:extLst>
              <a:ext uri="{FF2B5EF4-FFF2-40B4-BE49-F238E27FC236}">
                <a16:creationId xmlns:a16="http://schemas.microsoft.com/office/drawing/2014/main" id="{2C76ADB0-5348-3F25-5848-9B4B15AC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547" y="3293215"/>
            <a:ext cx="4949725" cy="25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7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3976" y="4288630"/>
            <a:ext cx="3444047" cy="17192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Mina Farmanbar</a:t>
            </a:r>
          </a:p>
          <a:p>
            <a:pPr algn="ctr"/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899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3.xml><?xml version="1.0" encoding="utf-8"?>
<ds:datastoreItem xmlns:ds="http://schemas.openxmlformats.org/officeDocument/2006/customXml" ds:itemID="{DE0BF636-9833-4D6D-98B4-5500A7B8CC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50584</TotalTime>
  <Words>204</Words>
  <Application>Microsoft Macintosh PowerPoint</Application>
  <PresentationFormat>Widescreen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 (Headings)</vt:lpstr>
      <vt:lpstr>Helvetica Light Oblique</vt:lpstr>
      <vt:lpstr>Tenorite</vt:lpstr>
      <vt:lpstr>Custom</vt:lpstr>
      <vt:lpstr>Artificial Neural Network: Epoch, Iteration and Batch in Machine Learning </vt:lpstr>
      <vt:lpstr>Epoch</vt:lpstr>
      <vt:lpstr>Batch</vt:lpstr>
      <vt:lpstr>Iteration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2024-08-31T11:55:26Z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