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4"/>
  </p:notesMasterIdLst>
  <p:handoutMasterIdLst>
    <p:handoutMasterId r:id="rId15"/>
  </p:handoutMasterIdLst>
  <p:sldIdLst>
    <p:sldId id="383" r:id="rId6"/>
    <p:sldId id="413" r:id="rId7"/>
    <p:sldId id="427" r:id="rId8"/>
    <p:sldId id="414" r:id="rId9"/>
    <p:sldId id="441" r:id="rId10"/>
    <p:sldId id="434" r:id="rId11"/>
    <p:sldId id="443" r:id="rId12"/>
    <p:sldId id="4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ADF35C"/>
    <a:srgbClr val="B97B9F"/>
    <a:srgbClr val="B7FF51"/>
    <a:srgbClr val="B07497"/>
    <a:srgbClr val="3154E6"/>
    <a:srgbClr val="4464E2"/>
    <a:srgbClr val="FFD3ED"/>
    <a:srgbClr val="E30504"/>
    <a:srgbClr val="2D5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3719" autoAdjust="0"/>
  </p:normalViewPr>
  <p:slideViewPr>
    <p:cSldViewPr snapToGrid="0">
      <p:cViewPr varScale="1">
        <p:scale>
          <a:sx n="72" d="100"/>
          <a:sy n="72" d="100"/>
        </p:scale>
        <p:origin x="1208" y="200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C533D5A-9665-454D-8F0F-3EC1F6C89C32}"/>
    <pc:docChg chg="addSld modSld">
      <pc:chgData name="Mina Farmanbar" userId="2a1e0098-5dc4-4049-80c3-9d1d60d2f212" providerId="ADAL" clId="{DC533D5A-9665-454D-8F0F-3EC1F6C89C32}" dt="2024-07-02T12:04:13.065" v="294" actId="1076"/>
      <pc:docMkLst>
        <pc:docMk/>
      </pc:docMkLst>
      <pc:sldChg chg="modSp add">
        <pc:chgData name="Mina Farmanbar" userId="2a1e0098-5dc4-4049-80c3-9d1d60d2f212" providerId="ADAL" clId="{DC533D5A-9665-454D-8F0F-3EC1F6C89C32}" dt="2024-07-02T11:42:05.929" v="3" actId="962"/>
        <pc:sldMkLst>
          <pc:docMk/>
          <pc:sldMk cId="3586570464" sldId="367"/>
        </pc:sldMkLst>
        <pc:spChg chg="mod">
          <ac:chgData name="Mina Farmanbar" userId="2a1e0098-5dc4-4049-80c3-9d1d60d2f212" providerId="ADAL" clId="{DC533D5A-9665-454D-8F0F-3EC1F6C89C32}" dt="2024-07-02T11:42:01.015" v="2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DC533D5A-9665-454D-8F0F-3EC1F6C89C32}" dt="2024-07-02T11:42:05.929" v="3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addSp modSp mod">
        <pc:chgData name="Mina Farmanbar" userId="2a1e0098-5dc4-4049-80c3-9d1d60d2f212" providerId="ADAL" clId="{DC533D5A-9665-454D-8F0F-3EC1F6C89C32}" dt="2024-07-02T12:04:13.065" v="294" actId="1076"/>
        <pc:sldMkLst>
          <pc:docMk/>
          <pc:sldMk cId="838458726" sldId="413"/>
        </pc:sldMkLst>
        <pc:spChg chg="add mod">
          <ac:chgData name="Mina Farmanbar" userId="2a1e0098-5dc4-4049-80c3-9d1d60d2f212" providerId="ADAL" clId="{DC533D5A-9665-454D-8F0F-3EC1F6C89C32}" dt="2024-07-02T12:04:13.065" v="294" actId="1076"/>
          <ac:spMkLst>
            <pc:docMk/>
            <pc:sldMk cId="838458726" sldId="413"/>
            <ac:spMk id="4" creationId="{5BCB643E-E65C-6265-A509-F373B62625DF}"/>
          </ac:spMkLst>
        </pc:spChg>
      </pc:sldChg>
      <pc:sldChg chg="modSp">
        <pc:chgData name="Mina Farmanbar" userId="2a1e0098-5dc4-4049-80c3-9d1d60d2f212" providerId="ADAL" clId="{DC533D5A-9665-454D-8F0F-3EC1F6C89C32}" dt="2024-07-02T11:42:36.742" v="75" actId="962"/>
        <pc:sldMkLst>
          <pc:docMk/>
          <pc:sldMk cId="2792437802" sldId="414"/>
        </pc:sldMkLst>
        <pc:cxnChg chg="mod">
          <ac:chgData name="Mina Farmanbar" userId="2a1e0098-5dc4-4049-80c3-9d1d60d2f212" providerId="ADAL" clId="{DC533D5A-9665-454D-8F0F-3EC1F6C89C32}" dt="2024-07-02T11:42:36.742" v="75" actId="962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modSp">
        <pc:chgData name="Mina Farmanbar" userId="2a1e0098-5dc4-4049-80c3-9d1d60d2f212" providerId="ADAL" clId="{DC533D5A-9665-454D-8F0F-3EC1F6C89C32}" dt="2024-07-02T11:43:21.174" v="79" actId="962"/>
        <pc:sldMkLst>
          <pc:docMk/>
          <pc:sldMk cId="602245712" sldId="415"/>
        </pc:sldMkLst>
        <pc:spChg chg="mod">
          <ac:chgData name="Mina Farmanbar" userId="2a1e0098-5dc4-4049-80c3-9d1d60d2f212" providerId="ADAL" clId="{DC533D5A-9665-454D-8F0F-3EC1F6C89C32}" dt="2024-07-02T11:43:07.044" v="77" actId="962"/>
          <ac:spMkLst>
            <pc:docMk/>
            <pc:sldMk cId="602245712" sldId="415"/>
            <ac:spMk id="3" creationId="{4206681F-79AA-0777-1FAD-C7AF042BD141}"/>
          </ac:spMkLst>
        </pc:spChg>
        <pc:grpChg chg="mod">
          <ac:chgData name="Mina Farmanbar" userId="2a1e0098-5dc4-4049-80c3-9d1d60d2f212" providerId="ADAL" clId="{DC533D5A-9665-454D-8F0F-3EC1F6C89C32}" dt="2024-07-02T11:43:21.174" v="79" actId="962"/>
          <ac:grpSpMkLst>
            <pc:docMk/>
            <pc:sldMk cId="602245712" sldId="415"/>
            <ac:grpSpMk id="2" creationId="{4E008143-D08C-863F-50C5-E7FE4B794290}"/>
          </ac:grpSpMkLst>
        </pc:grpChg>
      </pc:sldChg>
      <pc:sldChg chg="modSp">
        <pc:chgData name="Mina Farmanbar" userId="2a1e0098-5dc4-4049-80c3-9d1d60d2f212" providerId="ADAL" clId="{DC533D5A-9665-454D-8F0F-3EC1F6C89C32}" dt="2024-07-02T11:43:40.073" v="109" actId="962"/>
        <pc:sldMkLst>
          <pc:docMk/>
          <pc:sldMk cId="3458697845" sldId="417"/>
        </pc:sldMkLst>
        <pc:grpChg chg="mod">
          <ac:chgData name="Mina Farmanbar" userId="2a1e0098-5dc4-4049-80c3-9d1d60d2f212" providerId="ADAL" clId="{DC533D5A-9665-454D-8F0F-3EC1F6C89C32}" dt="2024-07-02T11:43:40.073" v="109" actId="962"/>
          <ac:grpSpMkLst>
            <pc:docMk/>
            <pc:sldMk cId="3458697845" sldId="417"/>
            <ac:grpSpMk id="5" creationId="{238C4F90-22D8-75B9-B46B-392A1DE791FD}"/>
          </ac:grpSpMkLst>
        </pc:grpChg>
      </pc:sldChg>
      <pc:sldChg chg="modSp">
        <pc:chgData name="Mina Farmanbar" userId="2a1e0098-5dc4-4049-80c3-9d1d60d2f212" providerId="ADAL" clId="{DC533D5A-9665-454D-8F0F-3EC1F6C89C32}" dt="2024-07-02T11:46:25.235" v="261" actId="962"/>
        <pc:sldMkLst>
          <pc:docMk/>
          <pc:sldMk cId="3601168363" sldId="418"/>
        </pc:sldMkLst>
        <pc:spChg chg="mod">
          <ac:chgData name="Mina Farmanbar" userId="2a1e0098-5dc4-4049-80c3-9d1d60d2f212" providerId="ADAL" clId="{DC533D5A-9665-454D-8F0F-3EC1F6C89C32}" dt="2024-07-02T11:46:25.235" v="261" actId="962"/>
          <ac:spMkLst>
            <pc:docMk/>
            <pc:sldMk cId="3601168363" sldId="418"/>
            <ac:spMk id="4" creationId="{CC1D4C96-B5D0-C37E-7C63-368CD3A2E60D}"/>
          </ac:spMkLst>
        </pc:spChg>
        <pc:spChg chg="mod">
          <ac:chgData name="Mina Farmanbar" userId="2a1e0098-5dc4-4049-80c3-9d1d60d2f212" providerId="ADAL" clId="{DC533D5A-9665-454D-8F0F-3EC1F6C89C32}" dt="2024-07-02T11:46:12.257" v="223" actId="962"/>
          <ac:spMkLst>
            <pc:docMk/>
            <pc:sldMk cId="3601168363" sldId="418"/>
            <ac:spMk id="7" creationId="{514515E5-71F4-E4BD-E226-7CEBD532BD86}"/>
          </ac:spMkLst>
        </pc:spChg>
        <pc:cxnChg chg="mod">
          <ac:chgData name="Mina Farmanbar" userId="2a1e0098-5dc4-4049-80c3-9d1d60d2f212" providerId="ADAL" clId="{DC533D5A-9665-454D-8F0F-3EC1F6C89C32}" dt="2024-07-02T11:43:47.504" v="110" actId="962"/>
          <ac:cxnSpMkLst>
            <pc:docMk/>
            <pc:sldMk cId="3601168363" sldId="418"/>
            <ac:cxnSpMk id="5" creationId="{A18EE2E3-693D-B703-D0E1-8BA592B20070}"/>
          </ac:cxnSpMkLst>
        </pc:cxnChg>
        <pc:cxnChg chg="mod">
          <ac:chgData name="Mina Farmanbar" userId="2a1e0098-5dc4-4049-80c3-9d1d60d2f212" providerId="ADAL" clId="{DC533D5A-9665-454D-8F0F-3EC1F6C89C32}" dt="2024-07-02T11:43:50.834" v="111" actId="962"/>
          <ac:cxnSpMkLst>
            <pc:docMk/>
            <pc:sldMk cId="3601168363" sldId="418"/>
            <ac:cxnSpMk id="6" creationId="{A8EE4D43-5116-6E5F-CBC7-98351BAF7E60}"/>
          </ac:cxnSpMkLst>
        </pc:cxnChg>
      </pc:sldChg>
      <pc:sldChg chg="modSp">
        <pc:chgData name="Mina Farmanbar" userId="2a1e0098-5dc4-4049-80c3-9d1d60d2f212" providerId="ADAL" clId="{DC533D5A-9665-454D-8F0F-3EC1F6C89C32}" dt="2024-07-02T11:44:20.845" v="115" actId="962"/>
        <pc:sldMkLst>
          <pc:docMk/>
          <pc:sldMk cId="1378121750" sldId="419"/>
        </pc:sldMkLst>
        <pc:spChg chg="mod">
          <ac:chgData name="Mina Farmanbar" userId="2a1e0098-5dc4-4049-80c3-9d1d60d2f212" providerId="ADAL" clId="{DC533D5A-9665-454D-8F0F-3EC1F6C89C32}" dt="2024-07-02T11:44:11.276" v="113" actId="962"/>
          <ac:spMkLst>
            <pc:docMk/>
            <pc:sldMk cId="1378121750" sldId="419"/>
            <ac:spMk id="3" creationId="{B6D3D5A9-FD81-0B55-55A2-268CD03CE8E8}"/>
          </ac:spMkLst>
        </pc:spChg>
        <pc:grpChg chg="mod">
          <ac:chgData name="Mina Farmanbar" userId="2a1e0098-5dc4-4049-80c3-9d1d60d2f212" providerId="ADAL" clId="{DC533D5A-9665-454D-8F0F-3EC1F6C89C32}" dt="2024-07-02T11:44:20.845" v="115" actId="962"/>
          <ac:grpSpMkLst>
            <pc:docMk/>
            <pc:sldMk cId="1378121750" sldId="419"/>
            <ac:grpSpMk id="7" creationId="{2B05F01F-9EF9-10D1-8EF4-5D39DA0D1939}"/>
          </ac:grpSpMkLst>
        </pc:grpChg>
      </pc:sldChg>
      <pc:sldChg chg="modSp">
        <pc:chgData name="Mina Farmanbar" userId="2a1e0098-5dc4-4049-80c3-9d1d60d2f212" providerId="ADAL" clId="{DC533D5A-9665-454D-8F0F-3EC1F6C89C32}" dt="2024-07-02T11:45:04.285" v="177" actId="962"/>
        <pc:sldMkLst>
          <pc:docMk/>
          <pc:sldMk cId="2407095597" sldId="423"/>
        </pc:sldMkLst>
        <pc:spChg chg="mod">
          <ac:chgData name="Mina Farmanbar" userId="2a1e0098-5dc4-4049-80c3-9d1d60d2f212" providerId="ADAL" clId="{DC533D5A-9665-454D-8F0F-3EC1F6C89C32}" dt="2024-07-02T11:44:56.955" v="175" actId="962"/>
          <ac:spMkLst>
            <pc:docMk/>
            <pc:sldMk cId="2407095597" sldId="423"/>
            <ac:spMk id="8" creationId="{B4789D5B-D0E2-662D-A872-6B53E115C2FB}"/>
          </ac:spMkLst>
        </pc:spChg>
        <pc:grpChg chg="mod">
          <ac:chgData name="Mina Farmanbar" userId="2a1e0098-5dc4-4049-80c3-9d1d60d2f212" providerId="ADAL" clId="{DC533D5A-9665-454D-8F0F-3EC1F6C89C32}" dt="2024-07-02T11:44:41.551" v="173" actId="962"/>
          <ac:grpSpMkLst>
            <pc:docMk/>
            <pc:sldMk cId="2407095597" sldId="423"/>
            <ac:grpSpMk id="16" creationId="{1F4EF714-E1FC-A15B-92F3-FF50841B6923}"/>
          </ac:grpSpMkLst>
        </pc:grpChg>
        <pc:grpChg chg="mod">
          <ac:chgData name="Mina Farmanbar" userId="2a1e0098-5dc4-4049-80c3-9d1d60d2f212" providerId="ADAL" clId="{DC533D5A-9665-454D-8F0F-3EC1F6C89C32}" dt="2024-07-02T11:45:04.285" v="177" actId="962"/>
          <ac:grpSpMkLst>
            <pc:docMk/>
            <pc:sldMk cId="2407095597" sldId="423"/>
            <ac:grpSpMk id="17" creationId="{E5BE737D-FD31-BFDC-2EC9-416865B22245}"/>
          </ac:grpSpMkLst>
        </pc:grpChg>
      </pc:sldChg>
    </pc:docChg>
  </pc:docChgLst>
  <pc:docChgLst>
    <pc:chgData name="Nadiia Mashliana" userId="S::2926681@uis.no::a431dd0c-97a9-4cbc-8ffb-98d729a23cb2" providerId="AD" clId="Web-{7625C061-B831-16FA-9217-0EF1457A49E3}"/>
    <pc:docChg chg="modSld">
      <pc:chgData name="Nadiia Mashliana" userId="S::2926681@uis.no::a431dd0c-97a9-4cbc-8ffb-98d729a23cb2" providerId="AD" clId="Web-{7625C061-B831-16FA-9217-0EF1457A49E3}" dt="2024-06-10T07:51:20.610" v="1" actId="14100"/>
      <pc:docMkLst>
        <pc:docMk/>
      </pc:docMkLst>
      <pc:sldChg chg="modSp">
        <pc:chgData name="Nadiia Mashliana" userId="S::2926681@uis.no::a431dd0c-97a9-4cbc-8ffb-98d729a23cb2" providerId="AD" clId="Web-{7625C061-B831-16FA-9217-0EF1457A49E3}" dt="2024-06-10T07:51:20.610" v="1" actId="14100"/>
        <pc:sldMkLst>
          <pc:docMk/>
          <pc:sldMk cId="2665814430" sldId="368"/>
        </pc:sldMkLst>
        <pc:spChg chg="mod">
          <ac:chgData name="Nadiia Mashliana" userId="S::2926681@uis.no::a431dd0c-97a9-4cbc-8ffb-98d729a23cb2" providerId="AD" clId="Web-{7625C061-B831-16FA-9217-0EF1457A49E3}" dt="2024-06-10T07:51:20.610" v="1" actId="14100"/>
          <ac:spMkLst>
            <pc:docMk/>
            <pc:sldMk cId="2665814430" sldId="368"/>
            <ac:spMk id="7" creationId="{D33F0564-ED1D-4C48-65DA-F06096984FCC}"/>
          </ac:spMkLst>
        </pc:spChg>
      </pc:sldChg>
    </pc:docChg>
  </pc:docChgLst>
  <pc:docChgLst>
    <pc:chgData name="Mina Farmanbar" userId="2a1e0098-5dc4-4049-80c3-9d1d60d2f212" providerId="ADAL" clId="{90A253A1-B93D-4483-AA25-3FCD1879CE73}"/>
    <pc:docChg chg="modSld">
      <pc:chgData name="Mina Farmanbar" userId="2a1e0098-5dc4-4049-80c3-9d1d60d2f212" providerId="ADAL" clId="{90A253A1-B93D-4483-AA25-3FCD1879CE73}" dt="2024-07-26T15:14:34.379" v="2" actId="20577"/>
      <pc:docMkLst>
        <pc:docMk/>
      </pc:docMkLst>
      <pc:sldChg chg="modSp mod">
        <pc:chgData name="Mina Farmanbar" userId="2a1e0098-5dc4-4049-80c3-9d1d60d2f212" providerId="ADAL" clId="{90A253A1-B93D-4483-AA25-3FCD1879CE73}" dt="2024-07-26T15:14:34.379" v="2" actId="20577"/>
        <pc:sldMkLst>
          <pc:docMk/>
          <pc:sldMk cId="521597659" sldId="441"/>
        </pc:sldMkLst>
        <pc:spChg chg="mod">
          <ac:chgData name="Mina Farmanbar" userId="2a1e0098-5dc4-4049-80c3-9d1d60d2f212" providerId="ADAL" clId="{90A253A1-B93D-4483-AA25-3FCD1879CE73}" dt="2024-07-26T15:14:34.379" v="2" actId="20577"/>
          <ac:spMkLst>
            <pc:docMk/>
            <pc:sldMk cId="521597659" sldId="441"/>
            <ac:spMk id="3" creationId="{AB236140-C28C-9084-A3BA-355C3829AA7B}"/>
          </ac:spMkLst>
        </pc:spChg>
      </pc:sldChg>
    </pc:docChg>
  </pc:docChgLst>
  <pc:docChgLst>
    <pc:chgData name="Mina Farmanbar" userId="2a1e0098-5dc4-4049-80c3-9d1d60d2f212" providerId="ADAL" clId="{D7201737-A72C-4360-861B-FE98E0A104BA}"/>
    <pc:docChg chg="undo custSel addSld delSld modSld sldOrd modMainMaster">
      <pc:chgData name="Mina Farmanbar" userId="2a1e0098-5dc4-4049-80c3-9d1d60d2f212" providerId="ADAL" clId="{D7201737-A72C-4360-861B-FE98E0A104BA}" dt="2024-06-06T17:04:11.112" v="682" actId="6549"/>
      <pc:docMkLst>
        <pc:docMk/>
      </pc:docMkLst>
      <pc:sldChg chg="del">
        <pc:chgData name="Mina Farmanbar" userId="2a1e0098-5dc4-4049-80c3-9d1d60d2f212" providerId="ADAL" clId="{D7201737-A72C-4360-861B-FE98E0A104BA}" dt="2024-06-06T17:04:06.020" v="681" actId="47"/>
        <pc:sldMkLst>
          <pc:docMk/>
          <pc:sldMk cId="2259308896" sldId="256"/>
        </pc:sldMkLst>
      </pc:sldChg>
      <pc:sldChg chg="addSp delSp modSp mod modNotesTx">
        <pc:chgData name="Mina Farmanbar" userId="2a1e0098-5dc4-4049-80c3-9d1d60d2f212" providerId="ADAL" clId="{D7201737-A72C-4360-861B-FE98E0A104BA}" dt="2024-06-06T16:58:46.128" v="633"/>
        <pc:sldMkLst>
          <pc:docMk/>
          <pc:sldMk cId="431343812" sldId="308"/>
        </pc:sldMkLst>
        <pc:spChg chg="del mod">
          <ac:chgData name="Mina Farmanbar" userId="2a1e0098-5dc4-4049-80c3-9d1d60d2f212" providerId="ADAL" clId="{D7201737-A72C-4360-861B-FE98E0A104BA}" dt="2024-05-28T06:52:08.335" v="42" actId="478"/>
          <ac:spMkLst>
            <pc:docMk/>
            <pc:sldMk cId="431343812" sldId="30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6:56:04.491" v="614" actId="33524"/>
          <ac:spMkLst>
            <pc:docMk/>
            <pc:sldMk cId="431343812" sldId="308"/>
            <ac:spMk id="6" creationId="{2FBAD259-9688-4BE2-F67E-16DC638554BB}"/>
          </ac:spMkLst>
        </pc:spChg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3652323871" sldId="309"/>
        </pc:sldMkLst>
        <pc:spChg chg="mod">
          <ac:chgData name="Mina Farmanbar" userId="2a1e0098-5dc4-4049-80c3-9d1d60d2f212" providerId="ADAL" clId="{D7201737-A72C-4360-861B-FE98E0A104BA}" dt="2024-05-30T13:09:30.448" v="171" actId="12"/>
          <ac:spMkLst>
            <pc:docMk/>
            <pc:sldMk cId="3652323871" sldId="309"/>
            <ac:spMk id="3" creationId="{8DECAAC9-227F-9DE8-BB67-56A231BC9C37}"/>
          </ac:spMkLst>
        </pc:spChg>
        <pc:graphicFrameChg chg="mod">
          <ac:chgData name="Mina Farmanbar" userId="2a1e0098-5dc4-4049-80c3-9d1d60d2f212" providerId="ADAL" clId="{D7201737-A72C-4360-861B-FE98E0A104BA}" dt="2024-05-30T13:09:26.258" v="170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2519185887" sldId="336"/>
        </pc:sldMkLst>
        <pc:spChg chg="mod">
          <ac:chgData name="Mina Farmanbar" userId="2a1e0098-5dc4-4049-80c3-9d1d60d2f212" providerId="ADAL" clId="{D7201737-A72C-4360-861B-FE98E0A104BA}" dt="2024-05-30T13:09:08.337" v="165" actId="255"/>
          <ac:spMkLst>
            <pc:docMk/>
            <pc:sldMk cId="2519185887" sldId="336"/>
            <ac:spMk id="3" creationId="{EE74D330-60BF-3535-6386-3033BBA7806B}"/>
          </ac:spMkLst>
        </pc:spChg>
        <pc:picChg chg="mod">
          <ac:chgData name="Mina Farmanbar" userId="2a1e0098-5dc4-4049-80c3-9d1d60d2f212" providerId="ADAL" clId="{D7201737-A72C-4360-861B-FE98E0A104BA}" dt="2024-05-30T13:09:12.657" v="166" actId="1076"/>
          <ac:picMkLst>
            <pc:docMk/>
            <pc:sldMk cId="2519185887" sldId="336"/>
            <ac:picMk id="5" creationId="{81EFC578-9881-A62A-3418-A9AE999EAF1B}"/>
          </ac:picMkLst>
        </pc:picChg>
      </pc:sldChg>
      <pc:sldChg chg="addSp modSp mod modClrScheme modAnim chgLayout modNotesTx">
        <pc:chgData name="Mina Farmanbar" userId="2a1e0098-5dc4-4049-80c3-9d1d60d2f212" providerId="ADAL" clId="{D7201737-A72C-4360-861B-FE98E0A104BA}" dt="2024-06-06T15:38:09.545" v="295" actId="6549"/>
        <pc:sldMkLst>
          <pc:docMk/>
          <pc:sldMk cId="2665814430" sldId="368"/>
        </pc:sldMkLst>
        <pc:spChg chg="mo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2" creationId="{79E98563-648C-8C86-E670-BD2FCB81A334}"/>
          </ac:spMkLst>
        </pc:spChg>
        <pc:spChg chg="mod ord">
          <ac:chgData name="Mina Farmanbar" userId="2a1e0098-5dc4-4049-80c3-9d1d60d2f212" providerId="ADAL" clId="{D7201737-A72C-4360-861B-FE98E0A104BA}" dt="2024-05-30T12:59:52.492" v="64" actId="255"/>
          <ac:spMkLst>
            <pc:docMk/>
            <pc:sldMk cId="2665814430" sldId="368"/>
            <ac:spMk id="3" creationId="{518254F9-28CA-89EA-D538-14B65C29A593}"/>
          </ac:spMkLst>
        </pc:spChg>
        <pc:spChg chg="mod or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4" creationId="{3459957A-8AB0-3C68-3E0A-A9FA35A5C6D8}"/>
          </ac:spMkLst>
        </pc:spChg>
        <pc:spChg chg="add mod">
          <ac:chgData name="Mina Farmanbar" userId="2a1e0098-5dc4-4049-80c3-9d1d60d2f212" providerId="ADAL" clId="{D7201737-A72C-4360-861B-FE98E0A104BA}" dt="2024-05-30T13:07:28.951" v="87" actId="1076"/>
          <ac:spMkLst>
            <pc:docMk/>
            <pc:sldMk cId="2665814430" sldId="368"/>
            <ac:spMk id="7" creationId="{D33F0564-ED1D-4C48-65DA-F06096984FCC}"/>
          </ac:spMkLst>
        </pc:spChg>
        <pc:picChg chg="add mod">
          <ac:chgData name="Mina Farmanbar" userId="2a1e0098-5dc4-4049-80c3-9d1d60d2f212" providerId="ADAL" clId="{D7201737-A72C-4360-861B-FE98E0A104BA}" dt="2024-05-30T12:59:40.799" v="62" actId="26606"/>
          <ac:picMkLst>
            <pc:docMk/>
            <pc:sldMk cId="2665814430" sldId="368"/>
            <ac:picMk id="6" creationId="{D05DFE50-C118-F315-046E-B6C3AE33FCAC}"/>
          </ac:picMkLst>
        </pc:picChg>
      </pc:sldChg>
      <pc:sldChg chg="del ord">
        <pc:chgData name="Mina Farmanbar" userId="2a1e0098-5dc4-4049-80c3-9d1d60d2f212" providerId="ADAL" clId="{D7201737-A72C-4360-861B-FE98E0A104BA}" dt="2024-05-30T13:17:30.883" v="279" actId="47"/>
        <pc:sldMkLst>
          <pc:docMk/>
          <pc:sldMk cId="4269853836" sldId="369"/>
        </pc:sldMkLst>
      </pc:sldChg>
      <pc:sldChg chg="modSp mod">
        <pc:chgData name="Mina Farmanbar" userId="2a1e0098-5dc4-4049-80c3-9d1d60d2f212" providerId="ADAL" clId="{D7201737-A72C-4360-861B-FE98E0A104BA}" dt="2024-06-06T15:38:40.164" v="297" actId="207"/>
        <pc:sldMkLst>
          <pc:docMk/>
          <pc:sldMk cId="986431438" sldId="370"/>
        </pc:sldMkLst>
        <pc:spChg chg="mod">
          <ac:chgData name="Mina Farmanbar" userId="2a1e0098-5dc4-4049-80c3-9d1d60d2f212" providerId="ADAL" clId="{D7201737-A72C-4360-861B-FE98E0A104BA}" dt="2024-06-06T15:38:40.164" v="297" actId="207"/>
          <ac:spMkLst>
            <pc:docMk/>
            <pc:sldMk cId="986431438" sldId="370"/>
            <ac:spMk id="3" creationId="{9DCBC569-CAAC-BA41-68B5-9E1AC58FBA53}"/>
          </ac:spMkLst>
        </pc:spChg>
        <pc:cxnChg chg="mod">
          <ac:chgData name="Mina Farmanbar" userId="2a1e0098-5dc4-4049-80c3-9d1d60d2f212" providerId="ADAL" clId="{D7201737-A72C-4360-861B-FE98E0A104BA}" dt="2024-05-30T13:09:55.743" v="182" actId="1076"/>
          <ac:cxnSpMkLst>
            <pc:docMk/>
            <pc:sldMk cId="986431438" sldId="370"/>
            <ac:cxnSpMk id="7" creationId="{9B63A274-4AE1-685B-28F7-1159D424EFBF}"/>
          </ac:cxnSpMkLst>
        </pc:cxnChg>
      </pc:sldChg>
      <pc:sldChg chg="addSp delSp modSp mod modNotesTx">
        <pc:chgData name="Mina Farmanbar" userId="2a1e0098-5dc4-4049-80c3-9d1d60d2f212" providerId="ADAL" clId="{D7201737-A72C-4360-861B-FE98E0A104BA}" dt="2024-06-06T15:46:31.221" v="447" actId="113"/>
        <pc:sldMkLst>
          <pc:docMk/>
          <pc:sldMk cId="3423039721" sldId="371"/>
        </pc:sldMkLst>
        <pc:spChg chg="mod">
          <ac:chgData name="Mina Farmanbar" userId="2a1e0098-5dc4-4049-80c3-9d1d60d2f212" providerId="ADAL" clId="{D7201737-A72C-4360-861B-FE98E0A104BA}" dt="2024-06-06T15:46:31.221" v="447" actId="113"/>
          <ac:spMkLst>
            <pc:docMk/>
            <pc:sldMk cId="3423039721" sldId="371"/>
            <ac:spMk id="3" creationId="{9DCBC569-CAAC-BA41-68B5-9E1AC58FBA53}"/>
          </ac:spMkLst>
        </pc:spChg>
        <pc:spChg chg="add mod">
          <ac:chgData name="Mina Farmanbar" userId="2a1e0098-5dc4-4049-80c3-9d1d60d2f212" providerId="ADAL" clId="{D7201737-A72C-4360-861B-FE98E0A104BA}" dt="2024-06-06T15:44:45.939" v="439" actId="1076"/>
          <ac:spMkLst>
            <pc:docMk/>
            <pc:sldMk cId="3423039721" sldId="371"/>
            <ac:spMk id="5" creationId="{938AF265-6E80-DCF7-D070-0F10463AE215}"/>
          </ac:spMkLst>
        </pc:spChg>
        <pc:picChg chg="del mod">
          <ac:chgData name="Mina Farmanbar" userId="2a1e0098-5dc4-4049-80c3-9d1d60d2f212" providerId="ADAL" clId="{D7201737-A72C-4360-861B-FE98E0A104BA}" dt="2024-06-06T15:44:18.351" v="435" actId="478"/>
          <ac:picMkLst>
            <pc:docMk/>
            <pc:sldMk cId="3423039721" sldId="371"/>
            <ac:picMk id="7" creationId="{3EB309B6-3390-6C19-D332-EAC404D6F255}"/>
          </ac:picMkLst>
        </pc:picChg>
        <pc:picChg chg="add mod">
          <ac:chgData name="Mina Farmanbar" userId="2a1e0098-5dc4-4049-80c3-9d1d60d2f212" providerId="ADAL" clId="{D7201737-A72C-4360-861B-FE98E0A104BA}" dt="2024-06-06T15:44:55.036" v="441" actId="1076"/>
          <ac:picMkLst>
            <pc:docMk/>
            <pc:sldMk cId="3423039721" sldId="371"/>
            <ac:picMk id="8" creationId="{FFD847FE-BAFA-0E67-7D67-AEBE730109F0}"/>
          </ac:picMkLst>
        </pc:picChg>
      </pc:sldChg>
      <pc:sldChg chg="modSp mod modNotesTx">
        <pc:chgData name="Mina Farmanbar" userId="2a1e0098-5dc4-4049-80c3-9d1d60d2f212" providerId="ADAL" clId="{D7201737-A72C-4360-861B-FE98E0A104BA}" dt="2024-06-06T15:48:46.705" v="458" actId="6549"/>
        <pc:sldMkLst>
          <pc:docMk/>
          <pc:sldMk cId="2356525013" sldId="372"/>
        </pc:sldMkLst>
        <pc:spChg chg="mod">
          <ac:chgData name="Mina Farmanbar" userId="2a1e0098-5dc4-4049-80c3-9d1d60d2f212" providerId="ADAL" clId="{D7201737-A72C-4360-861B-FE98E0A104BA}" dt="2024-05-30T13:11:16.672" v="211" actId="14100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1:21.125" v="212" actId="1076"/>
          <ac:spMkLst>
            <pc:docMk/>
            <pc:sldMk cId="2356525013" sldId="372"/>
            <ac:spMk id="5" creationId="{113F3734-F382-982C-AC31-12FE238BCBB0}"/>
          </ac:spMkLst>
        </pc:spChg>
        <pc:graphicFrameChg chg="mod">
          <ac:chgData name="Mina Farmanbar" userId="2a1e0098-5dc4-4049-80c3-9d1d60d2f212" providerId="ADAL" clId="{D7201737-A72C-4360-861B-FE98E0A104BA}" dt="2024-05-30T13:11:28.227" v="214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mod">
          <ac:chgData name="Mina Farmanbar" userId="2a1e0098-5dc4-4049-80c3-9d1d60d2f212" providerId="ADAL" clId="{D7201737-A72C-4360-861B-FE98E0A104BA}" dt="2024-05-30T13:11:23.200" v="213" actId="1076"/>
          <ac:picMkLst>
            <pc:docMk/>
            <pc:sldMk cId="2356525013" sldId="372"/>
            <ac:picMk id="13" creationId="{84B79CF5-8B75-EC68-75E9-B1BFFE1D9019}"/>
          </ac:picMkLst>
        </pc:picChg>
        <pc:cxnChg chg="mod">
          <ac:chgData name="Mina Farmanbar" userId="2a1e0098-5dc4-4049-80c3-9d1d60d2f212" providerId="ADAL" clId="{D7201737-A72C-4360-861B-FE98E0A104BA}" dt="2024-05-30T13:11:31.199" v="215" actId="1076"/>
          <ac:cxnSpMkLst>
            <pc:docMk/>
            <pc:sldMk cId="2356525013" sldId="372"/>
            <ac:cxnSpMk id="16" creationId="{9B6CC1EA-295B-133E-A396-48D92AA11080}"/>
          </ac:cxnSpMkLst>
        </pc:cxnChg>
        <pc:cxnChg chg="mod">
          <ac:chgData name="Mina Farmanbar" userId="2a1e0098-5dc4-4049-80c3-9d1d60d2f212" providerId="ADAL" clId="{D7201737-A72C-4360-861B-FE98E0A104BA}" dt="2024-05-30T13:11:33.255" v="216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modSp mod modNotesTx">
        <pc:chgData name="Mina Farmanbar" userId="2a1e0098-5dc4-4049-80c3-9d1d60d2f212" providerId="ADAL" clId="{D7201737-A72C-4360-861B-FE98E0A104BA}" dt="2024-06-06T15:51:29.735" v="476" actId="6549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6-06T15:50:31.354" v="46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3:52.752" v="510" actId="20577"/>
        <pc:sldMkLst>
          <pc:docMk/>
          <pc:sldMk cId="577056989" sldId="374"/>
        </pc:sldMkLst>
        <pc:spChg chg="mod">
          <ac:chgData name="Mina Farmanbar" userId="2a1e0098-5dc4-4049-80c3-9d1d60d2f212" providerId="ADAL" clId="{D7201737-A72C-4360-861B-FE98E0A104BA}" dt="2024-05-30T13:12:03.044" v="219" actId="403"/>
          <ac:spMkLst>
            <pc:docMk/>
            <pc:sldMk cId="577056989" sldId="374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2:21.612" v="222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Mina Farmanbar" userId="2a1e0098-5dc4-4049-80c3-9d1d60d2f212" providerId="ADAL" clId="{D7201737-A72C-4360-861B-FE98E0A104BA}" dt="2024-05-30T13:12:55.288" v="230" actId="1076"/>
          <ac:spMkLst>
            <pc:docMk/>
            <pc:sldMk cId="577056989" sldId="374"/>
            <ac:spMk id="6" creationId="{811E6CF5-87F7-94FF-AD4F-A2C8D56E6D7E}"/>
          </ac:spMkLst>
        </pc:spChg>
        <pc:spChg chg="mod">
          <ac:chgData name="Mina Farmanbar" userId="2a1e0098-5dc4-4049-80c3-9d1d60d2f212" providerId="ADAL" clId="{D7201737-A72C-4360-861B-FE98E0A104BA}" dt="2024-05-30T13:13:04.218" v="233" actId="1076"/>
          <ac:spMkLst>
            <pc:docMk/>
            <pc:sldMk cId="577056989" sldId="374"/>
            <ac:spMk id="8" creationId="{0098E6B3-3E64-4B37-48D6-476678973E19}"/>
          </ac:spMkLst>
        </pc:spChg>
        <pc:spChg chg="mod">
          <ac:chgData name="Mina Farmanbar" userId="2a1e0098-5dc4-4049-80c3-9d1d60d2f212" providerId="ADAL" clId="{D7201737-A72C-4360-861B-FE98E0A104BA}" dt="2024-05-30T13:12:36.932" v="226" actId="404"/>
          <ac:spMkLst>
            <pc:docMk/>
            <pc:sldMk cId="577056989" sldId="374"/>
            <ac:spMk id="9" creationId="{F51B85C5-DDF1-0634-1DB1-AC906CAAD9D6}"/>
          </ac:spMkLst>
        </pc:spChg>
        <pc:spChg chg="mod">
          <ac:chgData name="Mina Farmanbar" userId="2a1e0098-5dc4-4049-80c3-9d1d60d2f212" providerId="ADAL" clId="{D7201737-A72C-4360-861B-FE98E0A104BA}" dt="2024-05-30T13:12:42.820" v="227" actId="1076"/>
          <ac:spMkLst>
            <pc:docMk/>
            <pc:sldMk cId="577056989" sldId="374"/>
            <ac:spMk id="10" creationId="{684ADC26-B323-8499-74A1-7107CDCC0794}"/>
          </ac:spMkLst>
        </pc:spChg>
        <pc:spChg chg="mod">
          <ac:chgData name="Mina Farmanbar" userId="2a1e0098-5dc4-4049-80c3-9d1d60d2f212" providerId="ADAL" clId="{D7201737-A72C-4360-861B-FE98E0A104BA}" dt="2024-05-30T13:12:46.723" v="228" actId="1076"/>
          <ac:spMkLst>
            <pc:docMk/>
            <pc:sldMk cId="577056989" sldId="374"/>
            <ac:spMk id="11" creationId="{1E8EF828-2962-BBE1-5FE6-6E324F2C41A2}"/>
          </ac:spMkLst>
        </pc:spChg>
        <pc:spChg chg="mod">
          <ac:chgData name="Mina Farmanbar" userId="2a1e0098-5dc4-4049-80c3-9d1d60d2f212" providerId="ADAL" clId="{D7201737-A72C-4360-861B-FE98E0A104BA}" dt="2024-05-30T13:13:07.571" v="234" actId="1076"/>
          <ac:spMkLst>
            <pc:docMk/>
            <pc:sldMk cId="577056989" sldId="374"/>
            <ac:spMk id="12" creationId="{589FD340-7EED-DC3B-3188-EDD20DBB26E9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4:39.920" v="511" actId="6549"/>
        <pc:sldMkLst>
          <pc:docMk/>
          <pc:sldMk cId="288442976" sldId="375"/>
        </pc:sldMkLst>
        <pc:spChg chg="mod">
          <ac:chgData name="Mina Farmanbar" userId="2a1e0098-5dc4-4049-80c3-9d1d60d2f212" providerId="ADAL" clId="{D7201737-A72C-4360-861B-FE98E0A104BA}" dt="2024-05-30T13:13:42.667" v="239" actId="14100"/>
          <ac:spMkLst>
            <pc:docMk/>
            <pc:sldMk cId="288442976" sldId="375"/>
            <ac:spMk id="5" creationId="{2D97616C-D282-EF4F-D408-6B11F3E1CA26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6:55.115" v="538" actId="6549"/>
        <pc:sldMkLst>
          <pc:docMk/>
          <pc:sldMk cId="3275914623" sldId="376"/>
        </pc:sldMkLst>
        <pc:spChg chg="mod">
          <ac:chgData name="Mina Farmanbar" userId="2a1e0098-5dc4-4049-80c3-9d1d60d2f212" providerId="ADAL" clId="{D7201737-A72C-4360-861B-FE98E0A104BA}" dt="2024-06-06T15:56:05.488" v="528" actId="113"/>
          <ac:spMkLst>
            <pc:docMk/>
            <pc:sldMk cId="3275914623" sldId="376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5" creationId="{6B65C2A9-ABB7-5302-E24E-5CFE6191780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7" creationId="{63FDEBC3-F91C-D45C-2038-8DB997E5CED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Mina Farmanbar" userId="2a1e0098-5dc4-4049-80c3-9d1d60d2f212" providerId="ADAL" clId="{D7201737-A72C-4360-861B-FE98E0A104BA}" dt="2024-05-30T13:14:45.171" v="246" actId="1076"/>
          <ac:spMkLst>
            <pc:docMk/>
            <pc:sldMk cId="3275914623" sldId="376"/>
            <ac:spMk id="9" creationId="{E6EA18F0-3073-5E4E-CB35-C380107243DD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0" creationId="{DA4A8918-A0F0-F00E-98B9-50929C1DC51E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2" creationId="{C4311711-AEF2-04C5-ABA0-F84856537EA0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3" creationId="{345B2A60-B106-EF15-6B11-99E2073F29BC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4" creationId="{6E5551D4-59E3-5CC1-224D-5093F5A2215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5" creationId="{3AC0365C-E692-3E2A-0E38-A03D7A9CE092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6:54:20.467" v="599" actId="20577"/>
        <pc:sldMkLst>
          <pc:docMk/>
          <pc:sldMk cId="3719226342" sldId="377"/>
        </pc:sldMkLst>
        <pc:spChg chg="mod">
          <ac:chgData name="Mina Farmanbar" userId="2a1e0098-5dc4-4049-80c3-9d1d60d2f212" providerId="ADAL" clId="{D7201737-A72C-4360-861B-FE98E0A104BA}" dt="2024-05-30T13:14:56.668" v="247" actId="255"/>
          <ac:spMkLst>
            <pc:docMk/>
            <pc:sldMk cId="3719226342" sldId="377"/>
            <ac:spMk id="3" creationId="{C39C7012-E888-7C63-D532-E98EF48AADFF}"/>
          </ac:spMkLst>
        </pc:spChg>
      </pc:sldChg>
      <pc:sldChg chg="addSp modSp mod">
        <pc:chgData name="Mina Farmanbar" userId="2a1e0098-5dc4-4049-80c3-9d1d60d2f212" providerId="ADAL" clId="{D7201737-A72C-4360-861B-FE98E0A104BA}" dt="2024-06-06T17:02:52.231" v="671" actId="20577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30T13:16:40.730" v="265" actId="21"/>
          <ac:spMkLst>
            <pc:docMk/>
            <pc:sldMk cId="449472651" sldId="37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7:02:52.231" v="671" actId="20577"/>
          <ac:spMkLst>
            <pc:docMk/>
            <pc:sldMk cId="449472651" sldId="378"/>
            <ac:spMk id="5" creationId="{377D4B38-A986-7D13-ADA7-CDCBE119AEC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0:29.410" v="648" actId="6549"/>
        <pc:sldMkLst>
          <pc:docMk/>
          <pc:sldMk cId="4246651057" sldId="379"/>
        </pc:sldMkLst>
        <pc:spChg chg="mod">
          <ac:chgData name="Mina Farmanbar" userId="2a1e0098-5dc4-4049-80c3-9d1d60d2f212" providerId="ADAL" clId="{D7201737-A72C-4360-861B-FE98E0A104BA}" dt="2024-06-06T16:59:02.091" v="635" actId="6549"/>
          <ac:spMkLst>
            <pc:docMk/>
            <pc:sldMk cId="4246651057" sldId="379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6-06T16:59:05.361" v="636" actId="1076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2:05.097" v="663" actId="20577"/>
        <pc:sldMkLst>
          <pc:docMk/>
          <pc:sldMk cId="2220304582" sldId="380"/>
        </pc:sldMkLst>
        <pc:spChg chg="mod">
          <ac:chgData name="Mina Farmanbar" userId="2a1e0098-5dc4-4049-80c3-9d1d60d2f212" providerId="ADAL" clId="{D7201737-A72C-4360-861B-FE98E0A104BA}" dt="2024-05-30T13:15:34.956" v="259" actId="403"/>
          <ac:spMkLst>
            <pc:docMk/>
            <pc:sldMk cId="2220304582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7" creationId="{AE61D573-938E-5D81-FA4F-59E4B2A25907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addSp delSp modSp del mod setBg">
        <pc:chgData name="Mina Farmanbar" userId="2a1e0098-5dc4-4049-80c3-9d1d60d2f212" providerId="ADAL" clId="{D7201737-A72C-4360-861B-FE98E0A104BA}" dt="2024-06-06T15:37:21.911" v="294" actId="47"/>
        <pc:sldMkLst>
          <pc:docMk/>
          <pc:sldMk cId="3814607110" sldId="381"/>
        </pc:sldMkLst>
        <pc:spChg chg="mod">
          <ac:chgData name="Mina Farmanbar" userId="2a1e0098-5dc4-4049-80c3-9d1d60d2f212" providerId="ADAL" clId="{D7201737-A72C-4360-861B-FE98E0A104BA}" dt="2024-05-30T13:08:44.526" v="164" actId="403"/>
          <ac:spMkLst>
            <pc:docMk/>
            <pc:sldMk cId="3814607110" sldId="381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D7201737-A72C-4360-861B-FE98E0A104BA}" dt="2024-05-30T13:07:59.703" v="91" actId="478"/>
          <ac:picMkLst>
            <pc:docMk/>
            <pc:sldMk cId="3814607110" sldId="381"/>
            <ac:picMk id="6" creationId="{60F63350-F5E5-83FA-0619-4B6BE6B575FB}"/>
          </ac:picMkLst>
        </pc:picChg>
      </pc:sldChg>
      <pc:sldChg chg="addSp delSp modSp mod">
        <pc:chgData name="Mina Farmanbar" userId="2a1e0098-5dc4-4049-80c3-9d1d60d2f212" providerId="ADAL" clId="{D7201737-A72C-4360-861B-FE98E0A104BA}" dt="2024-06-06T15:39:47.236" v="324" actId="207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6-06T15:39:47.236" v="324" actId="20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0:09.780" v="187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30T13:10:20.693" v="191" actId="1076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30T13:10:16.993" v="190" actId="14100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  <pc:sldChg chg="modSp add mod modNotesTx">
        <pc:chgData name="Mina Farmanbar" userId="2a1e0098-5dc4-4049-80c3-9d1d60d2f212" providerId="ADAL" clId="{D7201737-A72C-4360-861B-FE98E0A104BA}" dt="2024-06-06T17:04:11.112" v="682" actId="6549"/>
        <pc:sldMkLst>
          <pc:docMk/>
          <pc:sldMk cId="3518625769" sldId="383"/>
        </pc:sldMkLst>
        <pc:spChg chg="mod">
          <ac:chgData name="Mina Farmanbar" userId="2a1e0098-5dc4-4049-80c3-9d1d60d2f212" providerId="ADAL" clId="{D7201737-A72C-4360-861B-FE98E0A104BA}" dt="2024-06-06T17:03:59.679" v="680" actId="255"/>
          <ac:spMkLst>
            <pc:docMk/>
            <pc:sldMk cId="3518625769" sldId="383"/>
            <ac:spMk id="2" creationId="{94DB8287-6178-6F17-1E2E-A7D1BE0828BB}"/>
          </ac:spMkLst>
        </pc:spChg>
      </pc:sldChg>
      <pc:sldMasterChg chg="modSldLayout">
        <pc:chgData name="Mina Farmanbar" userId="2a1e0098-5dc4-4049-80c3-9d1d60d2f212" providerId="ADAL" clId="{D7201737-A72C-4360-861B-FE98E0A104BA}" dt="2024-05-30T12:57:07.766" v="52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D7201737-A72C-4360-861B-FE98E0A104BA}" dt="2024-05-30T12:56:51.893" v="48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D7201737-A72C-4360-861B-FE98E0A104BA}" dt="2024-05-30T12:56:51.893" v="48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6:59.135" v="49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D7201737-A72C-4360-861B-FE98E0A104BA}" dt="2024-05-30T12:56:59.135" v="49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1.456" v="50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D7201737-A72C-4360-861B-FE98E0A104BA}" dt="2024-05-30T12:57:01.456" v="50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7.766" v="52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D7201737-A72C-4360-861B-FE98E0A104BA}" dt="2024-05-30T12:57:07.766" v="52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4.310" v="51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D7201737-A72C-4360-861B-FE98E0A104BA}" dt="2024-05-30T12:57:04.310" v="51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  <pc:docChgLst>
    <pc:chgData name="Mina Farmanbar" userId="2a1e0098-5dc4-4049-80c3-9d1d60d2f212" providerId="ADAL" clId="{4A0DD293-EDEE-4418-A2A9-3D66524DA651}"/>
    <pc:docChg chg="undo redo custSel addSld delSld modSld sldOrd">
      <pc:chgData name="Mina Farmanbar" userId="2a1e0098-5dc4-4049-80c3-9d1d60d2f212" providerId="ADAL" clId="{4A0DD293-EDEE-4418-A2A9-3D66524DA651}" dt="2024-07-10T13:42:38.532" v="1602" actId="113"/>
      <pc:docMkLst>
        <pc:docMk/>
      </pc:docMkLst>
      <pc:sldChg chg="del">
        <pc:chgData name="Mina Farmanbar" userId="2a1e0098-5dc4-4049-80c3-9d1d60d2f212" providerId="ADAL" clId="{4A0DD293-EDEE-4418-A2A9-3D66524DA651}" dt="2024-07-10T11:29:37.976" v="35" actId="47"/>
        <pc:sldMkLst>
          <pc:docMk/>
          <pc:sldMk cId="3586570464" sldId="367"/>
        </pc:sldMkLst>
      </pc:sldChg>
      <pc:sldChg chg="modSp del mod">
        <pc:chgData name="Mina Farmanbar" userId="2a1e0098-5dc4-4049-80c3-9d1d60d2f212" providerId="ADAL" clId="{4A0DD293-EDEE-4418-A2A9-3D66524DA651}" dt="2024-07-10T12:42:17.114" v="1088" actId="47"/>
        <pc:sldMkLst>
          <pc:docMk/>
          <pc:sldMk cId="288442976" sldId="375"/>
        </pc:sldMkLst>
        <pc:spChg chg="mod">
          <ac:chgData name="Mina Farmanbar" userId="2a1e0098-5dc4-4049-80c3-9d1d60d2f212" providerId="ADAL" clId="{4A0DD293-EDEE-4418-A2A9-3D66524DA651}" dt="2024-07-10T12:39:43.485" v="1073" actId="20577"/>
          <ac:spMkLst>
            <pc:docMk/>
            <pc:sldMk cId="288442976" sldId="375"/>
            <ac:spMk id="5" creationId="{2D97616C-D282-EF4F-D408-6B11F3E1CA26}"/>
          </ac:spMkLst>
        </pc:spChg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4246651057" sldId="379"/>
        </pc:sldMkLst>
      </pc:sldChg>
      <pc:sldChg chg="modSp mod modNotesTx">
        <pc:chgData name="Mina Farmanbar" userId="2a1e0098-5dc4-4049-80c3-9d1d60d2f212" providerId="ADAL" clId="{4A0DD293-EDEE-4418-A2A9-3D66524DA651}" dt="2024-07-10T13:01:54.550" v="1466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4A0DD293-EDEE-4418-A2A9-3D66524DA651}" dt="2024-07-10T13:01:54.550" v="1466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add del ord setBg modNotes">
        <pc:chgData name="Mina Farmanbar" userId="2a1e0098-5dc4-4049-80c3-9d1d60d2f212" providerId="ADAL" clId="{4A0DD293-EDEE-4418-A2A9-3D66524DA651}" dt="2024-07-10T12:46:00.325" v="1150" actId="47"/>
        <pc:sldMkLst>
          <pc:docMk/>
          <pc:sldMk cId="206431629" sldId="384"/>
        </pc:sldMkLst>
      </pc:sldChg>
      <pc:sldChg chg="add del setBg modNotes">
        <pc:chgData name="Mina Farmanbar" userId="2a1e0098-5dc4-4049-80c3-9d1d60d2f212" providerId="ADAL" clId="{4A0DD293-EDEE-4418-A2A9-3D66524DA651}" dt="2024-07-10T12:46:02.052" v="1151" actId="47"/>
        <pc:sldMkLst>
          <pc:docMk/>
          <pc:sldMk cId="1290957714" sldId="385"/>
        </pc:sldMkLst>
      </pc:sldChg>
      <pc:sldChg chg="add del setBg modNotes">
        <pc:chgData name="Mina Farmanbar" userId="2a1e0098-5dc4-4049-80c3-9d1d60d2f212" providerId="ADAL" clId="{4A0DD293-EDEE-4418-A2A9-3D66524DA651}" dt="2024-07-10T12:48:13.914" v="1201" actId="47"/>
        <pc:sldMkLst>
          <pc:docMk/>
          <pc:sldMk cId="1055243344" sldId="386"/>
        </pc:sldMkLst>
      </pc:sldChg>
      <pc:sldChg chg="add del">
        <pc:chgData name="Mina Farmanbar" userId="2a1e0098-5dc4-4049-80c3-9d1d60d2f212" providerId="ADAL" clId="{4A0DD293-EDEE-4418-A2A9-3D66524DA651}" dt="2024-07-10T12:13:34.143" v="705" actId="47"/>
        <pc:sldMkLst>
          <pc:docMk/>
          <pc:sldMk cId="8858330" sldId="387"/>
        </pc:sldMkLst>
      </pc:sldChg>
      <pc:sldChg chg="addSp modSp add mod">
        <pc:chgData name="Mina Farmanbar" userId="2a1e0098-5dc4-4049-80c3-9d1d60d2f212" providerId="ADAL" clId="{4A0DD293-EDEE-4418-A2A9-3D66524DA651}" dt="2024-07-10T13:42:38.532" v="1602" actId="113"/>
        <pc:sldMkLst>
          <pc:docMk/>
          <pc:sldMk cId="1031450604" sldId="408"/>
        </pc:sldMkLst>
        <pc:spChg chg="mod">
          <ac:chgData name="Mina Farmanbar" userId="2a1e0098-5dc4-4049-80c3-9d1d60d2f212" providerId="ADAL" clId="{4A0DD293-EDEE-4418-A2A9-3D66524DA651}" dt="2024-07-10T13:41:14.273" v="1577" actId="108"/>
          <ac:spMkLst>
            <pc:docMk/>
            <pc:sldMk cId="1031450604" sldId="408"/>
            <ac:spMk id="2" creationId="{53A7A595-9DB8-4EC5-9B48-1820BB39CE1B}"/>
          </ac:spMkLst>
        </pc:spChg>
        <pc:spChg chg="add mod">
          <ac:chgData name="Mina Farmanbar" userId="2a1e0098-5dc4-4049-80c3-9d1d60d2f212" providerId="ADAL" clId="{4A0DD293-EDEE-4418-A2A9-3D66524DA651}" dt="2024-07-10T13:42:38.532" v="1602" actId="113"/>
          <ac:spMkLst>
            <pc:docMk/>
            <pc:sldMk cId="1031450604" sldId="408"/>
            <ac:spMk id="4" creationId="{59AF38B8-0C35-035D-D48D-805A6EBEB40A}"/>
          </ac:spMkLst>
        </pc:spChg>
        <pc:spChg chg="mod">
          <ac:chgData name="Mina Farmanbar" userId="2a1e0098-5dc4-4049-80c3-9d1d60d2f212" providerId="ADAL" clId="{4A0DD293-EDEE-4418-A2A9-3D66524DA651}" dt="2024-07-10T13:41:54.932" v="1589" actId="6549"/>
          <ac:spMkLst>
            <pc:docMk/>
            <pc:sldMk cId="1031450604" sldId="408"/>
            <ac:spMk id="6" creationId="{F8150891-3DCD-496C-A72B-6C3677455775}"/>
          </ac:spMkLst>
        </pc:spChg>
      </pc:sldChg>
      <pc:sldChg chg="delSp modSp mod">
        <pc:chgData name="Mina Farmanbar" userId="2a1e0098-5dc4-4049-80c3-9d1d60d2f212" providerId="ADAL" clId="{4A0DD293-EDEE-4418-A2A9-3D66524DA651}" dt="2024-07-10T11:38:18.482" v="165" actId="15"/>
        <pc:sldMkLst>
          <pc:docMk/>
          <pc:sldMk cId="838458726" sldId="413"/>
        </pc:sldMkLst>
        <pc:spChg chg="mod">
          <ac:chgData name="Mina Farmanbar" userId="2a1e0098-5dc4-4049-80c3-9d1d60d2f212" providerId="ADAL" clId="{4A0DD293-EDEE-4418-A2A9-3D66524DA651}" dt="2024-07-10T11:30:54.291" v="67" actId="20577"/>
          <ac:spMkLst>
            <pc:docMk/>
            <pc:sldMk cId="838458726" sldId="413"/>
            <ac:spMk id="2" creationId="{1CA38A86-D39D-D432-45BF-19C442BD1069}"/>
          </ac:spMkLst>
        </pc:spChg>
        <pc:spChg chg="mod">
          <ac:chgData name="Mina Farmanbar" userId="2a1e0098-5dc4-4049-80c3-9d1d60d2f212" providerId="ADAL" clId="{4A0DD293-EDEE-4418-A2A9-3D66524DA651}" dt="2024-07-10T11:38:18.482" v="165" actId="15"/>
          <ac:spMkLst>
            <pc:docMk/>
            <pc:sldMk cId="838458726" sldId="413"/>
            <ac:spMk id="3" creationId="{71E93810-2367-CBBC-0ADA-64EF727AC774}"/>
          </ac:spMkLst>
        </pc:spChg>
        <pc:spChg chg="del">
          <ac:chgData name="Mina Farmanbar" userId="2a1e0098-5dc4-4049-80c3-9d1d60d2f212" providerId="ADAL" clId="{4A0DD293-EDEE-4418-A2A9-3D66524DA651}" dt="2024-07-10T11:30:51.243" v="65" actId="478"/>
          <ac:spMkLst>
            <pc:docMk/>
            <pc:sldMk cId="838458726" sldId="413"/>
            <ac:spMk id="4" creationId="{5BCB643E-E65C-6265-A509-F373B62625DF}"/>
          </ac:spMkLst>
        </pc:spChg>
        <pc:spChg chg="del mod">
          <ac:chgData name="Mina Farmanbar" userId="2a1e0098-5dc4-4049-80c3-9d1d60d2f212" providerId="ADAL" clId="{4A0DD293-EDEE-4418-A2A9-3D66524DA651}" dt="2024-07-10T11:32:32.122" v="140" actId="21"/>
          <ac:spMkLst>
            <pc:docMk/>
            <pc:sldMk cId="838458726" sldId="413"/>
            <ac:spMk id="7" creationId="{D228B7FA-D2A3-02CC-BF3C-A09D95A590D3}"/>
          </ac:spMkLst>
        </pc:spChg>
        <pc:picChg chg="del">
          <ac:chgData name="Mina Farmanbar" userId="2a1e0098-5dc4-4049-80c3-9d1d60d2f212" providerId="ADAL" clId="{4A0DD293-EDEE-4418-A2A9-3D66524DA651}" dt="2024-07-10T11:30:50.080" v="64" actId="478"/>
          <ac:picMkLst>
            <pc:docMk/>
            <pc:sldMk cId="838458726" sldId="413"/>
            <ac:picMk id="6" creationId="{328B36A4-5A34-B0E9-7F80-9D48A3347CA3}"/>
          </ac:picMkLst>
        </pc:picChg>
      </pc:sldChg>
      <pc:sldChg chg="addSp delSp modSp mod">
        <pc:chgData name="Mina Farmanbar" userId="2a1e0098-5dc4-4049-80c3-9d1d60d2f212" providerId="ADAL" clId="{4A0DD293-EDEE-4418-A2A9-3D66524DA651}" dt="2024-07-10T11:58:24.710" v="537" actId="6549"/>
        <pc:sldMkLst>
          <pc:docMk/>
          <pc:sldMk cId="2792437802" sldId="414"/>
        </pc:sldMkLst>
        <pc:spChg chg="mod">
          <ac:chgData name="Mina Farmanbar" userId="2a1e0098-5dc4-4049-80c3-9d1d60d2f212" providerId="ADAL" clId="{4A0DD293-EDEE-4418-A2A9-3D66524DA651}" dt="2024-07-10T11:41:42.544" v="259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8:24.710" v="537" actId="6549"/>
          <ac:spMkLst>
            <pc:docMk/>
            <pc:sldMk cId="2792437802" sldId="414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1:39:25.858" v="167" actId="478"/>
          <ac:spMkLst>
            <pc:docMk/>
            <pc:sldMk cId="2792437802" sldId="414"/>
            <ac:spMk id="7" creationId="{D228B7FA-D2A3-02CC-BF3C-A09D95A590D3}"/>
          </ac:spMkLst>
        </pc:spChg>
        <pc:cxnChg chg="del">
          <ac:chgData name="Mina Farmanbar" userId="2a1e0098-5dc4-4049-80c3-9d1d60d2f212" providerId="ADAL" clId="{4A0DD293-EDEE-4418-A2A9-3D66524DA651}" dt="2024-07-10T11:39:34.032" v="170" actId="478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addSp delSp modSp mod modNotesTx">
        <pc:chgData name="Mina Farmanbar" userId="2a1e0098-5dc4-4049-80c3-9d1d60d2f212" providerId="ADAL" clId="{4A0DD293-EDEE-4418-A2A9-3D66524DA651}" dt="2024-07-10T13:30:36.799" v="1471" actId="962"/>
        <pc:sldMkLst>
          <pc:docMk/>
          <pc:sldMk cId="602245712" sldId="415"/>
        </pc:sldMkLst>
        <pc:spChg chg="del mod">
          <ac:chgData name="Mina Farmanbar" userId="2a1e0098-5dc4-4049-80c3-9d1d60d2f212" providerId="ADAL" clId="{4A0DD293-EDEE-4418-A2A9-3D66524DA651}" dt="2024-07-10T12:31:12.883" v="867"/>
          <ac:spMkLst>
            <pc:docMk/>
            <pc:sldMk cId="602245712" sldId="415"/>
            <ac:spMk id="3" creationId="{4206681F-79AA-0777-1FAD-C7AF042BD141}"/>
          </ac:spMkLst>
        </pc:spChg>
        <pc:spChg chg="mod">
          <ac:chgData name="Mina Farmanbar" userId="2a1e0098-5dc4-4049-80c3-9d1d60d2f212" providerId="ADAL" clId="{4A0DD293-EDEE-4418-A2A9-3D66524DA651}" dt="2024-07-10T12:38:18.853" v="1061"/>
          <ac:spMkLst>
            <pc:docMk/>
            <pc:sldMk cId="602245712" sldId="415"/>
            <ac:spMk id="6" creationId="{3C244D1A-8E22-22E9-5035-21C8404A0CC1}"/>
          </ac:spMkLst>
        </pc:spChg>
        <pc:spChg chg="add del mod">
          <ac:chgData name="Mina Farmanbar" userId="2a1e0098-5dc4-4049-80c3-9d1d60d2f212" providerId="ADAL" clId="{4A0DD293-EDEE-4418-A2A9-3D66524DA651}" dt="2024-07-10T12:31:37.432" v="872" actId="478"/>
          <ac:spMkLst>
            <pc:docMk/>
            <pc:sldMk cId="602245712" sldId="415"/>
            <ac:spMk id="7" creationId="{BE7A65CE-C989-E204-A230-2B324A1B4D51}"/>
          </ac:spMkLst>
        </pc:spChg>
        <pc:spChg chg="add mod">
          <ac:chgData name="Mina Farmanbar" userId="2a1e0098-5dc4-4049-80c3-9d1d60d2f212" providerId="ADAL" clId="{4A0DD293-EDEE-4418-A2A9-3D66524DA651}" dt="2024-07-10T12:35:34.322" v="1001" actId="1076"/>
          <ac:spMkLst>
            <pc:docMk/>
            <pc:sldMk cId="602245712" sldId="415"/>
            <ac:spMk id="14" creationId="{97171478-2F10-DF99-EF7E-0A04356D3ABC}"/>
          </ac:spMkLst>
        </pc:spChg>
        <pc:spChg chg="add mod">
          <ac:chgData name="Mina Farmanbar" userId="2a1e0098-5dc4-4049-80c3-9d1d60d2f212" providerId="ADAL" clId="{4A0DD293-EDEE-4418-A2A9-3D66524DA651}" dt="2024-07-10T12:35:46.783" v="1006" actId="6549"/>
          <ac:spMkLst>
            <pc:docMk/>
            <pc:sldMk cId="602245712" sldId="415"/>
            <ac:spMk id="16" creationId="{D8FA81EC-D00A-F9EA-C198-137B6038BAE0}"/>
          </ac:spMkLst>
        </pc:spChg>
        <pc:spChg chg="add mod">
          <ac:chgData name="Mina Farmanbar" userId="2a1e0098-5dc4-4049-80c3-9d1d60d2f212" providerId="ADAL" clId="{4A0DD293-EDEE-4418-A2A9-3D66524DA651}" dt="2024-07-10T12:37:03.787" v="1053" actId="1076"/>
          <ac:spMkLst>
            <pc:docMk/>
            <pc:sldMk cId="602245712" sldId="415"/>
            <ac:spMk id="20" creationId="{F7B3828F-C89B-540B-51BC-3A7790C6A014}"/>
          </ac:spMkLst>
        </pc:spChg>
        <pc:spChg chg="add mod">
          <ac:chgData name="Mina Farmanbar" userId="2a1e0098-5dc4-4049-80c3-9d1d60d2f212" providerId="ADAL" clId="{4A0DD293-EDEE-4418-A2A9-3D66524DA651}" dt="2024-07-10T13:30:35.472" v="1470" actId="962"/>
          <ac:spMkLst>
            <pc:docMk/>
            <pc:sldMk cId="602245712" sldId="415"/>
            <ac:spMk id="21" creationId="{B922FA6E-50C6-D178-C472-283D8BB45453}"/>
          </ac:spMkLst>
        </pc:spChg>
        <pc:grpChg chg="del">
          <ac:chgData name="Mina Farmanbar" userId="2a1e0098-5dc4-4049-80c3-9d1d60d2f212" providerId="ADAL" clId="{4A0DD293-EDEE-4418-A2A9-3D66524DA651}" dt="2024-07-10T12:28:13.905" v="864" actId="478"/>
          <ac:grpSpMkLst>
            <pc:docMk/>
            <pc:sldMk cId="602245712" sldId="415"/>
            <ac:grpSpMk id="2" creationId="{4E008143-D08C-863F-50C5-E7FE4B794290}"/>
          </ac:grpSpMkLst>
        </pc:grpChg>
        <pc:graphicFrameChg chg="add mod modGraphic">
          <ac:chgData name="Mina Farmanbar" userId="2a1e0098-5dc4-4049-80c3-9d1d60d2f212" providerId="ADAL" clId="{4A0DD293-EDEE-4418-A2A9-3D66524DA651}" dt="2024-07-10T12:34:00.507" v="952" actId="1076"/>
          <ac:graphicFrameMkLst>
            <pc:docMk/>
            <pc:sldMk cId="602245712" sldId="415"/>
            <ac:graphicFrameMk id="9" creationId="{ABD72D92-28AA-5B6A-7274-5C325ABF4907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02.792" v="953" actId="1076"/>
          <ac:graphicFrameMkLst>
            <pc:docMk/>
            <pc:sldMk cId="602245712" sldId="415"/>
            <ac:graphicFrameMk id="10" creationId="{272F6B0F-EAFF-7D8B-E81C-69F6F380FF73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40.994" v="997" actId="122"/>
          <ac:graphicFrameMkLst>
            <pc:docMk/>
            <pc:sldMk cId="602245712" sldId="415"/>
            <ac:graphicFrameMk id="12" creationId="{172E681D-CBBA-6178-F76C-937670A03AA7}"/>
          </ac:graphicFrameMkLst>
        </pc:graphicFrameChg>
        <pc:picChg chg="add del mod">
          <ac:chgData name="Mina Farmanbar" userId="2a1e0098-5dc4-4049-80c3-9d1d60d2f212" providerId="ADAL" clId="{4A0DD293-EDEE-4418-A2A9-3D66524DA651}" dt="2024-07-10T12:31:35.024" v="871" actId="478"/>
          <ac:picMkLst>
            <pc:docMk/>
            <pc:sldMk cId="602245712" sldId="415"/>
            <ac:picMk id="4098" creationId="{61F6D112-2607-55C4-459E-720FE0F7381A}"/>
          </ac:picMkLst>
        </pc:picChg>
        <pc:picChg chg="add">
          <ac:chgData name="Mina Farmanbar" userId="2a1e0098-5dc4-4049-80c3-9d1d60d2f212" providerId="ADAL" clId="{4A0DD293-EDEE-4418-A2A9-3D66524DA651}" dt="2024-07-10T12:35:39.620" v="1002"/>
          <ac:picMkLst>
            <pc:docMk/>
            <pc:sldMk cId="602245712" sldId="415"/>
            <ac:picMk id="4100" creationId="{9BCB7D23-FC3C-246E-77CA-500A2B4CADFE}"/>
          </ac:picMkLst>
        </pc:picChg>
        <pc:cxnChg chg="add mod">
          <ac:chgData name="Mina Farmanbar" userId="2a1e0098-5dc4-4049-80c3-9d1d60d2f212" providerId="ADAL" clId="{4A0DD293-EDEE-4418-A2A9-3D66524DA651}" dt="2024-07-10T13:30:36.799" v="1471" actId="962"/>
          <ac:cxnSpMkLst>
            <pc:docMk/>
            <pc:sldMk cId="602245712" sldId="415"/>
            <ac:cxnSpMk id="19" creationId="{21DE0227-10B8-8C5F-8C0F-2229C9093EEB}"/>
          </ac:cxnSpMkLst>
        </pc:cxnChg>
        <pc:cxnChg chg="add mod">
          <ac:chgData name="Mina Farmanbar" userId="2a1e0098-5dc4-4049-80c3-9d1d60d2f212" providerId="ADAL" clId="{4A0DD293-EDEE-4418-A2A9-3D66524DA651}" dt="2024-07-10T13:30:33.138" v="1469" actId="962"/>
          <ac:cxnSpMkLst>
            <pc:docMk/>
            <pc:sldMk cId="602245712" sldId="415"/>
            <ac:cxnSpMk id="26" creationId="{132A2CAA-9862-DB16-D826-21F54FE3E430}"/>
          </ac:cxnSpMkLst>
        </pc:cxnChg>
        <pc:cxnChg chg="add mod">
          <ac:chgData name="Mina Farmanbar" userId="2a1e0098-5dc4-4049-80c3-9d1d60d2f212" providerId="ADAL" clId="{4A0DD293-EDEE-4418-A2A9-3D66524DA651}" dt="2024-07-10T13:30:29.554" v="1467" actId="962"/>
          <ac:cxnSpMkLst>
            <pc:docMk/>
            <pc:sldMk cId="602245712" sldId="415"/>
            <ac:cxnSpMk id="30" creationId="{2493B902-58F0-1ED9-AACF-53BB15B9FBEC}"/>
          </ac:cxnSpMkLst>
        </pc:cxnChg>
      </pc:sldChg>
      <pc:sldChg chg="del">
        <pc:chgData name="Mina Farmanbar" userId="2a1e0098-5dc4-4049-80c3-9d1d60d2f212" providerId="ADAL" clId="{4A0DD293-EDEE-4418-A2A9-3D66524DA651}" dt="2024-07-10T12:38:23.742" v="1062" actId="47"/>
        <pc:sldMkLst>
          <pc:docMk/>
          <pc:sldMk cId="3458697845" sldId="417"/>
        </pc:sldMkLst>
      </pc:sldChg>
      <pc:sldChg chg="del">
        <pc:chgData name="Mina Farmanbar" userId="2a1e0098-5dc4-4049-80c3-9d1d60d2f212" providerId="ADAL" clId="{4A0DD293-EDEE-4418-A2A9-3D66524DA651}" dt="2024-07-10T12:38:26.108" v="1063" actId="47"/>
        <pc:sldMkLst>
          <pc:docMk/>
          <pc:sldMk cId="3601168363" sldId="418"/>
        </pc:sldMkLst>
      </pc:sldChg>
      <pc:sldChg chg="del">
        <pc:chgData name="Mina Farmanbar" userId="2a1e0098-5dc4-4049-80c3-9d1d60d2f212" providerId="ADAL" clId="{4A0DD293-EDEE-4418-A2A9-3D66524DA651}" dt="2024-07-10T12:38:26.872" v="1064" actId="47"/>
        <pc:sldMkLst>
          <pc:docMk/>
          <pc:sldMk cId="1378121750" sldId="419"/>
        </pc:sldMkLst>
      </pc:sldChg>
      <pc:sldChg chg="del">
        <pc:chgData name="Mina Farmanbar" userId="2a1e0098-5dc4-4049-80c3-9d1d60d2f212" providerId="ADAL" clId="{4A0DD293-EDEE-4418-A2A9-3D66524DA651}" dt="2024-07-10T12:38:27.470" v="1065" actId="47"/>
        <pc:sldMkLst>
          <pc:docMk/>
          <pc:sldMk cId="1461263139" sldId="420"/>
        </pc:sldMkLst>
      </pc:sldChg>
      <pc:sldChg chg="del">
        <pc:chgData name="Mina Farmanbar" userId="2a1e0098-5dc4-4049-80c3-9d1d60d2f212" providerId="ADAL" clId="{4A0DD293-EDEE-4418-A2A9-3D66524DA651}" dt="2024-07-10T12:48:15.775" v="1202" actId="47"/>
        <pc:sldMkLst>
          <pc:docMk/>
          <pc:sldMk cId="3402072979" sldId="421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743665991" sldId="422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2407095597" sldId="423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998105226" sldId="424"/>
        </pc:sldMkLst>
      </pc:sldChg>
      <pc:sldChg chg="modSp del mod">
        <pc:chgData name="Mina Farmanbar" userId="2a1e0098-5dc4-4049-80c3-9d1d60d2f212" providerId="ADAL" clId="{4A0DD293-EDEE-4418-A2A9-3D66524DA651}" dt="2024-07-10T13:00:09.910" v="1283" actId="47"/>
        <pc:sldMkLst>
          <pc:docMk/>
          <pc:sldMk cId="1961090580" sldId="425"/>
        </pc:sldMkLst>
        <pc:spChg chg="mod">
          <ac:chgData name="Mina Farmanbar" userId="2a1e0098-5dc4-4049-80c3-9d1d60d2f212" providerId="ADAL" clId="{4A0DD293-EDEE-4418-A2A9-3D66524DA651}" dt="2024-07-10T12:59:34.274" v="1262" actId="21"/>
          <ac:spMkLst>
            <pc:docMk/>
            <pc:sldMk cId="1961090580" sldId="425"/>
            <ac:spMk id="4" creationId="{A6D86903-2724-8FF8-D2DB-44C01A849D68}"/>
          </ac:spMkLst>
        </pc:spChg>
      </pc:sldChg>
      <pc:sldChg chg="addSp modSp add mod">
        <pc:chgData name="Mina Farmanbar" userId="2a1e0098-5dc4-4049-80c3-9d1d60d2f212" providerId="ADAL" clId="{4A0DD293-EDEE-4418-A2A9-3D66524DA651}" dt="2024-07-10T11:38:39.271" v="166" actId="1076"/>
        <pc:sldMkLst>
          <pc:docMk/>
          <pc:sldMk cId="2541751383" sldId="427"/>
        </pc:sldMkLst>
        <pc:spChg chg="mod">
          <ac:chgData name="Mina Farmanbar" userId="2a1e0098-5dc4-4049-80c3-9d1d60d2f212" providerId="ADAL" clId="{4A0DD293-EDEE-4418-A2A9-3D66524DA651}" dt="2024-07-10T11:37:17.079" v="154" actId="21"/>
          <ac:spMkLst>
            <pc:docMk/>
            <pc:sldMk cId="2541751383" sldId="427"/>
            <ac:spMk id="3" creationId="{71E93810-2367-CBBC-0ADA-64EF727AC774}"/>
          </ac:spMkLst>
        </pc:spChg>
        <pc:spChg chg="add mod">
          <ac:chgData name="Mina Farmanbar" userId="2a1e0098-5dc4-4049-80c3-9d1d60d2f212" providerId="ADAL" clId="{4A0DD293-EDEE-4418-A2A9-3D66524DA651}" dt="2024-07-10T11:38:39.271" v="166" actId="1076"/>
          <ac:spMkLst>
            <pc:docMk/>
            <pc:sldMk cId="2541751383" sldId="427"/>
            <ac:spMk id="4" creationId="{72545408-7001-9D60-A16C-1A1247D8A7A3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1:51:55.181" v="455" actId="20577"/>
        <pc:sldMkLst>
          <pc:docMk/>
          <pc:sldMk cId="36420584" sldId="428"/>
        </pc:sldMkLst>
        <pc:spChg chg="mod">
          <ac:chgData name="Mina Farmanbar" userId="2a1e0098-5dc4-4049-80c3-9d1d60d2f212" providerId="ADAL" clId="{4A0DD293-EDEE-4418-A2A9-3D66524DA651}" dt="2024-07-10T11:48:03.601" v="404" actId="1076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1:55.181" v="455" actId="20577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1:51:28.678" v="448" actId="1076"/>
          <ac:spMkLst>
            <pc:docMk/>
            <pc:sldMk cId="36420584" sldId="428"/>
            <ac:spMk id="4" creationId="{7F01F4DB-8E79-3DF6-8833-B291D6EEEC98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5" creationId="{3CF19CB6-68A2-A76A-CAEB-3F694F31E23B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6" creationId="{59878CA2-A821-11D1-4EBA-AC75DD63D7D0}"/>
          </ac:spMkLst>
        </pc:spChg>
        <pc:spChg chg="add del">
          <ac:chgData name="Mina Farmanbar" userId="2a1e0098-5dc4-4049-80c3-9d1d60d2f212" providerId="ADAL" clId="{4A0DD293-EDEE-4418-A2A9-3D66524DA651}" dt="2024-07-10T11:48:28.331" v="410" actId="22"/>
          <ac:spMkLst>
            <pc:docMk/>
            <pc:sldMk cId="36420584" sldId="428"/>
            <ac:spMk id="8" creationId="{4BCC0152-6812-75B6-2D81-F3A039E9B30B}"/>
          </ac:spMkLst>
        </pc:spChg>
        <pc:spChg chg="add del">
          <ac:chgData name="Mina Farmanbar" userId="2a1e0098-5dc4-4049-80c3-9d1d60d2f212" providerId="ADAL" clId="{4A0DD293-EDEE-4418-A2A9-3D66524DA651}" dt="2024-07-10T11:48:32.603" v="412" actId="22"/>
          <ac:spMkLst>
            <pc:docMk/>
            <pc:sldMk cId="36420584" sldId="428"/>
            <ac:spMk id="10" creationId="{32B752CA-EBD7-3846-2FBF-64EE9DDB0B34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12" creationId="{2BA5CD43-CDE4-054F-C99F-110C7736047A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14" creationId="{F77A1B99-A270-9767-1AD3-96C84010B61A}"/>
          </ac:spMkLst>
        </pc:spChg>
        <pc:spChg chg="add del">
          <ac:chgData name="Mina Farmanbar" userId="2a1e0098-5dc4-4049-80c3-9d1d60d2f212" providerId="ADAL" clId="{4A0DD293-EDEE-4418-A2A9-3D66524DA651}" dt="2024-07-10T11:50:38.040" v="431" actId="22"/>
          <ac:spMkLst>
            <pc:docMk/>
            <pc:sldMk cId="36420584" sldId="428"/>
            <ac:spMk id="16" creationId="{D25FDF51-C885-2952-0C65-B5D06E402929}"/>
          </ac:spMkLst>
        </pc:spChg>
        <pc:spChg chg="add mod">
          <ac:chgData name="Mina Farmanbar" userId="2a1e0098-5dc4-4049-80c3-9d1d60d2f212" providerId="ADAL" clId="{4A0DD293-EDEE-4418-A2A9-3D66524DA651}" dt="2024-07-10T11:51:39.864" v="450" actId="1076"/>
          <ac:spMkLst>
            <pc:docMk/>
            <pc:sldMk cId="36420584" sldId="428"/>
            <ac:spMk id="18" creationId="{3F0C0D2A-DAEE-D90F-CD80-EB5C72030EA9}"/>
          </ac:spMkLst>
        </pc:spChg>
        <pc:picChg chg="add del mod">
          <ac:chgData name="Mina Farmanbar" userId="2a1e0098-5dc4-4049-80c3-9d1d60d2f212" providerId="ADAL" clId="{4A0DD293-EDEE-4418-A2A9-3D66524DA651}" dt="2024-07-10T11:51:11.350" v="441" actId="478"/>
          <ac:picMkLst>
            <pc:docMk/>
            <pc:sldMk cId="36420584" sldId="428"/>
            <ac:picMk id="1026" creationId="{B6CF6E7E-EB7D-A962-A799-83E09A8AD4C1}"/>
          </ac:picMkLst>
        </pc:picChg>
        <pc:picChg chg="add mod">
          <ac:chgData name="Mina Farmanbar" userId="2a1e0098-5dc4-4049-80c3-9d1d60d2f212" providerId="ADAL" clId="{4A0DD293-EDEE-4418-A2A9-3D66524DA651}" dt="2024-07-10T11:51:36.367" v="449" actId="1076"/>
          <ac:picMkLst>
            <pc:docMk/>
            <pc:sldMk cId="36420584" sldId="428"/>
            <ac:picMk id="1028" creationId="{A64DD2CE-D345-B0E8-9068-CE5D57FB0627}"/>
          </ac:picMkLst>
        </pc:picChg>
        <pc:picChg chg="add mod">
          <ac:chgData name="Mina Farmanbar" userId="2a1e0098-5dc4-4049-80c3-9d1d60d2f212" providerId="ADAL" clId="{4A0DD293-EDEE-4418-A2A9-3D66524DA651}" dt="2024-07-10T11:51:49.519" v="453" actId="1076"/>
          <ac:picMkLst>
            <pc:docMk/>
            <pc:sldMk cId="36420584" sldId="428"/>
            <ac:picMk id="1030" creationId="{ECFEE731-6C39-F317-D15E-0B135B715944}"/>
          </ac:picMkLst>
        </pc:picChg>
        <pc:picChg chg="add del">
          <ac:chgData name="Mina Farmanbar" userId="2a1e0098-5dc4-4049-80c3-9d1d60d2f212" providerId="ADAL" clId="{4A0DD293-EDEE-4418-A2A9-3D66524DA651}" dt="2024-07-10T11:48:22.483" v="408" actId="21"/>
          <ac:picMkLst>
            <pc:docMk/>
            <pc:sldMk cId="36420584" sldId="428"/>
            <ac:picMk id="1032" creationId="{E8CD2F56-48B8-621F-94F3-D3E686C81EFE}"/>
          </ac:picMkLst>
        </pc:picChg>
        <pc:picChg chg="add mod">
          <ac:chgData name="Mina Farmanbar" userId="2a1e0098-5dc4-4049-80c3-9d1d60d2f212" providerId="ADAL" clId="{4A0DD293-EDEE-4418-A2A9-3D66524DA651}" dt="2024-07-10T11:51:26.336" v="447" actId="1076"/>
          <ac:picMkLst>
            <pc:docMk/>
            <pc:sldMk cId="36420584" sldId="428"/>
            <ac:picMk id="1034" creationId="{E94931BF-9788-386C-A9AD-093B404BE9ED}"/>
          </ac:picMkLst>
        </pc:picChg>
      </pc:sldChg>
      <pc:sldChg chg="addSp delSp modSp add mod ord modNotesTx">
        <pc:chgData name="Mina Farmanbar" userId="2a1e0098-5dc4-4049-80c3-9d1d60d2f212" providerId="ADAL" clId="{4A0DD293-EDEE-4418-A2A9-3D66524DA651}" dt="2024-07-10T12:09:05.027" v="646" actId="1076"/>
        <pc:sldMkLst>
          <pc:docMk/>
          <pc:sldMk cId="3747320631" sldId="429"/>
        </pc:sldMkLst>
        <pc:spChg chg="mod">
          <ac:chgData name="Mina Farmanbar" userId="2a1e0098-5dc4-4049-80c3-9d1d60d2f212" providerId="ADAL" clId="{4A0DD293-EDEE-4418-A2A9-3D66524DA651}" dt="2024-07-10T11:52:47.508" v="475" actId="6549"/>
          <ac:spMkLst>
            <pc:docMk/>
            <pc:sldMk cId="3747320631" sldId="429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1:54:56.718" v="480"/>
          <ac:spMkLst>
            <pc:docMk/>
            <pc:sldMk cId="3747320631" sldId="429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2:08:21.767" v="634" actId="478"/>
          <ac:spMkLst>
            <pc:docMk/>
            <pc:sldMk cId="3747320631" sldId="429"/>
            <ac:spMk id="5" creationId="{E23B11A5-63B7-D217-CD50-84A9C48EA4A0}"/>
          </ac:spMkLst>
        </pc:spChg>
        <pc:spChg chg="add del mod">
          <ac:chgData name="Mina Farmanbar" userId="2a1e0098-5dc4-4049-80c3-9d1d60d2f212" providerId="ADAL" clId="{4A0DD293-EDEE-4418-A2A9-3D66524DA651}" dt="2024-07-10T12:08:18.477" v="632"/>
          <ac:spMkLst>
            <pc:docMk/>
            <pc:sldMk cId="3747320631" sldId="429"/>
            <ac:spMk id="6" creationId="{11438234-3084-6894-247A-2EBA7AFB8C4D}"/>
          </ac:spMkLst>
        </pc:spChg>
        <pc:spChg chg="add mod">
          <ac:chgData name="Mina Farmanbar" userId="2a1e0098-5dc4-4049-80c3-9d1d60d2f212" providerId="ADAL" clId="{4A0DD293-EDEE-4418-A2A9-3D66524DA651}" dt="2024-07-10T12:09:05.027" v="646" actId="1076"/>
          <ac:spMkLst>
            <pc:docMk/>
            <pc:sldMk cId="3747320631" sldId="429"/>
            <ac:spMk id="9" creationId="{B261CE24-29A6-FC81-1791-8F3387FB0A72}"/>
          </ac:spMkLst>
        </pc:spChg>
        <pc:picChg chg="add mod">
          <ac:chgData name="Mina Farmanbar" userId="2a1e0098-5dc4-4049-80c3-9d1d60d2f212" providerId="ADAL" clId="{4A0DD293-EDEE-4418-A2A9-3D66524DA651}" dt="2024-07-10T12:08:53.952" v="643" actId="1076"/>
          <ac:picMkLst>
            <pc:docMk/>
            <pc:sldMk cId="3747320631" sldId="429"/>
            <ac:picMk id="7" creationId="{1B68FDA6-78D7-54B6-7AB0-509EC90B6328}"/>
          </ac:picMkLst>
        </pc:picChg>
        <pc:picChg chg="add del mod">
          <ac:chgData name="Mina Farmanbar" userId="2a1e0098-5dc4-4049-80c3-9d1d60d2f212" providerId="ADAL" clId="{4A0DD293-EDEE-4418-A2A9-3D66524DA651}" dt="2024-07-10T12:08:09.703" v="628" actId="478"/>
          <ac:picMkLst>
            <pc:docMk/>
            <pc:sldMk cId="3747320631" sldId="429"/>
            <ac:picMk id="2050" creationId="{3647824C-73E3-CB54-A889-D1DBF1A0E363}"/>
          </ac:picMkLst>
        </pc:picChg>
        <pc:picChg chg="add del mod">
          <ac:chgData name="Mina Farmanbar" userId="2a1e0098-5dc4-4049-80c3-9d1d60d2f212" providerId="ADAL" clId="{4A0DD293-EDEE-4418-A2A9-3D66524DA651}" dt="2024-07-10T12:08:16.555" v="631" actId="21"/>
          <ac:picMkLst>
            <pc:docMk/>
            <pc:sldMk cId="3747320631" sldId="429"/>
            <ac:picMk id="2052" creationId="{1B68FDA6-78D7-54B6-7AB0-509EC90B6328}"/>
          </ac:picMkLst>
        </pc:picChg>
      </pc:sldChg>
      <pc:sldChg chg="addSp delSp modSp add mod ord">
        <pc:chgData name="Mina Farmanbar" userId="2a1e0098-5dc4-4049-80c3-9d1d60d2f212" providerId="ADAL" clId="{4A0DD293-EDEE-4418-A2A9-3D66524DA651}" dt="2024-07-10T13:31:30.831" v="1568" actId="962"/>
        <pc:sldMkLst>
          <pc:docMk/>
          <pc:sldMk cId="2856571544" sldId="430"/>
        </pc:sldMkLst>
        <pc:spChg chg="mod">
          <ac:chgData name="Mina Farmanbar" userId="2a1e0098-5dc4-4049-80c3-9d1d60d2f212" providerId="ADAL" clId="{4A0DD293-EDEE-4418-A2A9-3D66524DA651}" dt="2024-07-10T13:31:30.831" v="1568" actId="962"/>
          <ac:spMkLst>
            <pc:docMk/>
            <pc:sldMk cId="2856571544" sldId="43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04:22.771" v="599" actId="6549"/>
          <ac:spMkLst>
            <pc:docMk/>
            <pc:sldMk cId="2856571544" sldId="430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04:17.112" v="596" actId="478"/>
          <ac:picMkLst>
            <pc:docMk/>
            <pc:sldMk cId="2856571544" sldId="430"/>
            <ac:picMk id="5" creationId="{50054BD0-3753-0085-BCC2-ABC8747FD4E2}"/>
          </ac:picMkLst>
        </pc:picChg>
        <pc:picChg chg="add del mod">
          <ac:chgData name="Mina Farmanbar" userId="2a1e0098-5dc4-4049-80c3-9d1d60d2f212" providerId="ADAL" clId="{4A0DD293-EDEE-4418-A2A9-3D66524DA651}" dt="2024-07-10T13:31:27.418" v="1566" actId="962"/>
          <ac:picMkLst>
            <pc:docMk/>
            <pc:sldMk cId="2856571544" sldId="430"/>
            <ac:picMk id="7" creationId="{18FB66D2-37D6-7C84-61DB-9772375C79C0}"/>
          </ac:picMkLst>
        </pc:picChg>
      </pc:sldChg>
      <pc:sldChg chg="addSp delSp modSp add mod">
        <pc:chgData name="Mina Farmanbar" userId="2a1e0098-5dc4-4049-80c3-9d1d60d2f212" providerId="ADAL" clId="{4A0DD293-EDEE-4418-A2A9-3D66524DA651}" dt="2024-07-10T12:07:07.190" v="622" actId="207"/>
        <pc:sldMkLst>
          <pc:docMk/>
          <pc:sldMk cId="2094931330" sldId="431"/>
        </pc:sldMkLst>
        <pc:spChg chg="mod">
          <ac:chgData name="Mina Farmanbar" userId="2a1e0098-5dc4-4049-80c3-9d1d60d2f212" providerId="ADAL" clId="{4A0DD293-EDEE-4418-A2A9-3D66524DA651}" dt="2024-07-10T12:04:43.261" v="604" actId="6549"/>
          <ac:spMkLst>
            <pc:docMk/>
            <pc:sldMk cId="2094931330" sldId="431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05:43.198" v="615" actId="1076"/>
          <ac:spMkLst>
            <pc:docMk/>
            <pc:sldMk cId="2094931330" sldId="431"/>
            <ac:spMk id="6" creationId="{210CF454-960D-E2BB-CAF1-44EA35D7196E}"/>
          </ac:spMkLst>
        </pc:spChg>
        <pc:spChg chg="add mod">
          <ac:chgData name="Mina Farmanbar" userId="2a1e0098-5dc4-4049-80c3-9d1d60d2f212" providerId="ADAL" clId="{4A0DD293-EDEE-4418-A2A9-3D66524DA651}" dt="2024-07-10T12:07:07.190" v="622" actId="207"/>
          <ac:spMkLst>
            <pc:docMk/>
            <pc:sldMk cId="2094931330" sldId="431"/>
            <ac:spMk id="9" creationId="{CDD507C8-990E-C073-7AA2-8460A74A4F22}"/>
          </ac:spMkLst>
        </pc:spChg>
        <pc:picChg chg="del mod">
          <ac:chgData name="Mina Farmanbar" userId="2a1e0098-5dc4-4049-80c3-9d1d60d2f212" providerId="ADAL" clId="{4A0DD293-EDEE-4418-A2A9-3D66524DA651}" dt="2024-07-10T12:05:23.639" v="607" actId="478"/>
          <ac:picMkLst>
            <pc:docMk/>
            <pc:sldMk cId="2094931330" sldId="431"/>
            <ac:picMk id="5" creationId="{50054BD0-3753-0085-BCC2-ABC8747FD4E2}"/>
          </ac:picMkLst>
        </pc:picChg>
        <pc:picChg chg="del">
          <ac:chgData name="Mina Farmanbar" userId="2a1e0098-5dc4-4049-80c3-9d1d60d2f212" providerId="ADAL" clId="{4A0DD293-EDEE-4418-A2A9-3D66524DA651}" dt="2024-07-10T12:04:45.319" v="605" actId="478"/>
          <ac:picMkLst>
            <pc:docMk/>
            <pc:sldMk cId="2094931330" sldId="431"/>
            <ac:picMk id="7" creationId="{18FB66D2-37D6-7C84-61DB-9772375C79C0}"/>
          </ac:picMkLst>
        </pc:picChg>
        <pc:picChg chg="add mod">
          <ac:chgData name="Mina Farmanbar" userId="2a1e0098-5dc4-4049-80c3-9d1d60d2f212" providerId="ADAL" clId="{4A0DD293-EDEE-4418-A2A9-3D66524DA651}" dt="2024-07-10T12:05:29.939" v="611" actId="1076"/>
          <ac:picMkLst>
            <pc:docMk/>
            <pc:sldMk cId="2094931330" sldId="431"/>
            <ac:picMk id="3074" creationId="{1F059F40-104C-5A9A-8922-DFEE10ABEEB7}"/>
          </ac:picMkLst>
        </pc:picChg>
      </pc:sldChg>
      <pc:sldChg chg="modSp add mod ord">
        <pc:chgData name="Mina Farmanbar" userId="2a1e0098-5dc4-4049-80c3-9d1d60d2f212" providerId="ADAL" clId="{4A0DD293-EDEE-4418-A2A9-3D66524DA651}" dt="2024-07-10T12:14:33.430" v="739" actId="6549"/>
        <pc:sldMkLst>
          <pc:docMk/>
          <pc:sldMk cId="3161109353" sldId="432"/>
        </pc:sldMkLst>
        <pc:spChg chg="mod">
          <ac:chgData name="Mina Farmanbar" userId="2a1e0098-5dc4-4049-80c3-9d1d60d2f212" providerId="ADAL" clId="{4A0DD293-EDEE-4418-A2A9-3D66524DA651}" dt="2024-07-10T12:14:12.749" v="724" actId="6549"/>
          <ac:spMkLst>
            <pc:docMk/>
            <pc:sldMk cId="3161109353" sldId="432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4:33.430" v="739" actId="6549"/>
          <ac:spMkLst>
            <pc:docMk/>
            <pc:sldMk cId="3161109353" sldId="432"/>
            <ac:spMk id="3" creationId="{EFDA16D8-9741-9EEC-509B-B96D3FE0AA28}"/>
          </ac:spMkLst>
        </pc:spChg>
      </pc:sldChg>
      <pc:sldChg chg="addSp delSp modSp add del mod ord">
        <pc:chgData name="Mina Farmanbar" userId="2a1e0098-5dc4-4049-80c3-9d1d60d2f212" providerId="ADAL" clId="{4A0DD293-EDEE-4418-A2A9-3D66524DA651}" dt="2024-07-10T12:13:20.692" v="701" actId="47"/>
        <pc:sldMkLst>
          <pc:docMk/>
          <pc:sldMk cId="2048147190" sldId="433"/>
        </pc:sldMkLst>
        <pc:spChg chg="mod">
          <ac:chgData name="Mina Farmanbar" userId="2a1e0098-5dc4-4049-80c3-9d1d60d2f212" providerId="ADAL" clId="{4A0DD293-EDEE-4418-A2A9-3D66524DA651}" dt="2024-07-10T12:10:32.940" v="689" actId="1076"/>
          <ac:spMkLst>
            <pc:docMk/>
            <pc:sldMk cId="2048147190" sldId="433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2:20.034" v="697" actId="1076"/>
          <ac:spMkLst>
            <pc:docMk/>
            <pc:sldMk cId="2048147190" sldId="433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13:15.517" v="700" actId="478"/>
          <ac:picMkLst>
            <pc:docMk/>
            <pc:sldMk cId="2048147190" sldId="433"/>
            <ac:picMk id="4" creationId="{2DF22442-2845-3FF2-98D9-D39FF65B3694}"/>
          </ac:picMkLst>
        </pc:picChg>
      </pc:sldChg>
      <pc:sldChg chg="modSp add mod">
        <pc:chgData name="Mina Farmanbar" userId="2a1e0098-5dc4-4049-80c3-9d1d60d2f212" providerId="ADAL" clId="{4A0DD293-EDEE-4418-A2A9-3D66524DA651}" dt="2024-07-10T12:16:19.617" v="750" actId="207"/>
        <pc:sldMkLst>
          <pc:docMk/>
          <pc:sldMk cId="2216750435" sldId="433"/>
        </pc:sldMkLst>
        <pc:spChg chg="mod">
          <ac:chgData name="Mina Farmanbar" userId="2a1e0098-5dc4-4049-80c3-9d1d60d2f212" providerId="ADAL" clId="{4A0DD293-EDEE-4418-A2A9-3D66524DA651}" dt="2024-07-10T12:16:19.617" v="750" actId="207"/>
          <ac:spMkLst>
            <pc:docMk/>
            <pc:sldMk cId="2216750435" sldId="433"/>
            <ac:spMk id="3" creationId="{EFDA16D8-9741-9EEC-509B-B96D3FE0AA28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2:20:14.725" v="807"/>
        <pc:sldMkLst>
          <pc:docMk/>
          <pc:sldMk cId="616636026" sldId="434"/>
        </pc:sldMkLst>
        <pc:spChg chg="mod">
          <ac:chgData name="Mina Farmanbar" userId="2a1e0098-5dc4-4049-80c3-9d1d60d2f212" providerId="ADAL" clId="{4A0DD293-EDEE-4418-A2A9-3D66524DA651}" dt="2024-07-10T12:17:35.585" v="756" actId="1076"/>
          <ac:spMkLst>
            <pc:docMk/>
            <pc:sldMk cId="616636026" sldId="434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2:17:26.408" v="753"/>
          <ac:spMkLst>
            <pc:docMk/>
            <pc:sldMk cId="616636026" sldId="434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19:35.235" v="791" actId="5793"/>
          <ac:spMkLst>
            <pc:docMk/>
            <pc:sldMk cId="616636026" sldId="434"/>
            <ac:spMk id="4" creationId="{831BBBC3-3605-5826-DA11-AA5FB40704B9}"/>
          </ac:spMkLst>
        </pc:spChg>
        <pc:spChg chg="add del mod">
          <ac:chgData name="Mina Farmanbar" userId="2a1e0098-5dc4-4049-80c3-9d1d60d2f212" providerId="ADAL" clId="{4A0DD293-EDEE-4418-A2A9-3D66524DA651}" dt="2024-07-10T12:20:05.855" v="798"/>
          <ac:spMkLst>
            <pc:docMk/>
            <pc:sldMk cId="616636026" sldId="434"/>
            <ac:spMk id="6" creationId="{F8B88E77-4663-6165-0407-05730113B546}"/>
          </ac:spMkLst>
        </pc:spChg>
        <pc:spChg chg="add del">
          <ac:chgData name="Mina Farmanbar" userId="2a1e0098-5dc4-4049-80c3-9d1d60d2f212" providerId="ADAL" clId="{4A0DD293-EDEE-4418-A2A9-3D66524DA651}" dt="2024-07-10T12:20:08.718" v="802" actId="22"/>
          <ac:spMkLst>
            <pc:docMk/>
            <pc:sldMk cId="616636026" sldId="434"/>
            <ac:spMk id="8" creationId="{45A0AE8A-7452-5336-0A23-3B457EDD992F}"/>
          </ac:spMkLst>
        </pc:spChg>
        <pc:spChg chg="add del mod">
          <ac:chgData name="Mina Farmanbar" userId="2a1e0098-5dc4-4049-80c3-9d1d60d2f212" providerId="ADAL" clId="{4A0DD293-EDEE-4418-A2A9-3D66524DA651}" dt="2024-07-10T12:20:14.725" v="807"/>
          <ac:spMkLst>
            <pc:docMk/>
            <pc:sldMk cId="616636026" sldId="434"/>
            <ac:spMk id="10" creationId="{D4BCFFD8-5659-FCEF-7C96-EB63334B1B09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3:31:05.791" v="1561" actId="962"/>
        <pc:sldMkLst>
          <pc:docMk/>
          <pc:sldMk cId="3432694717" sldId="435"/>
        </pc:sldMkLst>
        <pc:spChg chg="del mod">
          <ac:chgData name="Mina Farmanbar" userId="2a1e0098-5dc4-4049-80c3-9d1d60d2f212" providerId="ADAL" clId="{4A0DD293-EDEE-4418-A2A9-3D66524DA651}" dt="2024-07-10T12:20:16.972" v="808" actId="478"/>
          <ac:spMkLst>
            <pc:docMk/>
            <pc:sldMk cId="3432694717" sldId="435"/>
            <ac:spMk id="4" creationId="{831BBBC3-3605-5826-DA11-AA5FB40704B9}"/>
          </ac:spMkLst>
        </pc:spChg>
        <pc:spChg chg="add mod">
          <ac:chgData name="Mina Farmanbar" userId="2a1e0098-5dc4-4049-80c3-9d1d60d2f212" providerId="ADAL" clId="{4A0DD293-EDEE-4418-A2A9-3D66524DA651}" dt="2024-07-10T12:25:55.240" v="830" actId="1076"/>
          <ac:spMkLst>
            <pc:docMk/>
            <pc:sldMk cId="3432694717" sldId="435"/>
            <ac:spMk id="6" creationId="{257774BE-96CE-6CD9-1435-160AA2341CBF}"/>
          </ac:spMkLst>
        </pc:spChg>
        <pc:picChg chg="add mod">
          <ac:chgData name="Mina Farmanbar" userId="2a1e0098-5dc4-4049-80c3-9d1d60d2f212" providerId="ADAL" clId="{4A0DD293-EDEE-4418-A2A9-3D66524DA651}" dt="2024-07-10T13:31:05.791" v="1561" actId="962"/>
          <ac:picMkLst>
            <pc:docMk/>
            <pc:sldMk cId="3432694717" sldId="435"/>
            <ac:picMk id="3" creationId="{394E00A9-2957-FCEC-E0AC-F44A6CE643C7}"/>
          </ac:picMkLst>
        </pc:picChg>
      </pc:sldChg>
      <pc:sldChg chg="addSp delSp modSp add mod modNotesTx">
        <pc:chgData name="Mina Farmanbar" userId="2a1e0098-5dc4-4049-80c3-9d1d60d2f212" providerId="ADAL" clId="{4A0DD293-EDEE-4418-A2A9-3D66524DA651}" dt="2024-07-10T12:26:44.214" v="835" actId="1076"/>
        <pc:sldMkLst>
          <pc:docMk/>
          <pc:sldMk cId="3096690160" sldId="436"/>
        </pc:sldMkLst>
        <pc:spChg chg="add mod">
          <ac:chgData name="Mina Farmanbar" userId="2a1e0098-5dc4-4049-80c3-9d1d60d2f212" providerId="ADAL" clId="{4A0DD293-EDEE-4418-A2A9-3D66524DA651}" dt="2024-07-10T12:26:44.214" v="835" actId="1076"/>
          <ac:spMkLst>
            <pc:docMk/>
            <pc:sldMk cId="3096690160" sldId="436"/>
            <ac:spMk id="6" creationId="{69ED1511-AC42-6FD3-0919-860BBE45ADFF}"/>
          </ac:spMkLst>
        </pc:spChg>
        <pc:picChg chg="del">
          <ac:chgData name="Mina Farmanbar" userId="2a1e0098-5dc4-4049-80c3-9d1d60d2f212" providerId="ADAL" clId="{4A0DD293-EDEE-4418-A2A9-3D66524DA651}" dt="2024-07-10T12:22:49.673" v="823" actId="478"/>
          <ac:picMkLst>
            <pc:docMk/>
            <pc:sldMk cId="3096690160" sldId="436"/>
            <ac:picMk id="3" creationId="{394E00A9-2957-FCEC-E0AC-F44A6CE643C7}"/>
          </ac:picMkLst>
        </pc:picChg>
        <pc:picChg chg="add mod">
          <ac:chgData name="Mina Farmanbar" userId="2a1e0098-5dc4-4049-80c3-9d1d60d2f212" providerId="ADAL" clId="{4A0DD293-EDEE-4418-A2A9-3D66524DA651}" dt="2024-07-10T12:22:52.798" v="825" actId="1076"/>
          <ac:picMkLst>
            <pc:docMk/>
            <pc:sldMk cId="3096690160" sldId="436"/>
            <ac:picMk id="4" creationId="{28932A5B-57D5-8457-B6A4-7F63F10E1370}"/>
          </ac:picMkLst>
        </pc:picChg>
      </pc:sldChg>
      <pc:sldChg chg="addSp modSp add mod ord">
        <pc:chgData name="Mina Farmanbar" userId="2a1e0098-5dc4-4049-80c3-9d1d60d2f212" providerId="ADAL" clId="{4A0DD293-EDEE-4418-A2A9-3D66524DA651}" dt="2024-07-10T12:42:14.898" v="1087" actId="14100"/>
        <pc:sldMkLst>
          <pc:docMk/>
          <pc:sldMk cId="3996139078" sldId="437"/>
        </pc:sldMkLst>
        <pc:spChg chg="mod">
          <ac:chgData name="Mina Farmanbar" userId="2a1e0098-5dc4-4049-80c3-9d1d60d2f212" providerId="ADAL" clId="{4A0DD293-EDEE-4418-A2A9-3D66524DA651}" dt="2024-07-10T12:41:14.657" v="1081" actId="1076"/>
          <ac:spMkLst>
            <pc:docMk/>
            <pc:sldMk cId="3996139078" sldId="437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41:16.740" v="1082" actId="14100"/>
          <ac:spMkLst>
            <pc:docMk/>
            <pc:sldMk cId="3996139078" sldId="437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42:14.898" v="1087" actId="14100"/>
          <ac:spMkLst>
            <pc:docMk/>
            <pc:sldMk cId="3996139078" sldId="437"/>
            <ac:spMk id="4" creationId="{43726799-5A21-2D11-8939-3E070966CBDB}"/>
          </ac:spMkLst>
        </pc:spChg>
      </pc:sldChg>
      <pc:sldChg chg="addSp delSp modSp add mod">
        <pc:chgData name="Mina Farmanbar" userId="2a1e0098-5dc4-4049-80c3-9d1d60d2f212" providerId="ADAL" clId="{4A0DD293-EDEE-4418-A2A9-3D66524DA651}" dt="2024-07-10T13:30:31.578" v="1468" actId="962"/>
        <pc:sldMkLst>
          <pc:docMk/>
          <pc:sldMk cId="1214985577" sldId="438"/>
        </pc:sldMkLst>
        <pc:spChg chg="mod">
          <ac:chgData name="Mina Farmanbar" userId="2a1e0098-5dc4-4049-80c3-9d1d60d2f212" providerId="ADAL" clId="{4A0DD293-EDEE-4418-A2A9-3D66524DA651}" dt="2024-07-10T12:47:24.604" v="1184" actId="33524"/>
          <ac:spMkLst>
            <pc:docMk/>
            <pc:sldMk cId="1214985577" sldId="438"/>
            <ac:spMk id="3" creationId="{EFDA16D8-9741-9EEC-509B-B96D3FE0AA28}"/>
          </ac:spMkLst>
        </pc:spChg>
        <pc:spChg chg="del">
          <ac:chgData name="Mina Farmanbar" userId="2a1e0098-5dc4-4049-80c3-9d1d60d2f212" providerId="ADAL" clId="{4A0DD293-EDEE-4418-A2A9-3D66524DA651}" dt="2024-07-10T12:43:30.460" v="1092" actId="478"/>
          <ac:spMkLst>
            <pc:docMk/>
            <pc:sldMk cId="1214985577" sldId="438"/>
            <ac:spMk id="4" creationId="{43726799-5A21-2D11-8939-3E070966CBDB}"/>
          </ac:spMkLst>
        </pc:spChg>
        <pc:spChg chg="add mod">
          <ac:chgData name="Mina Farmanbar" userId="2a1e0098-5dc4-4049-80c3-9d1d60d2f212" providerId="ADAL" clId="{4A0DD293-EDEE-4418-A2A9-3D66524DA651}" dt="2024-07-10T12:45:28.096" v="1145" actId="1076"/>
          <ac:spMkLst>
            <pc:docMk/>
            <pc:sldMk cId="1214985577" sldId="438"/>
            <ac:spMk id="9" creationId="{97F6D0DC-D414-7A7E-1F6A-B5A4B406AC67}"/>
          </ac:spMkLst>
        </pc:spChg>
        <pc:graphicFrameChg chg="add mod modGraphic">
          <ac:chgData name="Mina Farmanbar" userId="2a1e0098-5dc4-4049-80c3-9d1d60d2f212" providerId="ADAL" clId="{4A0DD293-EDEE-4418-A2A9-3D66524DA651}" dt="2024-07-10T12:45:23.862" v="1143" actId="1076"/>
          <ac:graphicFrameMkLst>
            <pc:docMk/>
            <pc:sldMk cId="1214985577" sldId="438"/>
            <ac:graphicFrameMk id="5" creationId="{0E12EAA5-EDD6-0E3F-16A6-F6ABC06586EC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45:31.114" v="1146" actId="1076"/>
          <ac:graphicFrameMkLst>
            <pc:docMk/>
            <pc:sldMk cId="1214985577" sldId="438"/>
            <ac:graphicFrameMk id="10" creationId="{23A6DF93-29C2-A612-51F9-9351E1442A2A}"/>
          </ac:graphicFrameMkLst>
        </pc:graphicFrameChg>
        <pc:picChg chg="add del mod">
          <ac:chgData name="Mina Farmanbar" userId="2a1e0098-5dc4-4049-80c3-9d1d60d2f212" providerId="ADAL" clId="{4A0DD293-EDEE-4418-A2A9-3D66524DA651}" dt="2024-07-10T12:45:16.850" v="1141" actId="478"/>
          <ac:picMkLst>
            <pc:docMk/>
            <pc:sldMk cId="1214985577" sldId="438"/>
            <ac:picMk id="6" creationId="{D0EC7F41-237C-FC64-4465-1C45444260A8}"/>
          </ac:picMkLst>
        </pc:picChg>
        <pc:cxnChg chg="add mod">
          <ac:chgData name="Mina Farmanbar" userId="2a1e0098-5dc4-4049-80c3-9d1d60d2f212" providerId="ADAL" clId="{4A0DD293-EDEE-4418-A2A9-3D66524DA651}" dt="2024-07-10T13:30:31.578" v="1468" actId="962"/>
          <ac:cxnSpMkLst>
            <pc:docMk/>
            <pc:sldMk cId="1214985577" sldId="438"/>
            <ac:cxnSpMk id="8" creationId="{9F3D9592-081D-C72F-E5F4-A91F780F1C6E}"/>
          </ac:cxnSpMkLst>
        </pc:cxnChg>
      </pc:sldChg>
      <pc:sldChg chg="addSp delSp modSp add mod modNotesTx">
        <pc:chgData name="Mina Farmanbar" userId="2a1e0098-5dc4-4049-80c3-9d1d60d2f212" providerId="ADAL" clId="{4A0DD293-EDEE-4418-A2A9-3D66524DA651}" dt="2024-07-10T13:32:34.323" v="1575" actId="1076"/>
        <pc:sldMkLst>
          <pc:docMk/>
          <pc:sldMk cId="1082781822" sldId="439"/>
        </pc:sldMkLst>
        <pc:spChg chg="mod">
          <ac:chgData name="Mina Farmanbar" userId="2a1e0098-5dc4-4049-80c3-9d1d60d2f212" providerId="ADAL" clId="{4A0DD293-EDEE-4418-A2A9-3D66524DA651}" dt="2024-07-10T13:32:23.958" v="1570"/>
          <ac:spMkLst>
            <pc:docMk/>
            <pc:sldMk cId="1082781822" sldId="439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3:32:34.323" v="1575" actId="1076"/>
          <ac:spMkLst>
            <pc:docMk/>
            <pc:sldMk cId="1082781822" sldId="439"/>
            <ac:spMk id="6" creationId="{66782C41-5B06-468F-A556-C6B03915FF5C}"/>
          </ac:spMkLst>
        </pc:spChg>
        <pc:spChg chg="del mod">
          <ac:chgData name="Mina Farmanbar" userId="2a1e0098-5dc4-4049-80c3-9d1d60d2f212" providerId="ADAL" clId="{4A0DD293-EDEE-4418-A2A9-3D66524DA651}" dt="2024-07-10T12:47:13.891" v="1179" actId="478"/>
          <ac:spMkLst>
            <pc:docMk/>
            <pc:sldMk cId="1082781822" sldId="439"/>
            <ac:spMk id="9" creationId="{97F6D0DC-D414-7A7E-1F6A-B5A4B406AC67}"/>
          </ac:spMkLst>
        </pc:spChg>
        <pc:graphicFrameChg chg="del">
          <ac:chgData name="Mina Farmanbar" userId="2a1e0098-5dc4-4049-80c3-9d1d60d2f212" providerId="ADAL" clId="{4A0DD293-EDEE-4418-A2A9-3D66524DA651}" dt="2024-07-10T12:47:10.327" v="1176" actId="478"/>
          <ac:graphicFrameMkLst>
            <pc:docMk/>
            <pc:sldMk cId="1082781822" sldId="439"/>
            <ac:graphicFrameMk id="5" creationId="{0E12EAA5-EDD6-0E3F-16A6-F6ABC06586EC}"/>
          </ac:graphicFrameMkLst>
        </pc:graphicFrameChg>
        <pc:graphicFrameChg chg="del">
          <ac:chgData name="Mina Farmanbar" userId="2a1e0098-5dc4-4049-80c3-9d1d60d2f212" providerId="ADAL" clId="{4A0DD293-EDEE-4418-A2A9-3D66524DA651}" dt="2024-07-10T12:47:15.084" v="1180" actId="478"/>
          <ac:graphicFrameMkLst>
            <pc:docMk/>
            <pc:sldMk cId="1082781822" sldId="439"/>
            <ac:graphicFrameMk id="10" creationId="{23A6DF93-29C2-A612-51F9-9351E1442A2A}"/>
          </ac:graphicFrameMkLst>
        </pc:graphicFrameChg>
        <pc:picChg chg="add mod">
          <ac:chgData name="Mina Farmanbar" userId="2a1e0098-5dc4-4049-80c3-9d1d60d2f212" providerId="ADAL" clId="{4A0DD293-EDEE-4418-A2A9-3D66524DA651}" dt="2024-07-10T13:30:46.023" v="1497" actId="962"/>
          <ac:picMkLst>
            <pc:docMk/>
            <pc:sldMk cId="1082781822" sldId="439"/>
            <ac:picMk id="4" creationId="{E41427C1-FE3E-23AA-FC9E-F70EAEDBDA77}"/>
          </ac:picMkLst>
        </pc:picChg>
        <pc:cxnChg chg="del">
          <ac:chgData name="Mina Farmanbar" userId="2a1e0098-5dc4-4049-80c3-9d1d60d2f212" providerId="ADAL" clId="{4A0DD293-EDEE-4418-A2A9-3D66524DA651}" dt="2024-07-10T12:47:11.859" v="1178" actId="478"/>
          <ac:cxnSpMkLst>
            <pc:docMk/>
            <pc:sldMk cId="1082781822" sldId="439"/>
            <ac:cxnSpMk id="8" creationId="{9F3D9592-081D-C72F-E5F4-A91F780F1C6E}"/>
          </ac:cxnSpMkLst>
        </pc:cxnChg>
      </pc:sldChg>
      <pc:sldChg chg="modSp add mod ord">
        <pc:chgData name="Mina Farmanbar" userId="2a1e0098-5dc4-4049-80c3-9d1d60d2f212" providerId="ADAL" clId="{4A0DD293-EDEE-4418-A2A9-3D66524DA651}" dt="2024-07-10T13:01:38.422" v="1452" actId="20577"/>
        <pc:sldMkLst>
          <pc:docMk/>
          <pc:sldMk cId="1700867291" sldId="440"/>
        </pc:sldMkLst>
        <pc:spChg chg="mod">
          <ac:chgData name="Mina Farmanbar" userId="2a1e0098-5dc4-4049-80c3-9d1d60d2f212" providerId="ADAL" clId="{4A0DD293-EDEE-4418-A2A9-3D66524DA651}" dt="2024-07-10T13:00:07.255" v="1282" actId="6549"/>
          <ac:spMkLst>
            <pc:docMk/>
            <pc:sldMk cId="1700867291" sldId="44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3:01:38.422" v="1452" actId="20577"/>
          <ac:spMkLst>
            <pc:docMk/>
            <pc:sldMk cId="1700867291" sldId="440"/>
            <ac:spMk id="3" creationId="{EFDA16D8-9741-9EEC-509B-B96D3FE0AA28}"/>
          </ac:spMkLst>
        </pc:spChg>
      </pc:sldChg>
    </pc:docChg>
  </pc:docChgLst>
  <pc:docChgLst>
    <pc:chgData name="Mina Farmanbar" userId="2a1e0098-5dc4-4049-80c3-9d1d60d2f212" providerId="ADAL" clId="{3918952B-5EC5-46D9-B27E-29920FC953BB}"/>
    <pc:docChg chg="undo custSel addSld delSld modSld sldOrd">
      <pc:chgData name="Mina Farmanbar" userId="2a1e0098-5dc4-4049-80c3-9d1d60d2f212" providerId="ADAL" clId="{3918952B-5EC5-46D9-B27E-29920FC953BB}" dt="2024-07-26T07:20:06.973" v="442" actId="14100"/>
      <pc:docMkLst>
        <pc:docMk/>
      </pc:docMkLst>
      <pc:sldChg chg="modSp mod modNotesTx">
        <pc:chgData name="Mina Farmanbar" userId="2a1e0098-5dc4-4049-80c3-9d1d60d2f212" providerId="ADAL" clId="{3918952B-5EC5-46D9-B27E-29920FC953BB}" dt="2024-07-15T11:10:10.183" v="8" actId="6549"/>
        <pc:sldMkLst>
          <pc:docMk/>
          <pc:sldMk cId="3518625769" sldId="383"/>
        </pc:sldMkLst>
        <pc:spChg chg="mod">
          <ac:chgData name="Mina Farmanbar" userId="2a1e0098-5dc4-4049-80c3-9d1d60d2f212" providerId="ADAL" clId="{3918952B-5EC5-46D9-B27E-29920FC953BB}" dt="2024-07-15T11:09:44.822" v="2"/>
          <ac:spMkLst>
            <pc:docMk/>
            <pc:sldMk cId="3518625769" sldId="383"/>
            <ac:spMk id="2" creationId="{94DB8287-6178-6F17-1E2E-A7D1BE0828BB}"/>
          </ac:spMkLst>
        </pc:spChg>
      </pc:sldChg>
      <pc:sldChg chg="add del">
        <pc:chgData name="Mina Farmanbar" userId="2a1e0098-5dc4-4049-80c3-9d1d60d2f212" providerId="ADAL" clId="{3918952B-5EC5-46D9-B27E-29920FC953BB}" dt="2024-07-15T11:56:22.235" v="428" actId="47"/>
        <pc:sldMkLst>
          <pc:docMk/>
          <pc:sldMk cId="1031450604" sldId="408"/>
        </pc:sldMkLst>
      </pc:sldChg>
      <pc:sldChg chg="modSp mod modNotesTx">
        <pc:chgData name="Mina Farmanbar" userId="2a1e0098-5dc4-4049-80c3-9d1d60d2f212" providerId="ADAL" clId="{3918952B-5EC5-46D9-B27E-29920FC953BB}" dt="2024-07-26T07:20:06.973" v="442" actId="14100"/>
        <pc:sldMkLst>
          <pc:docMk/>
          <pc:sldMk cId="838458726" sldId="413"/>
        </pc:sldMkLst>
        <pc:spChg chg="mod">
          <ac:chgData name="Mina Farmanbar" userId="2a1e0098-5dc4-4049-80c3-9d1d60d2f212" providerId="ADAL" clId="{3918952B-5EC5-46D9-B27E-29920FC953BB}" dt="2024-07-15T11:10:26.375" v="10" actId="6549"/>
          <ac:spMkLst>
            <pc:docMk/>
            <pc:sldMk cId="838458726" sldId="413"/>
            <ac:spMk id="2" creationId="{1CA38A86-D39D-D432-45BF-19C442BD1069}"/>
          </ac:spMkLst>
        </pc:spChg>
        <pc:spChg chg="mod">
          <ac:chgData name="Mina Farmanbar" userId="2a1e0098-5dc4-4049-80c3-9d1d60d2f212" providerId="ADAL" clId="{3918952B-5EC5-46D9-B27E-29920FC953BB}" dt="2024-07-26T07:20:06.973" v="442" actId="14100"/>
          <ac:spMkLst>
            <pc:docMk/>
            <pc:sldMk cId="838458726" sldId="413"/>
            <ac:spMk id="3" creationId="{71E93810-2367-CBBC-0ADA-64EF727AC774}"/>
          </ac:spMkLst>
        </pc:spChg>
      </pc:sldChg>
      <pc:sldChg chg="addSp delSp modSp mod modNotesTx">
        <pc:chgData name="Mina Farmanbar" userId="2a1e0098-5dc4-4049-80c3-9d1d60d2f212" providerId="ADAL" clId="{3918952B-5EC5-46D9-B27E-29920FC953BB}" dt="2024-07-26T07:19:59.193" v="440" actId="14100"/>
        <pc:sldMkLst>
          <pc:docMk/>
          <pc:sldMk cId="2792437802" sldId="414"/>
        </pc:sldMkLst>
        <pc:spChg chg="mod">
          <ac:chgData name="Mina Farmanbar" userId="2a1e0098-5dc4-4049-80c3-9d1d60d2f212" providerId="ADAL" clId="{3918952B-5EC5-46D9-B27E-29920FC953BB}" dt="2024-07-15T11:40:10.250" v="138" actId="1076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3918952B-5EC5-46D9-B27E-29920FC953BB}" dt="2024-07-26T07:19:59.193" v="440" actId="14100"/>
          <ac:spMkLst>
            <pc:docMk/>
            <pc:sldMk cId="2792437802" sldId="414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3918952B-5EC5-46D9-B27E-29920FC953BB}" dt="2024-07-15T11:46:34.914" v="244" actId="21"/>
          <ac:picMkLst>
            <pc:docMk/>
            <pc:sldMk cId="2792437802" sldId="414"/>
            <ac:picMk id="2050" creationId="{8F28338C-67E7-EC79-2018-054034279A6E}"/>
          </ac:picMkLst>
        </pc:picChg>
      </pc:sldChg>
      <pc:sldChg chg="add del">
        <pc:chgData name="Mina Farmanbar" userId="2a1e0098-5dc4-4049-80c3-9d1d60d2f212" providerId="ADAL" clId="{3918952B-5EC5-46D9-B27E-29920FC953BB}" dt="2024-07-15T11:56:22.235" v="428" actId="47"/>
        <pc:sldMkLst>
          <pc:docMk/>
          <pc:sldMk cId="602245712" sldId="415"/>
        </pc:sldMkLst>
      </pc:sldChg>
      <pc:sldChg chg="addSp delSp modSp mod modNotesTx">
        <pc:chgData name="Mina Farmanbar" userId="2a1e0098-5dc4-4049-80c3-9d1d60d2f212" providerId="ADAL" clId="{3918952B-5EC5-46D9-B27E-29920FC953BB}" dt="2024-07-26T07:18:58.488" v="435" actId="1582"/>
        <pc:sldMkLst>
          <pc:docMk/>
          <pc:sldMk cId="2541751383" sldId="427"/>
        </pc:sldMkLst>
        <pc:spChg chg="mod">
          <ac:chgData name="Mina Farmanbar" userId="2a1e0098-5dc4-4049-80c3-9d1d60d2f212" providerId="ADAL" clId="{3918952B-5EC5-46D9-B27E-29920FC953BB}" dt="2024-07-15T11:35:29.414" v="73" actId="1076"/>
          <ac:spMkLst>
            <pc:docMk/>
            <pc:sldMk cId="2541751383" sldId="427"/>
            <ac:spMk id="2" creationId="{1CA38A86-D39D-D432-45BF-19C442BD1069}"/>
          </ac:spMkLst>
        </pc:spChg>
        <pc:spChg chg="del mod">
          <ac:chgData name="Mina Farmanbar" userId="2a1e0098-5dc4-4049-80c3-9d1d60d2f212" providerId="ADAL" clId="{3918952B-5EC5-46D9-B27E-29920FC953BB}" dt="2024-07-15T11:35:18.279" v="69"/>
          <ac:spMkLst>
            <pc:docMk/>
            <pc:sldMk cId="2541751383" sldId="427"/>
            <ac:spMk id="3" creationId="{71E93810-2367-CBBC-0ADA-64EF727AC774}"/>
          </ac:spMkLst>
        </pc:spChg>
        <pc:spChg chg="del">
          <ac:chgData name="Mina Farmanbar" userId="2a1e0098-5dc4-4049-80c3-9d1d60d2f212" providerId="ADAL" clId="{3918952B-5EC5-46D9-B27E-29920FC953BB}" dt="2024-07-15T11:35:16.057" v="67" actId="478"/>
          <ac:spMkLst>
            <pc:docMk/>
            <pc:sldMk cId="2541751383" sldId="427"/>
            <ac:spMk id="4" creationId="{72545408-7001-9D60-A16C-1A1247D8A7A3}"/>
          </ac:spMkLst>
        </pc:spChg>
        <pc:spChg chg="add mod">
          <ac:chgData name="Mina Farmanbar" userId="2a1e0098-5dc4-4049-80c3-9d1d60d2f212" providerId="ADAL" clId="{3918952B-5EC5-46D9-B27E-29920FC953BB}" dt="2024-07-15T11:35:55.032" v="77" actId="478"/>
          <ac:spMkLst>
            <pc:docMk/>
            <pc:sldMk cId="2541751383" sldId="427"/>
            <ac:spMk id="5" creationId="{4038870C-CF94-28F9-1C47-075D309E31F7}"/>
          </ac:spMkLst>
        </pc:spChg>
        <pc:spChg chg="add mod">
          <ac:chgData name="Mina Farmanbar" userId="2a1e0098-5dc4-4049-80c3-9d1d60d2f212" providerId="ADAL" clId="{3918952B-5EC5-46D9-B27E-29920FC953BB}" dt="2024-07-26T07:18:58.488" v="435" actId="1582"/>
          <ac:spMkLst>
            <pc:docMk/>
            <pc:sldMk cId="2541751383" sldId="427"/>
            <ac:spMk id="6" creationId="{317F3CB9-A7A2-E6C3-191A-C25DF3DD1905}"/>
          </ac:spMkLst>
        </pc:spChg>
        <pc:spChg chg="add mod">
          <ac:chgData name="Mina Farmanbar" userId="2a1e0098-5dc4-4049-80c3-9d1d60d2f212" providerId="ADAL" clId="{3918952B-5EC5-46D9-B27E-29920FC953BB}" dt="2024-07-26T07:18:58.488" v="435" actId="1582"/>
          <ac:spMkLst>
            <pc:docMk/>
            <pc:sldMk cId="2541751383" sldId="427"/>
            <ac:spMk id="7" creationId="{28176C58-042F-4545-6F2A-561C0BBFAC87}"/>
          </ac:spMkLst>
        </pc:spChg>
        <pc:spChg chg="add mod">
          <ac:chgData name="Mina Farmanbar" userId="2a1e0098-5dc4-4049-80c3-9d1d60d2f212" providerId="ADAL" clId="{3918952B-5EC5-46D9-B27E-29920FC953BB}" dt="2024-07-26T07:18:58.488" v="435" actId="1582"/>
          <ac:spMkLst>
            <pc:docMk/>
            <pc:sldMk cId="2541751383" sldId="427"/>
            <ac:spMk id="8" creationId="{2444A303-A653-3FAB-AD5B-E8359E29687A}"/>
          </ac:spMkLst>
        </pc:spChg>
        <pc:spChg chg="add mod">
          <ac:chgData name="Mina Farmanbar" userId="2a1e0098-5dc4-4049-80c3-9d1d60d2f212" providerId="ADAL" clId="{3918952B-5EC5-46D9-B27E-29920FC953BB}" dt="2024-07-15T11:37:18.400" v="108" actId="1076"/>
          <ac:spMkLst>
            <pc:docMk/>
            <pc:sldMk cId="2541751383" sldId="427"/>
            <ac:spMk id="9" creationId="{AD6C28E4-8ACA-6C24-B344-8E2A1BA3D039}"/>
          </ac:spMkLst>
        </pc:spChg>
        <pc:spChg chg="add mod">
          <ac:chgData name="Mina Farmanbar" userId="2a1e0098-5dc4-4049-80c3-9d1d60d2f212" providerId="ADAL" clId="{3918952B-5EC5-46D9-B27E-29920FC953BB}" dt="2024-07-15T11:37:32.989" v="121" actId="20577"/>
          <ac:spMkLst>
            <pc:docMk/>
            <pc:sldMk cId="2541751383" sldId="427"/>
            <ac:spMk id="10" creationId="{7067B1B5-450B-238B-D069-2626C3C0EAF3}"/>
          </ac:spMkLst>
        </pc:spChg>
        <pc:spChg chg="add mod">
          <ac:chgData name="Mina Farmanbar" userId="2a1e0098-5dc4-4049-80c3-9d1d60d2f212" providerId="ADAL" clId="{3918952B-5EC5-46D9-B27E-29920FC953BB}" dt="2024-07-15T11:37:41.502" v="127" actId="6549"/>
          <ac:spMkLst>
            <pc:docMk/>
            <pc:sldMk cId="2541751383" sldId="427"/>
            <ac:spMk id="11" creationId="{1A9CA9A0-8DC1-5371-DAA9-8D12BFBA35AA}"/>
          </ac:spMkLst>
        </pc:spChg>
        <pc:spChg chg="add del">
          <ac:chgData name="Mina Farmanbar" userId="2a1e0098-5dc4-4049-80c3-9d1d60d2f212" providerId="ADAL" clId="{3918952B-5EC5-46D9-B27E-29920FC953BB}" dt="2024-07-15T11:44:51.856" v="234" actId="22"/>
          <ac:spMkLst>
            <pc:docMk/>
            <pc:sldMk cId="2541751383" sldId="427"/>
            <ac:spMk id="13" creationId="{E0901684-63F5-B33D-551C-BFE528224F3B}"/>
          </ac:spMkLst>
        </pc:spChg>
        <pc:spChg chg="add mod">
          <ac:chgData name="Mina Farmanbar" userId="2a1e0098-5dc4-4049-80c3-9d1d60d2f212" providerId="ADAL" clId="{3918952B-5EC5-46D9-B27E-29920FC953BB}" dt="2024-07-15T11:45:24.595" v="239" actId="1076"/>
          <ac:spMkLst>
            <pc:docMk/>
            <pc:sldMk cId="2541751383" sldId="427"/>
            <ac:spMk id="15" creationId="{9013DD0C-84C2-5E99-0B4F-D2811E840C24}"/>
          </ac:spMkLst>
        </pc:spChg>
        <pc:picChg chg="add del mod">
          <ac:chgData name="Mina Farmanbar" userId="2a1e0098-5dc4-4049-80c3-9d1d60d2f212" providerId="ADAL" clId="{3918952B-5EC5-46D9-B27E-29920FC953BB}" dt="2024-07-15T11:35:55.032" v="77" actId="478"/>
          <ac:picMkLst>
            <pc:docMk/>
            <pc:sldMk cId="2541751383" sldId="427"/>
            <ac:picMk id="1026" creationId="{06E8D82D-EE7D-A324-E27F-C51566A02D8F}"/>
          </ac:picMkLst>
        </pc:picChg>
        <pc:picChg chg="add mod">
          <ac:chgData name="Mina Farmanbar" userId="2a1e0098-5dc4-4049-80c3-9d1d60d2f212" providerId="ADAL" clId="{3918952B-5EC5-46D9-B27E-29920FC953BB}" dt="2024-07-15T11:37:19.902" v="109" actId="1076"/>
          <ac:picMkLst>
            <pc:docMk/>
            <pc:sldMk cId="2541751383" sldId="427"/>
            <ac:picMk id="1028" creationId="{91DE5E7A-A69A-D260-D2FC-F9DB6A6D79E4}"/>
          </ac:picMkLst>
        </pc:picChg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36420584" sldId="428"/>
        </pc:sldMkLst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3747320631" sldId="429"/>
        </pc:sldMkLst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2856571544" sldId="430"/>
        </pc:sldMkLst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2094931330" sldId="431"/>
        </pc:sldMkLst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3161109353" sldId="432"/>
        </pc:sldMkLst>
      </pc:sldChg>
      <pc:sldChg chg="del">
        <pc:chgData name="Mina Farmanbar" userId="2a1e0098-5dc4-4049-80c3-9d1d60d2f212" providerId="ADAL" clId="{3918952B-5EC5-46D9-B27E-29920FC953BB}" dt="2024-07-15T11:55:10.743" v="407" actId="47"/>
        <pc:sldMkLst>
          <pc:docMk/>
          <pc:sldMk cId="2216750435" sldId="433"/>
        </pc:sldMkLst>
      </pc:sldChg>
      <pc:sldChg chg="addSp delSp modSp add del mod ord modNotesTx">
        <pc:chgData name="Mina Farmanbar" userId="2a1e0098-5dc4-4049-80c3-9d1d60d2f212" providerId="ADAL" clId="{3918952B-5EC5-46D9-B27E-29920FC953BB}" dt="2024-07-15T13:07:21.427" v="430" actId="478"/>
        <pc:sldMkLst>
          <pc:docMk/>
          <pc:sldMk cId="616636026" sldId="434"/>
        </pc:sldMkLst>
        <pc:spChg chg="del">
          <ac:chgData name="Mina Farmanbar" userId="2a1e0098-5dc4-4049-80c3-9d1d60d2f212" providerId="ADAL" clId="{3918952B-5EC5-46D9-B27E-29920FC953BB}" dt="2024-07-15T11:56:06.941" v="423" actId="478"/>
          <ac:spMkLst>
            <pc:docMk/>
            <pc:sldMk cId="616636026" sldId="434"/>
            <ac:spMk id="2" creationId="{AF482F97-6E8B-CAC6-F2AB-7417FD0D7976}"/>
          </ac:spMkLst>
        </pc:spChg>
        <pc:spChg chg="add del mod">
          <ac:chgData name="Mina Farmanbar" userId="2a1e0098-5dc4-4049-80c3-9d1d60d2f212" providerId="ADAL" clId="{3918952B-5EC5-46D9-B27E-29920FC953BB}" dt="2024-07-15T13:07:21.427" v="430" actId="478"/>
          <ac:spMkLst>
            <pc:docMk/>
            <pc:sldMk cId="616636026" sldId="434"/>
            <ac:spMk id="3" creationId="{950AC936-240D-BB9A-21B6-74C9CDCA63F6}"/>
          </ac:spMkLst>
        </pc:spChg>
        <pc:spChg chg="mod">
          <ac:chgData name="Mina Farmanbar" userId="2a1e0098-5dc4-4049-80c3-9d1d60d2f212" providerId="ADAL" clId="{3918952B-5EC5-46D9-B27E-29920FC953BB}" dt="2024-07-15T11:55:47.435" v="420" actId="5793"/>
          <ac:spMkLst>
            <pc:docMk/>
            <pc:sldMk cId="616636026" sldId="434"/>
            <ac:spMk id="4" creationId="{831BBBC3-3605-5826-DA11-AA5FB40704B9}"/>
          </ac:spMkLst>
        </pc:spChg>
        <pc:spChg chg="add mod">
          <ac:chgData name="Mina Farmanbar" userId="2a1e0098-5dc4-4049-80c3-9d1d60d2f212" providerId="ADAL" clId="{3918952B-5EC5-46D9-B27E-29920FC953BB}" dt="2024-07-15T11:56:11.734" v="426" actId="1076"/>
          <ac:spMkLst>
            <pc:docMk/>
            <pc:sldMk cId="616636026" sldId="434"/>
            <ac:spMk id="6" creationId="{F5FA0D2A-21C1-5E80-7E6C-85DBE608CB30}"/>
          </ac:spMkLst>
        </pc:spChg>
      </pc:sldChg>
      <pc:sldChg chg="add del">
        <pc:chgData name="Mina Farmanbar" userId="2a1e0098-5dc4-4049-80c3-9d1d60d2f212" providerId="ADAL" clId="{3918952B-5EC5-46D9-B27E-29920FC953BB}" dt="2024-07-15T11:56:22.235" v="428" actId="47"/>
        <pc:sldMkLst>
          <pc:docMk/>
          <pc:sldMk cId="3432694717" sldId="435"/>
        </pc:sldMkLst>
      </pc:sldChg>
      <pc:sldChg chg="add del">
        <pc:chgData name="Mina Farmanbar" userId="2a1e0098-5dc4-4049-80c3-9d1d60d2f212" providerId="ADAL" clId="{3918952B-5EC5-46D9-B27E-29920FC953BB}" dt="2024-07-15T11:56:22.235" v="428" actId="47"/>
        <pc:sldMkLst>
          <pc:docMk/>
          <pc:sldMk cId="3096690160" sldId="436"/>
        </pc:sldMkLst>
      </pc:sldChg>
      <pc:sldChg chg="add del">
        <pc:chgData name="Mina Farmanbar" userId="2a1e0098-5dc4-4049-80c3-9d1d60d2f212" providerId="ADAL" clId="{3918952B-5EC5-46D9-B27E-29920FC953BB}" dt="2024-07-15T11:56:22.235" v="428" actId="47"/>
        <pc:sldMkLst>
          <pc:docMk/>
          <pc:sldMk cId="3996139078" sldId="437"/>
        </pc:sldMkLst>
      </pc:sldChg>
      <pc:sldChg chg="del">
        <pc:chgData name="Mina Farmanbar" userId="2a1e0098-5dc4-4049-80c3-9d1d60d2f212" providerId="ADAL" clId="{3918952B-5EC5-46D9-B27E-29920FC953BB}" dt="2024-07-15T11:56:22.235" v="428" actId="47"/>
        <pc:sldMkLst>
          <pc:docMk/>
          <pc:sldMk cId="1214985577" sldId="438"/>
        </pc:sldMkLst>
      </pc:sldChg>
      <pc:sldChg chg="del">
        <pc:chgData name="Mina Farmanbar" userId="2a1e0098-5dc4-4049-80c3-9d1d60d2f212" providerId="ADAL" clId="{3918952B-5EC5-46D9-B27E-29920FC953BB}" dt="2024-07-15T11:56:22.235" v="428" actId="47"/>
        <pc:sldMkLst>
          <pc:docMk/>
          <pc:sldMk cId="1082781822" sldId="439"/>
        </pc:sldMkLst>
      </pc:sldChg>
      <pc:sldChg chg="del">
        <pc:chgData name="Mina Farmanbar" userId="2a1e0098-5dc4-4049-80c3-9d1d60d2f212" providerId="ADAL" clId="{3918952B-5EC5-46D9-B27E-29920FC953BB}" dt="2024-07-15T13:07:04.534" v="429" actId="47"/>
        <pc:sldMkLst>
          <pc:docMk/>
          <pc:sldMk cId="1700867291" sldId="440"/>
        </pc:sldMkLst>
      </pc:sldChg>
      <pc:sldChg chg="addSp delSp modSp new mod">
        <pc:chgData name="Mina Farmanbar" userId="2a1e0098-5dc4-4049-80c3-9d1d60d2f212" providerId="ADAL" clId="{3918952B-5EC5-46D9-B27E-29920FC953BB}" dt="2024-07-26T07:19:40.153" v="437" actId="14100"/>
        <pc:sldMkLst>
          <pc:docMk/>
          <pc:sldMk cId="521597659" sldId="441"/>
        </pc:sldMkLst>
        <pc:spChg chg="mod">
          <ac:chgData name="Mina Farmanbar" userId="2a1e0098-5dc4-4049-80c3-9d1d60d2f212" providerId="ADAL" clId="{3918952B-5EC5-46D9-B27E-29920FC953BB}" dt="2024-07-15T11:47:04.570" v="253" actId="1076"/>
          <ac:spMkLst>
            <pc:docMk/>
            <pc:sldMk cId="521597659" sldId="441"/>
            <ac:spMk id="2" creationId="{DF783991-15DB-046D-1F0D-03ADF6DCC398}"/>
          </ac:spMkLst>
        </pc:spChg>
        <pc:spChg chg="mod">
          <ac:chgData name="Mina Farmanbar" userId="2a1e0098-5dc4-4049-80c3-9d1d60d2f212" providerId="ADAL" clId="{3918952B-5EC5-46D9-B27E-29920FC953BB}" dt="2024-07-26T07:19:40.153" v="437" actId="14100"/>
          <ac:spMkLst>
            <pc:docMk/>
            <pc:sldMk cId="521597659" sldId="441"/>
            <ac:spMk id="3" creationId="{AB236140-C28C-9084-A3BA-355C3829AA7B}"/>
          </ac:spMkLst>
        </pc:spChg>
        <pc:picChg chg="add del mod">
          <ac:chgData name="Mina Farmanbar" userId="2a1e0098-5dc4-4049-80c3-9d1d60d2f212" providerId="ADAL" clId="{3918952B-5EC5-46D9-B27E-29920FC953BB}" dt="2024-07-15T11:46:51.771" v="249" actId="478"/>
          <ac:picMkLst>
            <pc:docMk/>
            <pc:sldMk cId="521597659" sldId="441"/>
            <ac:picMk id="2050" creationId="{8F28338C-67E7-EC79-2018-054034279A6E}"/>
          </ac:picMkLst>
        </pc:picChg>
        <pc:picChg chg="add mod">
          <ac:chgData name="Mina Farmanbar" userId="2a1e0098-5dc4-4049-80c3-9d1d60d2f212" providerId="ADAL" clId="{3918952B-5EC5-46D9-B27E-29920FC953BB}" dt="2024-07-15T11:47:30.854" v="260" actId="1076"/>
          <ac:picMkLst>
            <pc:docMk/>
            <pc:sldMk cId="521597659" sldId="441"/>
            <ac:picMk id="3074" creationId="{E585EDC5-4651-42F0-AB98-CF6D1BE886CF}"/>
          </ac:picMkLst>
        </pc:picChg>
      </pc:sldChg>
      <pc:sldChg chg="modSp new del mod">
        <pc:chgData name="Mina Farmanbar" userId="2a1e0098-5dc4-4049-80c3-9d1d60d2f212" providerId="ADAL" clId="{3918952B-5EC5-46D9-B27E-29920FC953BB}" dt="2024-07-15T11:56:13.209" v="427" actId="47"/>
        <pc:sldMkLst>
          <pc:docMk/>
          <pc:sldMk cId="1130322187" sldId="442"/>
        </pc:sldMkLst>
        <pc:spChg chg="mod">
          <ac:chgData name="Mina Farmanbar" userId="2a1e0098-5dc4-4049-80c3-9d1d60d2f212" providerId="ADAL" clId="{3918952B-5EC5-46D9-B27E-29920FC953BB}" dt="2024-07-15T11:50:44.235" v="295" actId="1076"/>
          <ac:spMkLst>
            <pc:docMk/>
            <pc:sldMk cId="1130322187" sldId="442"/>
            <ac:spMk id="2" creationId="{DEDCEE8D-FA6D-2872-8994-E902DB6379B8}"/>
          </ac:spMkLst>
        </pc:spChg>
        <pc:spChg chg="mod">
          <ac:chgData name="Mina Farmanbar" userId="2a1e0098-5dc4-4049-80c3-9d1d60d2f212" providerId="ADAL" clId="{3918952B-5EC5-46D9-B27E-29920FC953BB}" dt="2024-07-15T11:55:26.527" v="412" actId="21"/>
          <ac:spMkLst>
            <pc:docMk/>
            <pc:sldMk cId="1130322187" sldId="442"/>
            <ac:spMk id="3" creationId="{13D6CE13-6851-0FA3-C682-7EF42CC6A814}"/>
          </ac:spMkLst>
        </pc:spChg>
      </pc:sldChg>
      <pc:sldChg chg="modSp new mod modNotesTx">
        <pc:chgData name="Mina Farmanbar" userId="2a1e0098-5dc4-4049-80c3-9d1d60d2f212" providerId="ADAL" clId="{3918952B-5EC5-46D9-B27E-29920FC953BB}" dt="2024-07-26T07:19:48.546" v="439" actId="14100"/>
        <pc:sldMkLst>
          <pc:docMk/>
          <pc:sldMk cId="1695410186" sldId="443"/>
        </pc:sldMkLst>
        <pc:spChg chg="mod">
          <ac:chgData name="Mina Farmanbar" userId="2a1e0098-5dc4-4049-80c3-9d1d60d2f212" providerId="ADAL" clId="{3918952B-5EC5-46D9-B27E-29920FC953BB}" dt="2024-07-15T11:51:45.902" v="302"/>
          <ac:spMkLst>
            <pc:docMk/>
            <pc:sldMk cId="1695410186" sldId="443"/>
            <ac:spMk id="2" creationId="{04F77B78-C7B8-AF97-694C-AF64C6825E68}"/>
          </ac:spMkLst>
        </pc:spChg>
        <pc:spChg chg="mod">
          <ac:chgData name="Mina Farmanbar" userId="2a1e0098-5dc4-4049-80c3-9d1d60d2f212" providerId="ADAL" clId="{3918952B-5EC5-46D9-B27E-29920FC953BB}" dt="2024-07-26T07:19:48.546" v="439" actId="14100"/>
          <ac:spMkLst>
            <pc:docMk/>
            <pc:sldMk cId="1695410186" sldId="443"/>
            <ac:spMk id="3" creationId="{0D343DAD-6EDF-D62C-03BF-878A7A62AD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2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1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5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8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205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88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83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26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5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11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80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0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ina.farmanbar@uis.no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3810-2367-CBBC-0ADA-64EF727A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1896533"/>
            <a:ext cx="9534618" cy="4144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dirty="0">
                <a:solidFill>
                  <a:srgbClr val="ADF3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compression algorithm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the compression and the decompression functions are learned automatically from data.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Autoencoders are data specific.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means that they will only be able to compress data similar to what they have been trained on.</a:t>
            </a:r>
          </a:p>
        </p:txBody>
      </p:sp>
    </p:spTree>
    <p:extLst>
      <p:ext uri="{BB962C8B-B14F-4D97-AF65-F5344CB8AC3E}">
        <p14:creationId xmlns:p14="http://schemas.microsoft.com/office/powerpoint/2010/main" val="83845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6" y="-132556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8870C-CF94-28F9-1C47-075D309E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Autoencoders — Bits and Bytes of Deep Learning | by Vindula Jayawardana |  Towards Data Science">
            <a:extLst>
              <a:ext uri="{FF2B5EF4-FFF2-40B4-BE49-F238E27FC236}">
                <a16:creationId xmlns:a16="http://schemas.microsoft.com/office/drawing/2014/main" id="{91DE5E7A-A69A-D260-D2FC-F9DB6A6D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" y="1458635"/>
            <a:ext cx="10299590" cy="344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17F3CB9-A7A2-E6C3-191A-C25DF3DD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08637" y="3995533"/>
            <a:ext cx="636104" cy="2965836"/>
          </a:xfrm>
          <a:prstGeom prst="rightBrace">
            <a:avLst>
              <a:gd name="adj1" fmla="val 8333"/>
              <a:gd name="adj2" fmla="val 5052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176C58-042F-4545-6F2A-561C0BBF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76145" y="3709946"/>
            <a:ext cx="636104" cy="3428339"/>
          </a:xfrm>
          <a:prstGeom prst="rightBrace">
            <a:avLst>
              <a:gd name="adj1" fmla="val 8333"/>
              <a:gd name="adj2" fmla="val 502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4A303-A653-3FAB-AD5B-E8359E296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76408" y="4369245"/>
            <a:ext cx="636104" cy="2176005"/>
          </a:xfrm>
          <a:prstGeom prst="rightBrace">
            <a:avLst>
              <a:gd name="adj1" fmla="val 8333"/>
              <a:gd name="adj2" fmla="val 502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C28E4-8ACA-6C24-B344-8E2A1BA3D039}"/>
              </a:ext>
            </a:extLst>
          </p:cNvPr>
          <p:cNvSpPr txBox="1"/>
          <p:nvPr/>
        </p:nvSpPr>
        <p:spPr>
          <a:xfrm>
            <a:off x="2417196" y="577264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B1B5-450B-238B-D069-2626C3C0EAF3}"/>
              </a:ext>
            </a:extLst>
          </p:cNvPr>
          <p:cNvSpPr txBox="1"/>
          <p:nvPr/>
        </p:nvSpPr>
        <p:spPr>
          <a:xfrm>
            <a:off x="5273039" y="5718312"/>
            <a:ext cx="118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Bottleneck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CA9A0-8DC1-5371-DAA9-8D12BFBA35AA}"/>
              </a:ext>
            </a:extLst>
          </p:cNvPr>
          <p:cNvSpPr txBox="1"/>
          <p:nvPr/>
        </p:nvSpPr>
        <p:spPr>
          <a:xfrm>
            <a:off x="8429708" y="569445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3DD0C-84C2-5E99-0B4F-D2811E840C24}"/>
              </a:ext>
            </a:extLst>
          </p:cNvPr>
          <p:cNvSpPr txBox="1"/>
          <p:nvPr/>
        </p:nvSpPr>
        <p:spPr>
          <a:xfrm>
            <a:off x="4287742" y="6073660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https://miro.medium.com/v2/resize:fit:1200/1*TOJD69Y8dZsKFEW-21xUPg.png</a:t>
            </a:r>
          </a:p>
        </p:txBody>
      </p:sp>
    </p:spTree>
    <p:extLst>
      <p:ext uri="{BB962C8B-B14F-4D97-AF65-F5344CB8AC3E}">
        <p14:creationId xmlns:p14="http://schemas.microsoft.com/office/powerpoint/2010/main" val="254175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-132556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938254"/>
            <a:ext cx="10110926" cy="52387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Autoencoder is an unsupervised neural network model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Interesting applications of autoencoders: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denoising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 for data visualization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reconstruction</a:t>
            </a:r>
          </a:p>
          <a:p>
            <a:pPr lvl="1">
              <a:lnSpc>
                <a:spcPct val="100000"/>
              </a:lnSpc>
            </a:pPr>
            <a:r>
              <a:rPr lang="en-NO" sz="2800" dirty="0">
                <a:latin typeface="Calibri" panose="020F0502020204030204" pitchFamily="34" charset="0"/>
                <a:cs typeface="Calibri" panose="020F0502020204030204" pitchFamily="34" charset="0"/>
              </a:rPr>
              <a:t>Image generation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991-15DB-046D-1F0D-03ADF6D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7" y="-132556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140-C28C-9084-A3BA-355C3829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978010"/>
            <a:ext cx="9596762" cy="5198953"/>
          </a:xfrm>
        </p:spPr>
        <p:txBody>
          <a:bodyPr/>
          <a:lstStyle/>
          <a:p>
            <a:r>
              <a:rPr lang="en-US" dirty="0"/>
              <a:t>We can define reconstruction loss as something like MSE(x, x’) if the inputs </a:t>
            </a:r>
            <a:r>
              <a:rPr lang="en-US"/>
              <a:t>are real values. </a:t>
            </a:r>
            <a:endParaRPr lang="en-US" dirty="0"/>
          </a:p>
          <a:p>
            <a:r>
              <a:rPr lang="en-US" dirty="0"/>
              <a:t>The dimensionality of z is usually less than x, that’s why autoencoders in deep learning are also called bottleneck neural networks. </a:t>
            </a:r>
          </a:p>
          <a:p>
            <a:endParaRPr lang="en-US" dirty="0"/>
          </a:p>
        </p:txBody>
      </p:sp>
      <p:pic>
        <p:nvPicPr>
          <p:cNvPr id="3074" name="Picture 2" descr="autoencoder nlp">
            <a:extLst>
              <a:ext uri="{FF2B5EF4-FFF2-40B4-BE49-F238E27FC236}">
                <a16:creationId xmlns:a16="http://schemas.microsoft.com/office/drawing/2014/main" id="{E585EDC5-4651-42F0-AB98-CF6D1BE8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81" y="3782709"/>
            <a:ext cx="55340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BBC3-3605-5826-DA11-AA5FB407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409" y="1556896"/>
            <a:ext cx="8578795" cy="3166179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Autoencoders are just like Principal Component Analysis (PCA) which is itself a dimensionality reduction algorithm…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 is linear in nature whereas autoencoders in deep learning are non-linear in nature due to neural net-based architecture.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FA0D2A-21C1-5E80-7E6C-85DBE608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-1325563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Autoencoders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7B78-C7B8-AF97-694C-AF64C682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Boltzmann Machines or (RBMs)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3DAD-6EDF-D62C-03BF-878A7A62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1825625"/>
            <a:ext cx="9845336" cy="4351338"/>
          </a:xfrm>
        </p:spPr>
        <p:txBody>
          <a:bodyPr/>
          <a:lstStyle/>
          <a:p>
            <a:r>
              <a:rPr lang="en-US" dirty="0"/>
              <a:t>A very popular type of autoencoders is the Restricted Boltzmann Machines or (RBMs). </a:t>
            </a:r>
          </a:p>
          <a:p>
            <a:r>
              <a:rPr lang="en-US" dirty="0"/>
              <a:t>Applications include:</a:t>
            </a:r>
          </a:p>
          <a:p>
            <a:pPr lvl="1"/>
            <a:r>
              <a:rPr lang="en-US" dirty="0"/>
              <a:t>Fixing imbalanced datasets</a:t>
            </a:r>
          </a:p>
          <a:p>
            <a:pPr lvl="1"/>
            <a:r>
              <a:rPr lang="en-US" dirty="0"/>
              <a:t>Estimating missing values</a:t>
            </a:r>
          </a:p>
          <a:p>
            <a:pPr lvl="1"/>
            <a:r>
              <a:rPr lang="en-US" dirty="0"/>
              <a:t>Automatic feature extraction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2DA1-CC7C-F2C4-0F4F-B8A78C8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0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NO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A6E-A896-7E37-7C79-AEEE16D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0128"/>
            <a:ext cx="10515600" cy="13278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Farmanbar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hlinkClick r:id="rId2"/>
              </a:rPr>
              <a:t>mina.farmanbar@uis.no</a:t>
            </a:r>
            <a:endParaRPr lang="en-US" sz="2800" dirty="0"/>
          </a:p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739351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AD393831-4BB1-45A8-B937-7D8B9DEB8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42900</TotalTime>
  <Words>244</Words>
  <Application>Microsoft Macintosh PowerPoint</Application>
  <PresentationFormat>Widescreen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 Light Oblique</vt:lpstr>
      <vt:lpstr>OpenSans</vt:lpstr>
      <vt:lpstr>Tenorite</vt:lpstr>
      <vt:lpstr>Custom</vt:lpstr>
      <vt:lpstr>Office Theme</vt:lpstr>
      <vt:lpstr>Deep Neural Network:  Autoencoders</vt:lpstr>
      <vt:lpstr>Autoencoders</vt:lpstr>
      <vt:lpstr>Autoencoders</vt:lpstr>
      <vt:lpstr>Autoencoders</vt:lpstr>
      <vt:lpstr>Autoencoders</vt:lpstr>
      <vt:lpstr>Autoencoders</vt:lpstr>
      <vt:lpstr>Restricted Boltzmann Machines or (RBMs)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11</cp:revision>
  <dcterms:created xsi:type="dcterms:W3CDTF">2024-04-23T12:05:35Z</dcterms:created>
  <dcterms:modified xsi:type="dcterms:W3CDTF">2024-08-31T12:35:40Z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