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8" r:id="rId5"/>
  </p:sldMasterIdLst>
  <p:notesMasterIdLst>
    <p:notesMasterId r:id="rId21"/>
  </p:notesMasterIdLst>
  <p:handoutMasterIdLst>
    <p:handoutMasterId r:id="rId22"/>
  </p:handoutMasterIdLst>
  <p:sldIdLst>
    <p:sldId id="383" r:id="rId6"/>
    <p:sldId id="414" r:id="rId7"/>
    <p:sldId id="441" r:id="rId8"/>
    <p:sldId id="428" r:id="rId9"/>
    <p:sldId id="427" r:id="rId10"/>
    <p:sldId id="442" r:id="rId11"/>
    <p:sldId id="443" r:id="rId12"/>
    <p:sldId id="444" r:id="rId13"/>
    <p:sldId id="445" r:id="rId14"/>
    <p:sldId id="446" r:id="rId15"/>
    <p:sldId id="447" r:id="rId16"/>
    <p:sldId id="449" r:id="rId17"/>
    <p:sldId id="448" r:id="rId18"/>
    <p:sldId id="451" r:id="rId19"/>
    <p:sldId id="42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4E5"/>
    <a:srgbClr val="4161E1"/>
    <a:srgbClr val="ADF35C"/>
    <a:srgbClr val="B97B9F"/>
    <a:srgbClr val="B7FF51"/>
    <a:srgbClr val="B07497"/>
    <a:srgbClr val="3154E6"/>
    <a:srgbClr val="4464E2"/>
    <a:srgbClr val="FFD3ED"/>
    <a:srgbClr val="E305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8" autoAdjust="0"/>
    <p:restoredTop sz="66156" autoAdjust="0"/>
  </p:normalViewPr>
  <p:slideViewPr>
    <p:cSldViewPr snapToGrid="0">
      <p:cViewPr varScale="1">
        <p:scale>
          <a:sx n="76" d="100"/>
          <a:sy n="76" d="100"/>
        </p:scale>
        <p:origin x="1048" y="184"/>
      </p:cViewPr>
      <p:guideLst/>
    </p:cSldViewPr>
  </p:slideViewPr>
  <p:outlineViewPr>
    <p:cViewPr>
      <p:scale>
        <a:sx n="33" d="100"/>
        <a:sy n="33" d="100"/>
      </p:scale>
      <p:origin x="0" y="-175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a Farmanbar" userId="2a1e0098-5dc4-4049-80c3-9d1d60d2f212" providerId="ADAL" clId="{3CAD585B-1F8B-473E-9CB4-549F41F91412}"/>
    <pc:docChg chg="undo custSel addSld delSld modSld sldOrd">
      <pc:chgData name="Mina Farmanbar" userId="2a1e0098-5dc4-4049-80c3-9d1d60d2f212" providerId="ADAL" clId="{3CAD585B-1F8B-473E-9CB4-549F41F91412}" dt="2024-07-10T18:43:20.218" v="829" actId="20577"/>
      <pc:docMkLst>
        <pc:docMk/>
      </pc:docMkLst>
      <pc:sldChg chg="modSp mod modNotesTx">
        <pc:chgData name="Mina Farmanbar" userId="2a1e0098-5dc4-4049-80c3-9d1d60d2f212" providerId="ADAL" clId="{3CAD585B-1F8B-473E-9CB4-549F41F91412}" dt="2024-07-10T18:43:20.218" v="829" actId="20577"/>
        <pc:sldMkLst>
          <pc:docMk/>
          <pc:sldMk cId="3518625769" sldId="383"/>
        </pc:sldMkLst>
        <pc:spChg chg="mod">
          <ac:chgData name="Mina Farmanbar" userId="2a1e0098-5dc4-4049-80c3-9d1d60d2f212" providerId="ADAL" clId="{3CAD585B-1F8B-473E-9CB4-549F41F91412}" dt="2024-07-10T18:43:20.218" v="829" actId="20577"/>
          <ac:spMkLst>
            <pc:docMk/>
            <pc:sldMk cId="3518625769" sldId="383"/>
            <ac:spMk id="2" creationId="{94DB8287-6178-6F17-1E2E-A7D1BE0828BB}"/>
          </ac:spMkLst>
        </pc:spChg>
      </pc:sldChg>
      <pc:sldChg chg="del">
        <pc:chgData name="Mina Farmanbar" userId="2a1e0098-5dc4-4049-80c3-9d1d60d2f212" providerId="ADAL" clId="{3CAD585B-1F8B-473E-9CB4-549F41F91412}" dt="2024-07-10T15:44:50.844" v="468" actId="47"/>
        <pc:sldMkLst>
          <pc:docMk/>
          <pc:sldMk cId="1031450604" sldId="408"/>
        </pc:sldMkLst>
      </pc:sldChg>
      <pc:sldChg chg="del">
        <pc:chgData name="Mina Farmanbar" userId="2a1e0098-5dc4-4049-80c3-9d1d60d2f212" providerId="ADAL" clId="{3CAD585B-1F8B-473E-9CB4-549F41F91412}" dt="2024-07-10T15:20:53.204" v="31" actId="47"/>
        <pc:sldMkLst>
          <pc:docMk/>
          <pc:sldMk cId="838458726" sldId="413"/>
        </pc:sldMkLst>
      </pc:sldChg>
      <pc:sldChg chg="modSp mod">
        <pc:chgData name="Mina Farmanbar" userId="2a1e0098-5dc4-4049-80c3-9d1d60d2f212" providerId="ADAL" clId="{3CAD585B-1F8B-473E-9CB4-549F41F91412}" dt="2024-07-10T15:45:55.256" v="509" actId="255"/>
        <pc:sldMkLst>
          <pc:docMk/>
          <pc:sldMk cId="2792437802" sldId="414"/>
        </pc:sldMkLst>
        <pc:spChg chg="mod">
          <ac:chgData name="Mina Farmanbar" userId="2a1e0098-5dc4-4049-80c3-9d1d60d2f212" providerId="ADAL" clId="{3CAD585B-1F8B-473E-9CB4-549F41F91412}" dt="2024-07-10T15:21:09.391" v="47" actId="20577"/>
          <ac:spMkLst>
            <pc:docMk/>
            <pc:sldMk cId="2792437802" sldId="414"/>
            <ac:spMk id="2" creationId="{AF482F97-6E8B-CAC6-F2AB-7417FD0D7976}"/>
          </ac:spMkLst>
        </pc:spChg>
        <pc:spChg chg="mod">
          <ac:chgData name="Mina Farmanbar" userId="2a1e0098-5dc4-4049-80c3-9d1d60d2f212" providerId="ADAL" clId="{3CAD585B-1F8B-473E-9CB4-549F41F91412}" dt="2024-07-10T15:45:55.256" v="509" actId="255"/>
          <ac:spMkLst>
            <pc:docMk/>
            <pc:sldMk cId="2792437802" sldId="414"/>
            <ac:spMk id="3" creationId="{EFDA16D8-9741-9EEC-509B-B96D3FE0AA28}"/>
          </ac:spMkLst>
        </pc:spChg>
      </pc:sldChg>
      <pc:sldChg chg="del">
        <pc:chgData name="Mina Farmanbar" userId="2a1e0098-5dc4-4049-80c3-9d1d60d2f212" providerId="ADAL" clId="{3CAD585B-1F8B-473E-9CB4-549F41F91412}" dt="2024-07-10T15:44:50.276" v="467" actId="47"/>
        <pc:sldMkLst>
          <pc:docMk/>
          <pc:sldMk cId="602245712" sldId="415"/>
        </pc:sldMkLst>
      </pc:sldChg>
      <pc:sldChg chg="delSp modSp add del mod">
        <pc:chgData name="Mina Farmanbar" userId="2a1e0098-5dc4-4049-80c3-9d1d60d2f212" providerId="ADAL" clId="{3CAD585B-1F8B-473E-9CB4-549F41F91412}" dt="2024-07-10T15:48:47.940" v="541" actId="1076"/>
        <pc:sldMkLst>
          <pc:docMk/>
          <pc:sldMk cId="2541751383" sldId="427"/>
        </pc:sldMkLst>
        <pc:spChg chg="mod">
          <ac:chgData name="Mina Farmanbar" userId="2a1e0098-5dc4-4049-80c3-9d1d60d2f212" providerId="ADAL" clId="{3CAD585B-1F8B-473E-9CB4-549F41F91412}" dt="2024-07-10T15:48:33.326" v="535" actId="1076"/>
          <ac:spMkLst>
            <pc:docMk/>
            <pc:sldMk cId="2541751383" sldId="427"/>
            <ac:spMk id="2" creationId="{1CA38A86-D39D-D432-45BF-19C442BD1069}"/>
          </ac:spMkLst>
        </pc:spChg>
        <pc:spChg chg="del mod">
          <ac:chgData name="Mina Farmanbar" userId="2a1e0098-5dc4-4049-80c3-9d1d60d2f212" providerId="ADAL" clId="{3CAD585B-1F8B-473E-9CB4-549F41F91412}" dt="2024-07-10T15:48:35.091" v="536" actId="478"/>
          <ac:spMkLst>
            <pc:docMk/>
            <pc:sldMk cId="2541751383" sldId="427"/>
            <ac:spMk id="3" creationId="{71E93810-2367-CBBC-0ADA-64EF727AC774}"/>
          </ac:spMkLst>
        </pc:spChg>
        <pc:spChg chg="mod">
          <ac:chgData name="Mina Farmanbar" userId="2a1e0098-5dc4-4049-80c3-9d1d60d2f212" providerId="ADAL" clId="{3CAD585B-1F8B-473E-9CB4-549F41F91412}" dt="2024-07-10T15:48:47.940" v="541" actId="1076"/>
          <ac:spMkLst>
            <pc:docMk/>
            <pc:sldMk cId="2541751383" sldId="427"/>
            <ac:spMk id="4" creationId="{72545408-7001-9D60-A16C-1A1247D8A7A3}"/>
          </ac:spMkLst>
        </pc:spChg>
      </pc:sldChg>
      <pc:sldChg chg="delSp modSp mod">
        <pc:chgData name="Mina Farmanbar" userId="2a1e0098-5dc4-4049-80c3-9d1d60d2f212" providerId="ADAL" clId="{3CAD585B-1F8B-473E-9CB4-549F41F91412}" dt="2024-07-10T15:46:03.827" v="510" actId="255"/>
        <pc:sldMkLst>
          <pc:docMk/>
          <pc:sldMk cId="36420584" sldId="428"/>
        </pc:sldMkLst>
        <pc:spChg chg="mod">
          <ac:chgData name="Mina Farmanbar" userId="2a1e0098-5dc4-4049-80c3-9d1d60d2f212" providerId="ADAL" clId="{3CAD585B-1F8B-473E-9CB4-549F41F91412}" dt="2024-07-10T15:27:23.800" v="165"/>
          <ac:spMkLst>
            <pc:docMk/>
            <pc:sldMk cId="36420584" sldId="428"/>
            <ac:spMk id="2" creationId="{AF482F97-6E8B-CAC6-F2AB-7417FD0D7976}"/>
          </ac:spMkLst>
        </pc:spChg>
        <pc:spChg chg="mod">
          <ac:chgData name="Mina Farmanbar" userId="2a1e0098-5dc4-4049-80c3-9d1d60d2f212" providerId="ADAL" clId="{3CAD585B-1F8B-473E-9CB4-549F41F91412}" dt="2024-07-10T15:46:03.827" v="510" actId="255"/>
          <ac:spMkLst>
            <pc:docMk/>
            <pc:sldMk cId="36420584" sldId="428"/>
            <ac:spMk id="3" creationId="{EFDA16D8-9741-9EEC-509B-B96D3FE0AA28}"/>
          </ac:spMkLst>
        </pc:spChg>
        <pc:spChg chg="del">
          <ac:chgData name="Mina Farmanbar" userId="2a1e0098-5dc4-4049-80c3-9d1d60d2f212" providerId="ADAL" clId="{3CAD585B-1F8B-473E-9CB4-549F41F91412}" dt="2024-07-10T15:27:00.877" v="156" actId="478"/>
          <ac:spMkLst>
            <pc:docMk/>
            <pc:sldMk cId="36420584" sldId="428"/>
            <ac:spMk id="4" creationId="{7F01F4DB-8E79-3DF6-8833-B291D6EEEC98}"/>
          </ac:spMkLst>
        </pc:spChg>
        <pc:spChg chg="del">
          <ac:chgData name="Mina Farmanbar" userId="2a1e0098-5dc4-4049-80c3-9d1d60d2f212" providerId="ADAL" clId="{3CAD585B-1F8B-473E-9CB4-549F41F91412}" dt="2024-07-10T15:27:08.996" v="160" actId="478"/>
          <ac:spMkLst>
            <pc:docMk/>
            <pc:sldMk cId="36420584" sldId="428"/>
            <ac:spMk id="5" creationId="{3CF19CB6-68A2-A76A-CAEB-3F694F31E23B}"/>
          </ac:spMkLst>
        </pc:spChg>
        <pc:spChg chg="del">
          <ac:chgData name="Mina Farmanbar" userId="2a1e0098-5dc4-4049-80c3-9d1d60d2f212" providerId="ADAL" clId="{3CAD585B-1F8B-473E-9CB4-549F41F91412}" dt="2024-07-10T15:27:10.645" v="162" actId="478"/>
          <ac:spMkLst>
            <pc:docMk/>
            <pc:sldMk cId="36420584" sldId="428"/>
            <ac:spMk id="6" creationId="{59878CA2-A821-11D1-4EBA-AC75DD63D7D0}"/>
          </ac:spMkLst>
        </pc:spChg>
        <pc:spChg chg="del">
          <ac:chgData name="Mina Farmanbar" userId="2a1e0098-5dc4-4049-80c3-9d1d60d2f212" providerId="ADAL" clId="{3CAD585B-1F8B-473E-9CB4-549F41F91412}" dt="2024-07-10T15:27:11.845" v="163" actId="478"/>
          <ac:spMkLst>
            <pc:docMk/>
            <pc:sldMk cId="36420584" sldId="428"/>
            <ac:spMk id="12" creationId="{2BA5CD43-CDE4-054F-C99F-110C7736047A}"/>
          </ac:spMkLst>
        </pc:spChg>
        <pc:spChg chg="del">
          <ac:chgData name="Mina Farmanbar" userId="2a1e0098-5dc4-4049-80c3-9d1d60d2f212" providerId="ADAL" clId="{3CAD585B-1F8B-473E-9CB4-549F41F91412}" dt="2024-07-10T15:27:07.157" v="158" actId="478"/>
          <ac:spMkLst>
            <pc:docMk/>
            <pc:sldMk cId="36420584" sldId="428"/>
            <ac:spMk id="14" creationId="{F77A1B99-A270-9767-1AD3-96C84010B61A}"/>
          </ac:spMkLst>
        </pc:spChg>
        <pc:spChg chg="del">
          <ac:chgData name="Mina Farmanbar" userId="2a1e0098-5dc4-4049-80c3-9d1d60d2f212" providerId="ADAL" clId="{3CAD585B-1F8B-473E-9CB4-549F41F91412}" dt="2024-07-10T15:27:01.997" v="157" actId="478"/>
          <ac:spMkLst>
            <pc:docMk/>
            <pc:sldMk cId="36420584" sldId="428"/>
            <ac:spMk id="18" creationId="{3F0C0D2A-DAEE-D90F-CD80-EB5C72030EA9}"/>
          </ac:spMkLst>
        </pc:spChg>
        <pc:picChg chg="del">
          <ac:chgData name="Mina Farmanbar" userId="2a1e0098-5dc4-4049-80c3-9d1d60d2f212" providerId="ADAL" clId="{3CAD585B-1F8B-473E-9CB4-549F41F91412}" dt="2024-07-10T15:27:07.509" v="159" actId="478"/>
          <ac:picMkLst>
            <pc:docMk/>
            <pc:sldMk cId="36420584" sldId="428"/>
            <ac:picMk id="1028" creationId="{A64DD2CE-D345-B0E8-9068-CE5D57FB0627}"/>
          </ac:picMkLst>
        </pc:picChg>
        <pc:picChg chg="del">
          <ac:chgData name="Mina Farmanbar" userId="2a1e0098-5dc4-4049-80c3-9d1d60d2f212" providerId="ADAL" clId="{3CAD585B-1F8B-473E-9CB4-549F41F91412}" dt="2024-07-10T15:27:09.301" v="161" actId="478"/>
          <ac:picMkLst>
            <pc:docMk/>
            <pc:sldMk cId="36420584" sldId="428"/>
            <ac:picMk id="1030" creationId="{ECFEE731-6C39-F317-D15E-0B135B715944}"/>
          </ac:picMkLst>
        </pc:picChg>
        <pc:picChg chg="del">
          <ac:chgData name="Mina Farmanbar" userId="2a1e0098-5dc4-4049-80c3-9d1d60d2f212" providerId="ADAL" clId="{3CAD585B-1F8B-473E-9CB4-549F41F91412}" dt="2024-07-10T15:26:59.597" v="155" actId="478"/>
          <ac:picMkLst>
            <pc:docMk/>
            <pc:sldMk cId="36420584" sldId="428"/>
            <ac:picMk id="1034" creationId="{E94931BF-9788-386C-A9AD-093B404BE9ED}"/>
          </ac:picMkLst>
        </pc:picChg>
      </pc:sldChg>
      <pc:sldChg chg="del">
        <pc:chgData name="Mina Farmanbar" userId="2a1e0098-5dc4-4049-80c3-9d1d60d2f212" providerId="ADAL" clId="{3CAD585B-1F8B-473E-9CB4-549F41F91412}" dt="2024-07-10T15:44:47.052" v="459" actId="47"/>
        <pc:sldMkLst>
          <pc:docMk/>
          <pc:sldMk cId="3747320631" sldId="429"/>
        </pc:sldMkLst>
      </pc:sldChg>
      <pc:sldChg chg="del">
        <pc:chgData name="Mina Farmanbar" userId="2a1e0098-5dc4-4049-80c3-9d1d60d2f212" providerId="ADAL" clId="{3CAD585B-1F8B-473E-9CB4-549F41F91412}" dt="2024-07-10T15:44:47.604" v="460" actId="47"/>
        <pc:sldMkLst>
          <pc:docMk/>
          <pc:sldMk cId="2856571544" sldId="430"/>
        </pc:sldMkLst>
      </pc:sldChg>
      <pc:sldChg chg="del">
        <pc:chgData name="Mina Farmanbar" userId="2a1e0098-5dc4-4049-80c3-9d1d60d2f212" providerId="ADAL" clId="{3CAD585B-1F8B-473E-9CB4-549F41F91412}" dt="2024-07-10T15:44:48.327" v="461" actId="47"/>
        <pc:sldMkLst>
          <pc:docMk/>
          <pc:sldMk cId="2094931330" sldId="431"/>
        </pc:sldMkLst>
      </pc:sldChg>
      <pc:sldChg chg="del">
        <pc:chgData name="Mina Farmanbar" userId="2a1e0098-5dc4-4049-80c3-9d1d60d2f212" providerId="ADAL" clId="{3CAD585B-1F8B-473E-9CB4-549F41F91412}" dt="2024-07-10T15:44:48.651" v="462" actId="47"/>
        <pc:sldMkLst>
          <pc:docMk/>
          <pc:sldMk cId="3161109353" sldId="432"/>
        </pc:sldMkLst>
      </pc:sldChg>
      <pc:sldChg chg="del">
        <pc:chgData name="Mina Farmanbar" userId="2a1e0098-5dc4-4049-80c3-9d1d60d2f212" providerId="ADAL" clId="{3CAD585B-1F8B-473E-9CB4-549F41F91412}" dt="2024-07-10T15:44:48.837" v="463" actId="47"/>
        <pc:sldMkLst>
          <pc:docMk/>
          <pc:sldMk cId="2216750435" sldId="433"/>
        </pc:sldMkLst>
      </pc:sldChg>
      <pc:sldChg chg="del">
        <pc:chgData name="Mina Farmanbar" userId="2a1e0098-5dc4-4049-80c3-9d1d60d2f212" providerId="ADAL" clId="{3CAD585B-1F8B-473E-9CB4-549F41F91412}" dt="2024-07-10T15:44:49.396" v="464" actId="47"/>
        <pc:sldMkLst>
          <pc:docMk/>
          <pc:sldMk cId="616636026" sldId="434"/>
        </pc:sldMkLst>
      </pc:sldChg>
      <pc:sldChg chg="del">
        <pc:chgData name="Mina Farmanbar" userId="2a1e0098-5dc4-4049-80c3-9d1d60d2f212" providerId="ADAL" clId="{3CAD585B-1F8B-473E-9CB4-549F41F91412}" dt="2024-07-10T15:44:49.689" v="465" actId="47"/>
        <pc:sldMkLst>
          <pc:docMk/>
          <pc:sldMk cId="3432694717" sldId="435"/>
        </pc:sldMkLst>
      </pc:sldChg>
      <pc:sldChg chg="del">
        <pc:chgData name="Mina Farmanbar" userId="2a1e0098-5dc4-4049-80c3-9d1d60d2f212" providerId="ADAL" clId="{3CAD585B-1F8B-473E-9CB4-549F41F91412}" dt="2024-07-10T15:44:50.060" v="466" actId="47"/>
        <pc:sldMkLst>
          <pc:docMk/>
          <pc:sldMk cId="3096690160" sldId="436"/>
        </pc:sldMkLst>
      </pc:sldChg>
      <pc:sldChg chg="del">
        <pc:chgData name="Mina Farmanbar" userId="2a1e0098-5dc4-4049-80c3-9d1d60d2f212" providerId="ADAL" clId="{3CAD585B-1F8B-473E-9CB4-549F41F91412}" dt="2024-07-10T15:44:51.223" v="469" actId="47"/>
        <pc:sldMkLst>
          <pc:docMk/>
          <pc:sldMk cId="3996139078" sldId="437"/>
        </pc:sldMkLst>
      </pc:sldChg>
      <pc:sldChg chg="del">
        <pc:chgData name="Mina Farmanbar" userId="2a1e0098-5dc4-4049-80c3-9d1d60d2f212" providerId="ADAL" clId="{3CAD585B-1F8B-473E-9CB4-549F41F91412}" dt="2024-07-10T15:44:51.596" v="470" actId="47"/>
        <pc:sldMkLst>
          <pc:docMk/>
          <pc:sldMk cId="1214985577" sldId="438"/>
        </pc:sldMkLst>
      </pc:sldChg>
      <pc:sldChg chg="del">
        <pc:chgData name="Mina Farmanbar" userId="2a1e0098-5dc4-4049-80c3-9d1d60d2f212" providerId="ADAL" clId="{3CAD585B-1F8B-473E-9CB4-549F41F91412}" dt="2024-07-10T15:44:52.068" v="471" actId="47"/>
        <pc:sldMkLst>
          <pc:docMk/>
          <pc:sldMk cId="1082781822" sldId="439"/>
        </pc:sldMkLst>
      </pc:sldChg>
      <pc:sldChg chg="del">
        <pc:chgData name="Mina Farmanbar" userId="2a1e0098-5dc4-4049-80c3-9d1d60d2f212" providerId="ADAL" clId="{3CAD585B-1F8B-473E-9CB4-549F41F91412}" dt="2024-07-10T16:00:21.373" v="645" actId="47"/>
        <pc:sldMkLst>
          <pc:docMk/>
          <pc:sldMk cId="1700867291" sldId="440"/>
        </pc:sldMkLst>
      </pc:sldChg>
      <pc:sldChg chg="addSp delSp modSp new mod modNotesTx">
        <pc:chgData name="Mina Farmanbar" userId="2a1e0098-5dc4-4049-80c3-9d1d60d2f212" providerId="ADAL" clId="{3CAD585B-1F8B-473E-9CB4-549F41F91412}" dt="2024-07-10T16:01:07.970" v="658" actId="962"/>
        <pc:sldMkLst>
          <pc:docMk/>
          <pc:sldMk cId="3070854054" sldId="441"/>
        </pc:sldMkLst>
        <pc:spChg chg="del">
          <ac:chgData name="Mina Farmanbar" userId="2a1e0098-5dc4-4049-80c3-9d1d60d2f212" providerId="ADAL" clId="{3CAD585B-1F8B-473E-9CB4-549F41F91412}" dt="2024-07-10T15:35:06.630" v="332" actId="478"/>
          <ac:spMkLst>
            <pc:docMk/>
            <pc:sldMk cId="3070854054" sldId="441"/>
            <ac:spMk id="2" creationId="{5B472678-3D62-7041-CC3C-3359A1A69C4E}"/>
          </ac:spMkLst>
        </pc:spChg>
        <pc:spChg chg="del mod">
          <ac:chgData name="Mina Farmanbar" userId="2a1e0098-5dc4-4049-80c3-9d1d60d2f212" providerId="ADAL" clId="{3CAD585B-1F8B-473E-9CB4-549F41F91412}" dt="2024-07-10T15:35:00.800" v="329" actId="478"/>
          <ac:spMkLst>
            <pc:docMk/>
            <pc:sldMk cId="3070854054" sldId="441"/>
            <ac:spMk id="3" creationId="{FFC3B2AB-63D7-294F-2F5D-DF027B0F766F}"/>
          </ac:spMkLst>
        </pc:spChg>
        <pc:spChg chg="add mod">
          <ac:chgData name="Mina Farmanbar" userId="2a1e0098-5dc4-4049-80c3-9d1d60d2f212" providerId="ADAL" clId="{3CAD585B-1F8B-473E-9CB4-549F41F91412}" dt="2024-07-10T15:58:10.157" v="637" actId="1076"/>
          <ac:spMkLst>
            <pc:docMk/>
            <pc:sldMk cId="3070854054" sldId="441"/>
            <ac:spMk id="4" creationId="{797009A8-CAB4-41B9-FE78-3F3B7561B4DF}"/>
          </ac:spMkLst>
        </pc:spChg>
        <pc:spChg chg="add del mod">
          <ac:chgData name="Mina Farmanbar" userId="2a1e0098-5dc4-4049-80c3-9d1d60d2f212" providerId="ADAL" clId="{3CAD585B-1F8B-473E-9CB4-549F41F91412}" dt="2024-07-10T15:35:04.454" v="331" actId="478"/>
          <ac:spMkLst>
            <pc:docMk/>
            <pc:sldMk cId="3070854054" sldId="441"/>
            <ac:spMk id="7" creationId="{61CD963D-6E74-A011-D205-8DD67C580336}"/>
          </ac:spMkLst>
        </pc:spChg>
        <pc:spChg chg="add del mod">
          <ac:chgData name="Mina Farmanbar" userId="2a1e0098-5dc4-4049-80c3-9d1d60d2f212" providerId="ADAL" clId="{3CAD585B-1F8B-473E-9CB4-549F41F91412}" dt="2024-07-10T15:35:09.382" v="333" actId="478"/>
          <ac:spMkLst>
            <pc:docMk/>
            <pc:sldMk cId="3070854054" sldId="441"/>
            <ac:spMk id="8" creationId="{809612E7-25D2-DA8F-14AA-871225B58C4B}"/>
          </ac:spMkLst>
        </pc:spChg>
        <pc:spChg chg="add del mod">
          <ac:chgData name="Mina Farmanbar" userId="2a1e0098-5dc4-4049-80c3-9d1d60d2f212" providerId="ADAL" clId="{3CAD585B-1F8B-473E-9CB4-549F41F91412}" dt="2024-07-10T15:35:09.382" v="333" actId="478"/>
          <ac:spMkLst>
            <pc:docMk/>
            <pc:sldMk cId="3070854054" sldId="441"/>
            <ac:spMk id="10" creationId="{69052AD6-E874-9D18-24F9-EE86DA2249EA}"/>
          </ac:spMkLst>
        </pc:spChg>
        <pc:spChg chg="add del mod">
          <ac:chgData name="Mina Farmanbar" userId="2a1e0098-5dc4-4049-80c3-9d1d60d2f212" providerId="ADAL" clId="{3CAD585B-1F8B-473E-9CB4-549F41F91412}" dt="2024-07-10T15:35:09.382" v="333" actId="478"/>
          <ac:spMkLst>
            <pc:docMk/>
            <pc:sldMk cId="3070854054" sldId="441"/>
            <ac:spMk id="11" creationId="{4863E8A4-0FE4-52E4-FF4F-B2B6984EE05D}"/>
          </ac:spMkLst>
        </pc:spChg>
        <pc:spChg chg="add del mod">
          <ac:chgData name="Mina Farmanbar" userId="2a1e0098-5dc4-4049-80c3-9d1d60d2f212" providerId="ADAL" clId="{3CAD585B-1F8B-473E-9CB4-549F41F91412}" dt="2024-07-10T15:35:11.262" v="334" actId="478"/>
          <ac:spMkLst>
            <pc:docMk/>
            <pc:sldMk cId="3070854054" sldId="441"/>
            <ac:spMk id="12" creationId="{08DEF0B3-BB75-AA5E-9480-4C4173E99D65}"/>
          </ac:spMkLst>
        </pc:spChg>
        <pc:spChg chg="add del mod">
          <ac:chgData name="Mina Farmanbar" userId="2a1e0098-5dc4-4049-80c3-9d1d60d2f212" providerId="ADAL" clId="{3CAD585B-1F8B-473E-9CB4-549F41F91412}" dt="2024-07-10T15:35:09.382" v="333" actId="478"/>
          <ac:spMkLst>
            <pc:docMk/>
            <pc:sldMk cId="3070854054" sldId="441"/>
            <ac:spMk id="13" creationId="{BA45F345-32BE-1E92-EB34-7310BCEB7D4A}"/>
          </ac:spMkLst>
        </pc:spChg>
        <pc:spChg chg="add del mod">
          <ac:chgData name="Mina Farmanbar" userId="2a1e0098-5dc4-4049-80c3-9d1d60d2f212" providerId="ADAL" clId="{3CAD585B-1F8B-473E-9CB4-549F41F91412}" dt="2024-07-10T15:35:09.382" v="333" actId="478"/>
          <ac:spMkLst>
            <pc:docMk/>
            <pc:sldMk cId="3070854054" sldId="441"/>
            <ac:spMk id="14" creationId="{2AF43182-E111-43E5-A286-8E61FEAA6AE0}"/>
          </ac:spMkLst>
        </pc:spChg>
        <pc:spChg chg="add del mod">
          <ac:chgData name="Mina Farmanbar" userId="2a1e0098-5dc4-4049-80c3-9d1d60d2f212" providerId="ADAL" clId="{3CAD585B-1F8B-473E-9CB4-549F41F91412}" dt="2024-07-10T15:35:09.382" v="333" actId="478"/>
          <ac:spMkLst>
            <pc:docMk/>
            <pc:sldMk cId="3070854054" sldId="441"/>
            <ac:spMk id="16" creationId="{09EF81C3-056F-DEDD-A17A-B81594088C76}"/>
          </ac:spMkLst>
        </pc:spChg>
        <pc:spChg chg="add del mod">
          <ac:chgData name="Mina Farmanbar" userId="2a1e0098-5dc4-4049-80c3-9d1d60d2f212" providerId="ADAL" clId="{3CAD585B-1F8B-473E-9CB4-549F41F91412}" dt="2024-07-10T15:35:09.382" v="333" actId="478"/>
          <ac:spMkLst>
            <pc:docMk/>
            <pc:sldMk cId="3070854054" sldId="441"/>
            <ac:spMk id="17" creationId="{E91D2D92-7575-C0E2-E23D-FE27107115C3}"/>
          </ac:spMkLst>
        </pc:spChg>
        <pc:spChg chg="add del mod">
          <ac:chgData name="Mina Farmanbar" userId="2a1e0098-5dc4-4049-80c3-9d1d60d2f212" providerId="ADAL" clId="{3CAD585B-1F8B-473E-9CB4-549F41F91412}" dt="2024-07-10T15:35:09.382" v="333" actId="478"/>
          <ac:spMkLst>
            <pc:docMk/>
            <pc:sldMk cId="3070854054" sldId="441"/>
            <ac:spMk id="18" creationId="{664FBFD1-FCBF-F167-47AB-E2BFF853C6C6}"/>
          </ac:spMkLst>
        </pc:spChg>
        <pc:spChg chg="add mod">
          <ac:chgData name="Mina Farmanbar" userId="2a1e0098-5dc4-4049-80c3-9d1d60d2f212" providerId="ADAL" clId="{3CAD585B-1F8B-473E-9CB4-549F41F91412}" dt="2024-07-10T15:58:10.157" v="637" actId="1076"/>
          <ac:spMkLst>
            <pc:docMk/>
            <pc:sldMk cId="3070854054" sldId="441"/>
            <ac:spMk id="27" creationId="{F35F69E2-8AFE-8227-5E33-03D5A0B373A0}"/>
          </ac:spMkLst>
        </pc:spChg>
        <pc:spChg chg="add mod">
          <ac:chgData name="Mina Farmanbar" userId="2a1e0098-5dc4-4049-80c3-9d1d60d2f212" providerId="ADAL" clId="{3CAD585B-1F8B-473E-9CB4-549F41F91412}" dt="2024-07-10T15:58:10.157" v="637" actId="1076"/>
          <ac:spMkLst>
            <pc:docMk/>
            <pc:sldMk cId="3070854054" sldId="441"/>
            <ac:spMk id="28" creationId="{6FC4E734-88C7-11BF-BB18-141DA3830079}"/>
          </ac:spMkLst>
        </pc:spChg>
        <pc:spChg chg="add mod">
          <ac:chgData name="Mina Farmanbar" userId="2a1e0098-5dc4-4049-80c3-9d1d60d2f212" providerId="ADAL" clId="{3CAD585B-1F8B-473E-9CB4-549F41F91412}" dt="2024-07-10T15:58:10.157" v="637" actId="1076"/>
          <ac:spMkLst>
            <pc:docMk/>
            <pc:sldMk cId="3070854054" sldId="441"/>
            <ac:spMk id="29" creationId="{BFEC7A83-7BD8-5976-32FB-ACA09C75FBB2}"/>
          </ac:spMkLst>
        </pc:spChg>
        <pc:spChg chg="add del mod">
          <ac:chgData name="Mina Farmanbar" userId="2a1e0098-5dc4-4049-80c3-9d1d60d2f212" providerId="ADAL" clId="{3CAD585B-1F8B-473E-9CB4-549F41F91412}" dt="2024-07-10T15:35:02.477" v="330" actId="478"/>
          <ac:spMkLst>
            <pc:docMk/>
            <pc:sldMk cId="3070854054" sldId="441"/>
            <ac:spMk id="31" creationId="{D5C09132-3A6B-A32C-FBE4-BB13009E0924}"/>
          </ac:spMkLst>
        </pc:spChg>
        <pc:spChg chg="add mod">
          <ac:chgData name="Mina Farmanbar" userId="2a1e0098-5dc4-4049-80c3-9d1d60d2f212" providerId="ADAL" clId="{3CAD585B-1F8B-473E-9CB4-549F41F91412}" dt="2024-07-10T15:58:10.157" v="637" actId="1076"/>
          <ac:spMkLst>
            <pc:docMk/>
            <pc:sldMk cId="3070854054" sldId="441"/>
            <ac:spMk id="35" creationId="{D5E5630A-DFF0-71A5-D03E-CECCA859234A}"/>
          </ac:spMkLst>
        </pc:spChg>
        <pc:spChg chg="add mod">
          <ac:chgData name="Mina Farmanbar" userId="2a1e0098-5dc4-4049-80c3-9d1d60d2f212" providerId="ADAL" clId="{3CAD585B-1F8B-473E-9CB4-549F41F91412}" dt="2024-07-10T15:58:10.157" v="637" actId="1076"/>
          <ac:spMkLst>
            <pc:docMk/>
            <pc:sldMk cId="3070854054" sldId="441"/>
            <ac:spMk id="36" creationId="{A89674BE-D95A-ECDC-0880-56447169D107}"/>
          </ac:spMkLst>
        </pc:spChg>
        <pc:spChg chg="add mod">
          <ac:chgData name="Mina Farmanbar" userId="2a1e0098-5dc4-4049-80c3-9d1d60d2f212" providerId="ADAL" clId="{3CAD585B-1F8B-473E-9CB4-549F41F91412}" dt="2024-07-10T15:58:10.157" v="637" actId="1076"/>
          <ac:spMkLst>
            <pc:docMk/>
            <pc:sldMk cId="3070854054" sldId="441"/>
            <ac:spMk id="40" creationId="{3581FD7D-6E6B-8B86-FF17-3675724D13AF}"/>
          </ac:spMkLst>
        </pc:spChg>
        <pc:spChg chg="add mod">
          <ac:chgData name="Mina Farmanbar" userId="2a1e0098-5dc4-4049-80c3-9d1d60d2f212" providerId="ADAL" clId="{3CAD585B-1F8B-473E-9CB4-549F41F91412}" dt="2024-07-10T15:58:10.157" v="637" actId="1076"/>
          <ac:spMkLst>
            <pc:docMk/>
            <pc:sldMk cId="3070854054" sldId="441"/>
            <ac:spMk id="41" creationId="{B36CA821-E31D-2915-D02A-C6D969523A24}"/>
          </ac:spMkLst>
        </pc:spChg>
        <pc:spChg chg="add mod">
          <ac:chgData name="Mina Farmanbar" userId="2a1e0098-5dc4-4049-80c3-9d1d60d2f212" providerId="ADAL" clId="{3CAD585B-1F8B-473E-9CB4-549F41F91412}" dt="2024-07-10T15:58:10.157" v="637" actId="1076"/>
          <ac:spMkLst>
            <pc:docMk/>
            <pc:sldMk cId="3070854054" sldId="441"/>
            <ac:spMk id="42" creationId="{55FC311D-1C7C-C476-1C55-7440B3F37DB9}"/>
          </ac:spMkLst>
        </pc:spChg>
        <pc:spChg chg="add mod">
          <ac:chgData name="Mina Farmanbar" userId="2a1e0098-5dc4-4049-80c3-9d1d60d2f212" providerId="ADAL" clId="{3CAD585B-1F8B-473E-9CB4-549F41F91412}" dt="2024-07-10T15:58:10.157" v="637" actId="1076"/>
          <ac:spMkLst>
            <pc:docMk/>
            <pc:sldMk cId="3070854054" sldId="441"/>
            <ac:spMk id="47" creationId="{1C0B2BDE-A252-8B5B-07DE-ADF5E2CC1D76}"/>
          </ac:spMkLst>
        </pc:spChg>
        <pc:spChg chg="add mod">
          <ac:chgData name="Mina Farmanbar" userId="2a1e0098-5dc4-4049-80c3-9d1d60d2f212" providerId="ADAL" clId="{3CAD585B-1F8B-473E-9CB4-549F41F91412}" dt="2024-07-10T15:58:10.157" v="637" actId="1076"/>
          <ac:spMkLst>
            <pc:docMk/>
            <pc:sldMk cId="3070854054" sldId="441"/>
            <ac:spMk id="48" creationId="{9D3D2FF2-EC65-FDD8-ADDC-C98474EBA3A4}"/>
          </ac:spMkLst>
        </pc:spChg>
        <pc:spChg chg="add mod">
          <ac:chgData name="Mina Farmanbar" userId="2a1e0098-5dc4-4049-80c3-9d1d60d2f212" providerId="ADAL" clId="{3CAD585B-1F8B-473E-9CB4-549F41F91412}" dt="2024-07-10T15:58:10.157" v="637" actId="1076"/>
          <ac:spMkLst>
            <pc:docMk/>
            <pc:sldMk cId="3070854054" sldId="441"/>
            <ac:spMk id="50" creationId="{79F53674-4BF5-8071-6354-76A73D3BB452}"/>
          </ac:spMkLst>
        </pc:spChg>
        <pc:spChg chg="add mod">
          <ac:chgData name="Mina Farmanbar" userId="2a1e0098-5dc4-4049-80c3-9d1d60d2f212" providerId="ADAL" clId="{3CAD585B-1F8B-473E-9CB4-549F41F91412}" dt="2024-07-10T15:58:10.157" v="637" actId="1076"/>
          <ac:spMkLst>
            <pc:docMk/>
            <pc:sldMk cId="3070854054" sldId="441"/>
            <ac:spMk id="56" creationId="{DF0F7922-02B6-5A83-1525-E81A7C69306C}"/>
          </ac:spMkLst>
        </pc:spChg>
        <pc:spChg chg="add mod">
          <ac:chgData name="Mina Farmanbar" userId="2a1e0098-5dc4-4049-80c3-9d1d60d2f212" providerId="ADAL" clId="{3CAD585B-1F8B-473E-9CB4-549F41F91412}" dt="2024-07-10T15:58:10.157" v="637" actId="1076"/>
          <ac:spMkLst>
            <pc:docMk/>
            <pc:sldMk cId="3070854054" sldId="441"/>
            <ac:spMk id="57" creationId="{8AB29F8D-B579-6775-DBFB-C4A46D4CAE32}"/>
          </ac:spMkLst>
        </pc:spChg>
        <pc:spChg chg="add mod">
          <ac:chgData name="Mina Farmanbar" userId="2a1e0098-5dc4-4049-80c3-9d1d60d2f212" providerId="ADAL" clId="{3CAD585B-1F8B-473E-9CB4-549F41F91412}" dt="2024-07-10T15:58:10.157" v="637" actId="1076"/>
          <ac:spMkLst>
            <pc:docMk/>
            <pc:sldMk cId="3070854054" sldId="441"/>
            <ac:spMk id="58" creationId="{8276E5A8-BAD3-FD3D-F950-DEDCFA15696F}"/>
          </ac:spMkLst>
        </pc:spChg>
        <pc:spChg chg="add mod">
          <ac:chgData name="Mina Farmanbar" userId="2a1e0098-5dc4-4049-80c3-9d1d60d2f212" providerId="ADAL" clId="{3CAD585B-1F8B-473E-9CB4-549F41F91412}" dt="2024-07-10T15:58:10.157" v="637" actId="1076"/>
          <ac:spMkLst>
            <pc:docMk/>
            <pc:sldMk cId="3070854054" sldId="441"/>
            <ac:spMk id="59" creationId="{9E68E8DA-4E32-01A9-5D83-71D82FC27518}"/>
          </ac:spMkLst>
        </pc:spChg>
        <pc:spChg chg="add mod">
          <ac:chgData name="Mina Farmanbar" userId="2a1e0098-5dc4-4049-80c3-9d1d60d2f212" providerId="ADAL" clId="{3CAD585B-1F8B-473E-9CB4-549F41F91412}" dt="2024-07-10T15:58:10.157" v="637" actId="1076"/>
          <ac:spMkLst>
            <pc:docMk/>
            <pc:sldMk cId="3070854054" sldId="441"/>
            <ac:spMk id="60" creationId="{E7FF7485-F076-A69C-78B5-59F5796A858F}"/>
          </ac:spMkLst>
        </pc:spChg>
        <pc:spChg chg="add mod">
          <ac:chgData name="Mina Farmanbar" userId="2a1e0098-5dc4-4049-80c3-9d1d60d2f212" providerId="ADAL" clId="{3CAD585B-1F8B-473E-9CB4-549F41F91412}" dt="2024-07-10T15:58:10.157" v="637" actId="1076"/>
          <ac:spMkLst>
            <pc:docMk/>
            <pc:sldMk cId="3070854054" sldId="441"/>
            <ac:spMk id="62" creationId="{3890C03E-92FA-3199-5EDA-4B30DE2B9EE0}"/>
          </ac:spMkLst>
        </pc:spChg>
        <pc:spChg chg="add mod">
          <ac:chgData name="Mina Farmanbar" userId="2a1e0098-5dc4-4049-80c3-9d1d60d2f212" providerId="ADAL" clId="{3CAD585B-1F8B-473E-9CB4-549F41F91412}" dt="2024-07-10T15:58:10.157" v="637" actId="1076"/>
          <ac:spMkLst>
            <pc:docMk/>
            <pc:sldMk cId="3070854054" sldId="441"/>
            <ac:spMk id="63" creationId="{11613D2A-509F-F4C0-A8D7-DEEFDE1C5A1C}"/>
          </ac:spMkLst>
        </pc:spChg>
        <pc:spChg chg="add mod">
          <ac:chgData name="Mina Farmanbar" userId="2a1e0098-5dc4-4049-80c3-9d1d60d2f212" providerId="ADAL" clId="{3CAD585B-1F8B-473E-9CB4-549F41F91412}" dt="2024-07-10T15:58:10.157" v="637" actId="1076"/>
          <ac:spMkLst>
            <pc:docMk/>
            <pc:sldMk cId="3070854054" sldId="441"/>
            <ac:spMk id="64" creationId="{9E9682EB-459F-5085-09CF-73B41F0D304E}"/>
          </ac:spMkLst>
        </pc:spChg>
        <pc:spChg chg="add mod">
          <ac:chgData name="Mina Farmanbar" userId="2a1e0098-5dc4-4049-80c3-9d1d60d2f212" providerId="ADAL" clId="{3CAD585B-1F8B-473E-9CB4-549F41F91412}" dt="2024-07-10T15:59:19.650" v="644" actId="1076"/>
          <ac:spMkLst>
            <pc:docMk/>
            <pc:sldMk cId="3070854054" sldId="441"/>
            <ac:spMk id="67" creationId="{2F94A702-9121-4308-62F1-6C3BC8AE261A}"/>
          </ac:spMkLst>
        </pc:spChg>
        <pc:cxnChg chg="add del mod">
          <ac:chgData name="Mina Farmanbar" userId="2a1e0098-5dc4-4049-80c3-9d1d60d2f212" providerId="ADAL" clId="{3CAD585B-1F8B-473E-9CB4-549F41F91412}" dt="2024-07-10T15:32:45.346" v="292" actId="478"/>
          <ac:cxnSpMkLst>
            <pc:docMk/>
            <pc:sldMk cId="3070854054" sldId="441"/>
            <ac:cxnSpMk id="5" creationId="{719E9C0F-111A-711D-423B-2031204E28B0}"/>
          </ac:cxnSpMkLst>
        </pc:cxnChg>
        <pc:cxnChg chg="add del mod">
          <ac:chgData name="Mina Farmanbar" userId="2a1e0098-5dc4-4049-80c3-9d1d60d2f212" providerId="ADAL" clId="{3CAD585B-1F8B-473E-9CB4-549F41F91412}" dt="2024-07-10T15:35:09.382" v="333" actId="478"/>
          <ac:cxnSpMkLst>
            <pc:docMk/>
            <pc:sldMk cId="3070854054" sldId="441"/>
            <ac:cxnSpMk id="6" creationId="{CAB499A9-1300-321C-FB72-3C3091C57116}"/>
          </ac:cxnSpMkLst>
        </pc:cxnChg>
        <pc:cxnChg chg="add del mod">
          <ac:chgData name="Mina Farmanbar" userId="2a1e0098-5dc4-4049-80c3-9d1d60d2f212" providerId="ADAL" clId="{3CAD585B-1F8B-473E-9CB4-549F41F91412}" dt="2024-07-10T15:32:44.041" v="291" actId="478"/>
          <ac:cxnSpMkLst>
            <pc:docMk/>
            <pc:sldMk cId="3070854054" sldId="441"/>
            <ac:cxnSpMk id="9" creationId="{9E060E2A-5BBB-A155-D5F1-E4E60A2B21A4}"/>
          </ac:cxnSpMkLst>
        </pc:cxnChg>
        <pc:cxnChg chg="add del mod">
          <ac:chgData name="Mina Farmanbar" userId="2a1e0098-5dc4-4049-80c3-9d1d60d2f212" providerId="ADAL" clId="{3CAD585B-1F8B-473E-9CB4-549F41F91412}" dt="2024-07-10T15:35:09.382" v="333" actId="478"/>
          <ac:cxnSpMkLst>
            <pc:docMk/>
            <pc:sldMk cId="3070854054" sldId="441"/>
            <ac:cxnSpMk id="15" creationId="{BEC3E30A-7660-7E89-139D-FA24AA97CC76}"/>
          </ac:cxnSpMkLst>
        </pc:cxnChg>
        <pc:cxnChg chg="add mod">
          <ac:chgData name="Mina Farmanbar" userId="2a1e0098-5dc4-4049-80c3-9d1d60d2f212" providerId="ADAL" clId="{3CAD585B-1F8B-473E-9CB4-549F41F91412}" dt="2024-07-10T16:01:07.970" v="658" actId="962"/>
          <ac:cxnSpMkLst>
            <pc:docMk/>
            <pc:sldMk cId="3070854054" sldId="441"/>
            <ac:cxnSpMk id="23" creationId="{49216EC8-9927-0EEA-6324-227586F4A16D}"/>
          </ac:cxnSpMkLst>
        </pc:cxnChg>
        <pc:cxnChg chg="add mod">
          <ac:chgData name="Mina Farmanbar" userId="2a1e0098-5dc4-4049-80c3-9d1d60d2f212" providerId="ADAL" clId="{3CAD585B-1F8B-473E-9CB4-549F41F91412}" dt="2024-07-10T16:00:59.438" v="652" actId="962"/>
          <ac:cxnSpMkLst>
            <pc:docMk/>
            <pc:sldMk cId="3070854054" sldId="441"/>
            <ac:cxnSpMk id="25" creationId="{98282B3A-FD0F-7056-B8E6-CB76C8DB0D67}"/>
          </ac:cxnSpMkLst>
        </pc:cxnChg>
        <pc:cxnChg chg="add mod">
          <ac:chgData name="Mina Farmanbar" userId="2a1e0098-5dc4-4049-80c3-9d1d60d2f212" providerId="ADAL" clId="{3CAD585B-1F8B-473E-9CB4-549F41F91412}" dt="2024-07-10T16:01:04.270" v="655" actId="962"/>
          <ac:cxnSpMkLst>
            <pc:docMk/>
            <pc:sldMk cId="3070854054" sldId="441"/>
            <ac:cxnSpMk id="32" creationId="{12CD56A4-510B-EE50-FE25-26A0C0E429D7}"/>
          </ac:cxnSpMkLst>
        </pc:cxnChg>
        <pc:cxnChg chg="add mod">
          <ac:chgData name="Mina Farmanbar" userId="2a1e0098-5dc4-4049-80c3-9d1d60d2f212" providerId="ADAL" clId="{3CAD585B-1F8B-473E-9CB4-549F41F91412}" dt="2024-07-10T16:01:00.835" v="653" actId="962"/>
          <ac:cxnSpMkLst>
            <pc:docMk/>
            <pc:sldMk cId="3070854054" sldId="441"/>
            <ac:cxnSpMk id="37" creationId="{E5B8D58C-B4C0-BC8A-DEC9-6DF235FC6B6C}"/>
          </ac:cxnSpMkLst>
        </pc:cxnChg>
        <pc:cxnChg chg="add mod">
          <ac:chgData name="Mina Farmanbar" userId="2a1e0098-5dc4-4049-80c3-9d1d60d2f212" providerId="ADAL" clId="{3CAD585B-1F8B-473E-9CB4-549F41F91412}" dt="2024-07-10T16:01:06.555" v="657" actId="962"/>
          <ac:cxnSpMkLst>
            <pc:docMk/>
            <pc:sldMk cId="3070854054" sldId="441"/>
            <ac:cxnSpMk id="38" creationId="{7C75C49D-05DB-E11D-1FF2-0814A3AA6F81}"/>
          </ac:cxnSpMkLst>
        </pc:cxnChg>
        <pc:cxnChg chg="add mod">
          <ac:chgData name="Mina Farmanbar" userId="2a1e0098-5dc4-4049-80c3-9d1d60d2f212" providerId="ADAL" clId="{3CAD585B-1F8B-473E-9CB4-549F41F91412}" dt="2024-07-10T16:01:03.138" v="654" actId="962"/>
          <ac:cxnSpMkLst>
            <pc:docMk/>
            <pc:sldMk cId="3070854054" sldId="441"/>
            <ac:cxnSpMk id="39" creationId="{3765F455-8B01-8D76-253F-50BBDD063DCD}"/>
          </ac:cxnSpMkLst>
        </pc:cxnChg>
        <pc:cxnChg chg="add mod">
          <ac:chgData name="Mina Farmanbar" userId="2a1e0098-5dc4-4049-80c3-9d1d60d2f212" providerId="ADAL" clId="{3CAD585B-1F8B-473E-9CB4-549F41F91412}" dt="2024-07-10T16:01:05.510" v="656" actId="962"/>
          <ac:cxnSpMkLst>
            <pc:docMk/>
            <pc:sldMk cId="3070854054" sldId="441"/>
            <ac:cxnSpMk id="43" creationId="{B75C0FC4-077D-90D9-D1BA-351E580D17DA}"/>
          </ac:cxnSpMkLst>
        </pc:cxnChg>
        <pc:cxnChg chg="add mod">
          <ac:chgData name="Mina Farmanbar" userId="2a1e0098-5dc4-4049-80c3-9d1d60d2f212" providerId="ADAL" clId="{3CAD585B-1F8B-473E-9CB4-549F41F91412}" dt="2024-07-10T16:00:57.636" v="651" actId="962"/>
          <ac:cxnSpMkLst>
            <pc:docMk/>
            <pc:sldMk cId="3070854054" sldId="441"/>
            <ac:cxnSpMk id="49" creationId="{C3471F74-4E11-EAF8-171A-CDEADB1C13D9}"/>
          </ac:cxnSpMkLst>
        </pc:cxnChg>
        <pc:cxnChg chg="add mod">
          <ac:chgData name="Mina Farmanbar" userId="2a1e0098-5dc4-4049-80c3-9d1d60d2f212" providerId="ADAL" clId="{3CAD585B-1F8B-473E-9CB4-549F41F91412}" dt="2024-07-10T16:00:54.606" v="650" actId="962"/>
          <ac:cxnSpMkLst>
            <pc:docMk/>
            <pc:sldMk cId="3070854054" sldId="441"/>
            <ac:cxnSpMk id="51" creationId="{83DAC724-DD75-AF95-3443-16634047588E}"/>
          </ac:cxnSpMkLst>
        </pc:cxnChg>
        <pc:cxnChg chg="add mod">
          <ac:chgData name="Mina Farmanbar" userId="2a1e0098-5dc4-4049-80c3-9d1d60d2f212" providerId="ADAL" clId="{3CAD585B-1F8B-473E-9CB4-549F41F91412}" dt="2024-07-10T16:00:53.222" v="649" actId="962"/>
          <ac:cxnSpMkLst>
            <pc:docMk/>
            <pc:sldMk cId="3070854054" sldId="441"/>
            <ac:cxnSpMk id="52" creationId="{3B04BDCF-A445-E1E8-35F2-46EFCAF72056}"/>
          </ac:cxnSpMkLst>
        </pc:cxnChg>
        <pc:cxnChg chg="add mod">
          <ac:chgData name="Mina Farmanbar" userId="2a1e0098-5dc4-4049-80c3-9d1d60d2f212" providerId="ADAL" clId="{3CAD585B-1F8B-473E-9CB4-549F41F91412}" dt="2024-07-10T16:00:52.147" v="648" actId="962"/>
          <ac:cxnSpMkLst>
            <pc:docMk/>
            <pc:sldMk cId="3070854054" sldId="441"/>
            <ac:cxnSpMk id="53" creationId="{62ED1C65-B215-D036-95CC-FAECD09298F2}"/>
          </ac:cxnSpMkLst>
        </pc:cxnChg>
        <pc:cxnChg chg="add del mod">
          <ac:chgData name="Mina Farmanbar" userId="2a1e0098-5dc4-4049-80c3-9d1d60d2f212" providerId="ADAL" clId="{3CAD585B-1F8B-473E-9CB4-549F41F91412}" dt="2024-07-10T15:38:40.790" v="391" actId="478"/>
          <ac:cxnSpMkLst>
            <pc:docMk/>
            <pc:sldMk cId="3070854054" sldId="441"/>
            <ac:cxnSpMk id="54" creationId="{C78C7682-038F-91F7-E151-681EFF64DB03}"/>
          </ac:cxnSpMkLst>
        </pc:cxnChg>
        <pc:cxnChg chg="add del mod">
          <ac:chgData name="Mina Farmanbar" userId="2a1e0098-5dc4-4049-80c3-9d1d60d2f212" providerId="ADAL" clId="{3CAD585B-1F8B-473E-9CB4-549F41F91412}" dt="2024-07-10T15:38:39.389" v="389" actId="478"/>
          <ac:cxnSpMkLst>
            <pc:docMk/>
            <pc:sldMk cId="3070854054" sldId="441"/>
            <ac:cxnSpMk id="55" creationId="{86A251F0-38A2-8939-150D-F6AF0741313C}"/>
          </ac:cxnSpMkLst>
        </pc:cxnChg>
        <pc:cxnChg chg="add mod">
          <ac:chgData name="Mina Farmanbar" userId="2a1e0098-5dc4-4049-80c3-9d1d60d2f212" providerId="ADAL" clId="{3CAD585B-1F8B-473E-9CB4-549F41F91412}" dt="2024-07-10T16:00:50.833" v="647" actId="962"/>
          <ac:cxnSpMkLst>
            <pc:docMk/>
            <pc:sldMk cId="3070854054" sldId="441"/>
            <ac:cxnSpMk id="61" creationId="{599E4D58-E9E5-5299-7BC2-29C9BCFE28CA}"/>
          </ac:cxnSpMkLst>
        </pc:cxnChg>
        <pc:cxnChg chg="add mod">
          <ac:chgData name="Mina Farmanbar" userId="2a1e0098-5dc4-4049-80c3-9d1d60d2f212" providerId="ADAL" clId="{3CAD585B-1F8B-473E-9CB4-549F41F91412}" dt="2024-07-10T16:00:49.451" v="646" actId="962"/>
          <ac:cxnSpMkLst>
            <pc:docMk/>
            <pc:sldMk cId="3070854054" sldId="441"/>
            <ac:cxnSpMk id="66" creationId="{CDF84227-ED7D-BA34-BB5A-A2B4FE05302B}"/>
          </ac:cxnSpMkLst>
        </pc:cxnChg>
      </pc:sldChg>
      <pc:sldChg chg="addSp modSp add mod ord">
        <pc:chgData name="Mina Farmanbar" userId="2a1e0098-5dc4-4049-80c3-9d1d60d2f212" providerId="ADAL" clId="{3CAD585B-1F8B-473E-9CB4-549F41F91412}" dt="2024-07-10T16:01:34.476" v="666" actId="962"/>
        <pc:sldMkLst>
          <pc:docMk/>
          <pc:sldMk cId="1486722434" sldId="442"/>
        </pc:sldMkLst>
        <pc:spChg chg="mod">
          <ac:chgData name="Mina Farmanbar" userId="2a1e0098-5dc4-4049-80c3-9d1d60d2f212" providerId="ADAL" clId="{3CAD585B-1F8B-473E-9CB4-549F41F91412}" dt="2024-07-10T15:47:02.564" v="518" actId="1076"/>
          <ac:spMkLst>
            <pc:docMk/>
            <pc:sldMk cId="1486722434" sldId="442"/>
            <ac:spMk id="2" creationId="{AF482F97-6E8B-CAC6-F2AB-7417FD0D7976}"/>
          </ac:spMkLst>
        </pc:spChg>
        <pc:spChg chg="mod">
          <ac:chgData name="Mina Farmanbar" userId="2a1e0098-5dc4-4049-80c3-9d1d60d2f212" providerId="ADAL" clId="{3CAD585B-1F8B-473E-9CB4-549F41F91412}" dt="2024-07-10T15:48:09.848" v="527" actId="21"/>
          <ac:spMkLst>
            <pc:docMk/>
            <pc:sldMk cId="1486722434" sldId="442"/>
            <ac:spMk id="3" creationId="{EFDA16D8-9741-9EEC-509B-B96D3FE0AA28}"/>
          </ac:spMkLst>
        </pc:spChg>
        <pc:picChg chg="add mod">
          <ac:chgData name="Mina Farmanbar" userId="2a1e0098-5dc4-4049-80c3-9d1d60d2f212" providerId="ADAL" clId="{3CAD585B-1F8B-473E-9CB4-549F41F91412}" dt="2024-07-10T16:01:34.476" v="666" actId="962"/>
          <ac:picMkLst>
            <pc:docMk/>
            <pc:sldMk cId="1486722434" sldId="442"/>
            <ac:picMk id="4" creationId="{4A14CCD0-5054-3C1B-C822-9D6E345467FA}"/>
          </ac:picMkLst>
        </pc:picChg>
      </pc:sldChg>
      <pc:sldChg chg="addSp delSp modSp add mod">
        <pc:chgData name="Mina Farmanbar" userId="2a1e0098-5dc4-4049-80c3-9d1d60d2f212" providerId="ADAL" clId="{3CAD585B-1F8B-473E-9CB4-549F41F91412}" dt="2024-07-10T16:02:04.250" v="692" actId="962"/>
        <pc:sldMkLst>
          <pc:docMk/>
          <pc:sldMk cId="3348878457" sldId="443"/>
        </pc:sldMkLst>
        <pc:spChg chg="mod">
          <ac:chgData name="Mina Farmanbar" userId="2a1e0098-5dc4-4049-80c3-9d1d60d2f212" providerId="ADAL" clId="{3CAD585B-1F8B-473E-9CB4-549F41F91412}" dt="2024-07-10T15:49:42.723" v="585" actId="20577"/>
          <ac:spMkLst>
            <pc:docMk/>
            <pc:sldMk cId="3348878457" sldId="443"/>
            <ac:spMk id="3" creationId="{EFDA16D8-9741-9EEC-509B-B96D3FE0AA28}"/>
          </ac:spMkLst>
        </pc:spChg>
        <pc:picChg chg="del">
          <ac:chgData name="Mina Farmanbar" userId="2a1e0098-5dc4-4049-80c3-9d1d60d2f212" providerId="ADAL" clId="{3CAD585B-1F8B-473E-9CB4-549F41F91412}" dt="2024-07-10T15:49:53.347" v="586" actId="478"/>
          <ac:picMkLst>
            <pc:docMk/>
            <pc:sldMk cId="3348878457" sldId="443"/>
            <ac:picMk id="4" creationId="{4A14CCD0-5054-3C1B-C822-9D6E345467FA}"/>
          </ac:picMkLst>
        </pc:picChg>
        <pc:picChg chg="add mod">
          <ac:chgData name="Mina Farmanbar" userId="2a1e0098-5dc4-4049-80c3-9d1d60d2f212" providerId="ADAL" clId="{3CAD585B-1F8B-473E-9CB4-549F41F91412}" dt="2024-07-10T16:02:04.250" v="692" actId="962"/>
          <ac:picMkLst>
            <pc:docMk/>
            <pc:sldMk cId="3348878457" sldId="443"/>
            <ac:picMk id="5" creationId="{780ACB53-5EFA-F39A-B14D-30357B211410}"/>
          </ac:picMkLst>
        </pc:picChg>
      </pc:sldChg>
      <pc:sldChg chg="addSp delSp modSp add mod">
        <pc:chgData name="Mina Farmanbar" userId="2a1e0098-5dc4-4049-80c3-9d1d60d2f212" providerId="ADAL" clId="{3CAD585B-1F8B-473E-9CB4-549F41F91412}" dt="2024-07-10T16:02:21.612" v="738" actId="962"/>
        <pc:sldMkLst>
          <pc:docMk/>
          <pc:sldMk cId="411795694" sldId="444"/>
        </pc:sldMkLst>
        <pc:spChg chg="mod">
          <ac:chgData name="Mina Farmanbar" userId="2a1e0098-5dc4-4049-80c3-9d1d60d2f212" providerId="ADAL" clId="{3CAD585B-1F8B-473E-9CB4-549F41F91412}" dt="2024-07-10T15:51:00.611" v="598"/>
          <ac:spMkLst>
            <pc:docMk/>
            <pc:sldMk cId="411795694" sldId="444"/>
            <ac:spMk id="3" creationId="{EFDA16D8-9741-9EEC-509B-B96D3FE0AA28}"/>
          </ac:spMkLst>
        </pc:spChg>
        <pc:picChg chg="add mod">
          <ac:chgData name="Mina Farmanbar" userId="2a1e0098-5dc4-4049-80c3-9d1d60d2f212" providerId="ADAL" clId="{3CAD585B-1F8B-473E-9CB4-549F41F91412}" dt="2024-07-10T16:02:21.612" v="738" actId="962"/>
          <ac:picMkLst>
            <pc:docMk/>
            <pc:sldMk cId="411795694" sldId="444"/>
            <ac:picMk id="4" creationId="{A37B8ACE-36F9-F8E0-2366-833BD9B6924E}"/>
          </ac:picMkLst>
        </pc:picChg>
        <pc:picChg chg="del">
          <ac:chgData name="Mina Farmanbar" userId="2a1e0098-5dc4-4049-80c3-9d1d60d2f212" providerId="ADAL" clId="{3CAD585B-1F8B-473E-9CB4-549F41F91412}" dt="2024-07-10T15:50:16.594" v="591" actId="478"/>
          <ac:picMkLst>
            <pc:docMk/>
            <pc:sldMk cId="411795694" sldId="444"/>
            <ac:picMk id="5" creationId="{780ACB53-5EFA-F39A-B14D-30357B211410}"/>
          </ac:picMkLst>
        </pc:picChg>
      </pc:sldChg>
      <pc:sldChg chg="addSp delSp modSp add mod">
        <pc:chgData name="Mina Farmanbar" userId="2a1e0098-5dc4-4049-80c3-9d1d60d2f212" providerId="ADAL" clId="{3CAD585B-1F8B-473E-9CB4-549F41F91412}" dt="2024-07-10T16:02:46.602" v="768" actId="962"/>
        <pc:sldMkLst>
          <pc:docMk/>
          <pc:sldMk cId="3253471298" sldId="445"/>
        </pc:sldMkLst>
        <pc:spChg chg="mod">
          <ac:chgData name="Mina Farmanbar" userId="2a1e0098-5dc4-4049-80c3-9d1d60d2f212" providerId="ADAL" clId="{3CAD585B-1F8B-473E-9CB4-549F41F91412}" dt="2024-07-10T15:51:26.952" v="602"/>
          <ac:spMkLst>
            <pc:docMk/>
            <pc:sldMk cId="3253471298" sldId="445"/>
            <ac:spMk id="3" creationId="{EFDA16D8-9741-9EEC-509B-B96D3FE0AA28}"/>
          </ac:spMkLst>
        </pc:spChg>
        <pc:picChg chg="del">
          <ac:chgData name="Mina Farmanbar" userId="2a1e0098-5dc4-4049-80c3-9d1d60d2f212" providerId="ADAL" clId="{3CAD585B-1F8B-473E-9CB4-549F41F91412}" dt="2024-07-10T15:51:36.554" v="603" actId="478"/>
          <ac:picMkLst>
            <pc:docMk/>
            <pc:sldMk cId="3253471298" sldId="445"/>
            <ac:picMk id="4" creationId="{A37B8ACE-36F9-F8E0-2366-833BD9B6924E}"/>
          </ac:picMkLst>
        </pc:picChg>
        <pc:picChg chg="add mod">
          <ac:chgData name="Mina Farmanbar" userId="2a1e0098-5dc4-4049-80c3-9d1d60d2f212" providerId="ADAL" clId="{3CAD585B-1F8B-473E-9CB4-549F41F91412}" dt="2024-07-10T16:02:46.602" v="768" actId="962"/>
          <ac:picMkLst>
            <pc:docMk/>
            <pc:sldMk cId="3253471298" sldId="445"/>
            <ac:picMk id="5" creationId="{0035E105-68B9-D4E4-9F69-4A7D5BE6593F}"/>
          </ac:picMkLst>
        </pc:picChg>
      </pc:sldChg>
      <pc:sldChg chg="addSp delSp modSp add mod">
        <pc:chgData name="Mina Farmanbar" userId="2a1e0098-5dc4-4049-80c3-9d1d60d2f212" providerId="ADAL" clId="{3CAD585B-1F8B-473E-9CB4-549F41F91412}" dt="2024-07-10T16:03:02.578" v="772" actId="962"/>
        <pc:sldMkLst>
          <pc:docMk/>
          <pc:sldMk cId="2378020828" sldId="446"/>
        </pc:sldMkLst>
        <pc:spChg chg="mod">
          <ac:chgData name="Mina Farmanbar" userId="2a1e0098-5dc4-4049-80c3-9d1d60d2f212" providerId="ADAL" clId="{3CAD585B-1F8B-473E-9CB4-549F41F91412}" dt="2024-07-10T15:52:24.739" v="608"/>
          <ac:spMkLst>
            <pc:docMk/>
            <pc:sldMk cId="2378020828" sldId="446"/>
            <ac:spMk id="3" creationId="{EFDA16D8-9741-9EEC-509B-B96D3FE0AA28}"/>
          </ac:spMkLst>
        </pc:spChg>
        <pc:spChg chg="add del">
          <ac:chgData name="Mina Farmanbar" userId="2a1e0098-5dc4-4049-80c3-9d1d60d2f212" providerId="ADAL" clId="{3CAD585B-1F8B-473E-9CB4-549F41F91412}" dt="2024-07-10T16:02:58.266" v="770" actId="22"/>
          <ac:spMkLst>
            <pc:docMk/>
            <pc:sldMk cId="2378020828" sldId="446"/>
            <ac:spMk id="7" creationId="{5008C46F-A37F-6A38-3714-65EB3BBADB80}"/>
          </ac:spMkLst>
        </pc:spChg>
        <pc:picChg chg="add mod">
          <ac:chgData name="Mina Farmanbar" userId="2a1e0098-5dc4-4049-80c3-9d1d60d2f212" providerId="ADAL" clId="{3CAD585B-1F8B-473E-9CB4-549F41F91412}" dt="2024-07-10T16:03:02.578" v="772" actId="962"/>
          <ac:picMkLst>
            <pc:docMk/>
            <pc:sldMk cId="2378020828" sldId="446"/>
            <ac:picMk id="4" creationId="{6D35CE79-1FDC-F6E0-9A58-7558F16F4D8E}"/>
          </ac:picMkLst>
        </pc:picChg>
        <pc:picChg chg="del">
          <ac:chgData name="Mina Farmanbar" userId="2a1e0098-5dc4-4049-80c3-9d1d60d2f212" providerId="ADAL" clId="{3CAD585B-1F8B-473E-9CB4-549F41F91412}" dt="2024-07-10T15:53:00.355" v="609" actId="478"/>
          <ac:picMkLst>
            <pc:docMk/>
            <pc:sldMk cId="2378020828" sldId="446"/>
            <ac:picMk id="5" creationId="{0035E105-68B9-D4E4-9F69-4A7D5BE6593F}"/>
          </ac:picMkLst>
        </pc:picChg>
      </pc:sldChg>
      <pc:sldChg chg="modSp add">
        <pc:chgData name="Mina Farmanbar" userId="2a1e0098-5dc4-4049-80c3-9d1d60d2f212" providerId="ADAL" clId="{3CAD585B-1F8B-473E-9CB4-549F41F91412}" dt="2024-07-10T16:18:34.438" v="825" actId="962"/>
        <pc:sldMkLst>
          <pc:docMk/>
          <pc:sldMk cId="2188195474" sldId="447"/>
        </pc:sldMkLst>
        <pc:picChg chg="mod">
          <ac:chgData name="Mina Farmanbar" userId="2a1e0098-5dc4-4049-80c3-9d1d60d2f212" providerId="ADAL" clId="{3CAD585B-1F8B-473E-9CB4-549F41F91412}" dt="2024-07-10T16:18:27.737" v="823" actId="962"/>
          <ac:picMkLst>
            <pc:docMk/>
            <pc:sldMk cId="2188195474" sldId="447"/>
            <ac:picMk id="4" creationId="{31B7819B-F22C-647A-987B-35C4350B1D34}"/>
          </ac:picMkLst>
        </pc:picChg>
        <pc:picChg chg="mod">
          <ac:chgData name="Mina Farmanbar" userId="2a1e0098-5dc4-4049-80c3-9d1d60d2f212" providerId="ADAL" clId="{3CAD585B-1F8B-473E-9CB4-549F41F91412}" dt="2024-07-10T16:18:34.438" v="825" actId="962"/>
          <ac:picMkLst>
            <pc:docMk/>
            <pc:sldMk cId="2188195474" sldId="447"/>
            <ac:picMk id="5" creationId="{562B60BB-1BB0-1586-FA66-4EE3D6587913}"/>
          </ac:picMkLst>
        </pc:picChg>
        <pc:cxnChg chg="mod">
          <ac:chgData name="Mina Farmanbar" userId="2a1e0098-5dc4-4049-80c3-9d1d60d2f212" providerId="ADAL" clId="{3CAD585B-1F8B-473E-9CB4-549F41F91412}" dt="2024-07-10T16:17:50.995" v="803" actId="962"/>
          <ac:cxnSpMkLst>
            <pc:docMk/>
            <pc:sldMk cId="2188195474" sldId="447"/>
            <ac:cxnSpMk id="8" creationId="{BD61944C-5080-1EA0-AA5B-937DB705883D}"/>
          </ac:cxnSpMkLst>
        </pc:cxnChg>
      </pc:sldChg>
      <pc:sldChg chg="add">
        <pc:chgData name="Mina Farmanbar" userId="2a1e0098-5dc4-4049-80c3-9d1d60d2f212" providerId="ADAL" clId="{3CAD585B-1F8B-473E-9CB4-549F41F91412}" dt="2024-07-10T16:15:53.901" v="781"/>
        <pc:sldMkLst>
          <pc:docMk/>
          <pc:sldMk cId="3607405345" sldId="448"/>
        </pc:sldMkLst>
      </pc:sldChg>
      <pc:sldChg chg="modSp add">
        <pc:chgData name="Mina Farmanbar" userId="2a1e0098-5dc4-4049-80c3-9d1d60d2f212" providerId="ADAL" clId="{3CAD585B-1F8B-473E-9CB4-549F41F91412}" dt="2024-07-10T16:18:20.902" v="821" actId="962"/>
        <pc:sldMkLst>
          <pc:docMk/>
          <pc:sldMk cId="1971892194" sldId="449"/>
        </pc:sldMkLst>
        <pc:picChg chg="mod">
          <ac:chgData name="Mina Farmanbar" userId="2a1e0098-5dc4-4049-80c3-9d1d60d2f212" providerId="ADAL" clId="{3CAD585B-1F8B-473E-9CB4-549F41F91412}" dt="2024-07-10T16:18:20.902" v="821" actId="962"/>
          <ac:picMkLst>
            <pc:docMk/>
            <pc:sldMk cId="1971892194" sldId="449"/>
            <ac:picMk id="4" creationId="{31B7819B-F22C-647A-987B-35C4350B1D34}"/>
          </ac:picMkLst>
        </pc:picChg>
        <pc:picChg chg="mod">
          <ac:chgData name="Mina Farmanbar" userId="2a1e0098-5dc4-4049-80c3-9d1d60d2f212" providerId="ADAL" clId="{3CAD585B-1F8B-473E-9CB4-549F41F91412}" dt="2024-07-10T16:18:01.748" v="805" actId="962"/>
          <ac:picMkLst>
            <pc:docMk/>
            <pc:sldMk cId="1971892194" sldId="449"/>
            <ac:picMk id="5" creationId="{562B60BB-1BB0-1586-FA66-4EE3D6587913}"/>
          </ac:picMkLst>
        </pc:picChg>
        <pc:cxnChg chg="mod">
          <ac:chgData name="Mina Farmanbar" userId="2a1e0098-5dc4-4049-80c3-9d1d60d2f212" providerId="ADAL" clId="{3CAD585B-1F8B-473E-9CB4-549F41F91412}" dt="2024-07-10T16:17:47.896" v="802" actId="962"/>
          <ac:cxnSpMkLst>
            <pc:docMk/>
            <pc:sldMk cId="1971892194" sldId="449"/>
            <ac:cxnSpMk id="8" creationId="{BD61944C-5080-1EA0-AA5B-937DB705883D}"/>
          </ac:cxnSpMkLst>
        </pc:cxnChg>
      </pc:sldChg>
      <pc:sldChg chg="addSp delSp modSp add mod ord">
        <pc:chgData name="Mina Farmanbar" userId="2a1e0098-5dc4-4049-80c3-9d1d60d2f212" providerId="ADAL" clId="{3CAD585B-1F8B-473E-9CB4-549F41F91412}" dt="2024-07-10T16:17:45.101" v="801" actId="478"/>
        <pc:sldMkLst>
          <pc:docMk/>
          <pc:sldMk cId="664900583" sldId="450"/>
        </pc:sldMkLst>
        <pc:spChg chg="add del mod">
          <ac:chgData name="Mina Farmanbar" userId="2a1e0098-5dc4-4049-80c3-9d1d60d2f212" providerId="ADAL" clId="{3CAD585B-1F8B-473E-9CB4-549F41F91412}" dt="2024-07-10T16:16:46.829" v="794"/>
          <ac:spMkLst>
            <pc:docMk/>
            <pc:sldMk cId="664900583" sldId="450"/>
            <ac:spMk id="2" creationId="{A33DC6D4-A661-29FA-9430-0D33E2682CBA}"/>
          </ac:spMkLst>
        </pc:spChg>
        <pc:spChg chg="del mod">
          <ac:chgData name="Mina Farmanbar" userId="2a1e0098-5dc4-4049-80c3-9d1d60d2f212" providerId="ADAL" clId="{3CAD585B-1F8B-473E-9CB4-549F41F91412}" dt="2024-07-10T16:17:45.101" v="801" actId="478"/>
          <ac:spMkLst>
            <pc:docMk/>
            <pc:sldMk cId="664900583" sldId="450"/>
            <ac:spMk id="3" creationId="{9EA48C67-02EA-BB54-593A-677718399907}"/>
          </ac:spMkLst>
        </pc:spChg>
        <pc:spChg chg="del">
          <ac:chgData name="Mina Farmanbar" userId="2a1e0098-5dc4-4049-80c3-9d1d60d2f212" providerId="ADAL" clId="{3CAD585B-1F8B-473E-9CB4-549F41F91412}" dt="2024-07-10T16:16:37.717" v="791" actId="478"/>
          <ac:spMkLst>
            <pc:docMk/>
            <pc:sldMk cId="664900583" sldId="450"/>
            <ac:spMk id="4" creationId="{72545408-7001-9D60-A16C-1A1247D8A7A3}"/>
          </ac:spMkLst>
        </pc:spChg>
        <pc:spChg chg="add mod">
          <ac:chgData name="Mina Farmanbar" userId="2a1e0098-5dc4-4049-80c3-9d1d60d2f212" providerId="ADAL" clId="{3CAD585B-1F8B-473E-9CB4-549F41F91412}" dt="2024-07-10T16:17:03.394" v="798" actId="207"/>
          <ac:spMkLst>
            <pc:docMk/>
            <pc:sldMk cId="664900583" sldId="450"/>
            <ac:spMk id="6" creationId="{8D8832E8-9389-1DD3-1E31-FE2AC606D753}"/>
          </ac:spMkLst>
        </pc:spChg>
        <pc:spChg chg="add mod">
          <ac:chgData name="Mina Farmanbar" userId="2a1e0098-5dc4-4049-80c3-9d1d60d2f212" providerId="ADAL" clId="{3CAD585B-1F8B-473E-9CB4-549F41F91412}" dt="2024-07-10T16:17:34.428" v="800"/>
          <ac:spMkLst>
            <pc:docMk/>
            <pc:sldMk cId="664900583" sldId="450"/>
            <ac:spMk id="7" creationId="{8C9192BF-E68D-CF6C-3073-9C0B71850CE3}"/>
          </ac:spMkLst>
        </pc:spChg>
      </pc:sldChg>
      <pc:sldChg chg="addSp modSp add">
        <pc:chgData name="Mina Farmanbar" userId="2a1e0098-5dc4-4049-80c3-9d1d60d2f212" providerId="ADAL" clId="{3CAD585B-1F8B-473E-9CB4-549F41F91412}" dt="2024-07-10T16:17:29.409" v="799"/>
        <pc:sldMkLst>
          <pc:docMk/>
          <pc:sldMk cId="1299660085" sldId="451"/>
        </pc:sldMkLst>
        <pc:spChg chg="add mod">
          <ac:chgData name="Mina Farmanbar" userId="2a1e0098-5dc4-4049-80c3-9d1d60d2f212" providerId="ADAL" clId="{3CAD585B-1F8B-473E-9CB4-549F41F91412}" dt="2024-07-10T16:17:29.409" v="799"/>
          <ac:spMkLst>
            <pc:docMk/>
            <pc:sldMk cId="1299660085" sldId="451"/>
            <ac:spMk id="2" creationId="{1BB1306D-2E01-A17B-C2A5-B592D29C3C53}"/>
          </ac:spMkLst>
        </pc:spChg>
      </pc:sldChg>
    </pc:docChg>
  </pc:docChgLst>
  <pc:docChgLst>
    <pc:chgData name="shaghayegh vafi" userId="0ddb5ecaa1b92a4f" providerId="LiveId" clId="{8196BB2A-0055-46CB-8E51-7CE96E063EF0}"/>
    <pc:docChg chg="undo custSel modSld">
      <pc:chgData name="shaghayegh vafi" userId="0ddb5ecaa1b92a4f" providerId="LiveId" clId="{8196BB2A-0055-46CB-8E51-7CE96E063EF0}" dt="2024-05-24T13:58:06.447" v="828" actId="1076"/>
      <pc:docMkLst>
        <pc:docMk/>
      </pc:docMkLst>
      <pc:sldChg chg="addSp delSp modSp mod">
        <pc:chgData name="shaghayegh vafi" userId="0ddb5ecaa1b92a4f" providerId="LiveId" clId="{8196BB2A-0055-46CB-8E51-7CE96E063EF0}" dt="2024-05-24T13:56:24.369" v="822" actId="1076"/>
        <pc:sldMkLst>
          <pc:docMk/>
          <pc:sldMk cId="431343812" sldId="308"/>
        </pc:sldMkLst>
        <pc:spChg chg="mod">
          <ac:chgData name="shaghayegh vafi" userId="0ddb5ecaa1b92a4f" providerId="LiveId" clId="{8196BB2A-0055-46CB-8E51-7CE96E063EF0}" dt="2024-05-24T11:09:00.376" v="88" actId="13822"/>
          <ac:spMkLst>
            <pc:docMk/>
            <pc:sldMk cId="431343812" sldId="308"/>
            <ac:spMk id="3" creationId="{C39C7012-E888-7C63-D532-E98EF48AADFF}"/>
          </ac:spMkLst>
        </pc:spChg>
        <pc:spChg chg="del mod">
          <ac:chgData name="shaghayegh vafi" userId="0ddb5ecaa1b92a4f" providerId="LiveId" clId="{8196BB2A-0055-46CB-8E51-7CE96E063EF0}" dt="2024-05-24T10:57:52.379" v="25" actId="478"/>
          <ac:spMkLst>
            <pc:docMk/>
            <pc:sldMk cId="431343812" sldId="308"/>
            <ac:spMk id="5" creationId="{9A128754-FAF1-A2E4-F0FA-EED532A45DD7}"/>
          </ac:spMkLst>
        </pc:spChg>
        <pc:spChg chg="mod">
          <ac:chgData name="shaghayegh vafi" userId="0ddb5ecaa1b92a4f" providerId="LiveId" clId="{8196BB2A-0055-46CB-8E51-7CE96E063EF0}" dt="2024-05-24T11:07:30.950" v="74" actId="1076"/>
          <ac:spMkLst>
            <pc:docMk/>
            <pc:sldMk cId="431343812" sldId="308"/>
            <ac:spMk id="7" creationId="{9ECBFFA2-B0E2-BC8B-0C4E-8E67662C88AB}"/>
          </ac:spMkLst>
        </pc:spChg>
        <pc:spChg chg="mod">
          <ac:chgData name="shaghayegh vafi" userId="0ddb5ecaa1b92a4f" providerId="LiveId" clId="{8196BB2A-0055-46CB-8E51-7CE96E063EF0}" dt="2024-05-24T11:07:53.567" v="77" actId="1076"/>
          <ac:spMkLst>
            <pc:docMk/>
            <pc:sldMk cId="431343812" sldId="308"/>
            <ac:spMk id="8" creationId="{00749C23-700F-378B-DF53-30A883A3D27B}"/>
          </ac:spMkLst>
        </pc:spChg>
        <pc:spChg chg="add mod">
          <ac:chgData name="shaghayegh vafi" userId="0ddb5ecaa1b92a4f" providerId="LiveId" clId="{8196BB2A-0055-46CB-8E51-7CE96E063EF0}" dt="2024-05-24T11:07:36.207" v="75" actId="1076"/>
          <ac:spMkLst>
            <pc:docMk/>
            <pc:sldMk cId="431343812" sldId="308"/>
            <ac:spMk id="9" creationId="{A5B5F58F-6D01-C973-69F3-32FEFDB4BF26}"/>
          </ac:spMkLst>
        </pc:spChg>
        <pc:spChg chg="add mod">
          <ac:chgData name="shaghayegh vafi" userId="0ddb5ecaa1b92a4f" providerId="LiveId" clId="{8196BB2A-0055-46CB-8E51-7CE96E063EF0}" dt="2024-05-24T11:07:58.652" v="78" actId="1076"/>
          <ac:spMkLst>
            <pc:docMk/>
            <pc:sldMk cId="431343812" sldId="308"/>
            <ac:spMk id="10" creationId="{66FC5695-BA0D-C036-39D7-C927D66227B6}"/>
          </ac:spMkLst>
        </pc:spChg>
        <pc:spChg chg="add mod">
          <ac:chgData name="shaghayegh vafi" userId="0ddb5ecaa1b92a4f" providerId="LiveId" clId="{8196BB2A-0055-46CB-8E51-7CE96E063EF0}" dt="2024-05-24T11:08:40.443" v="86" actId="1076"/>
          <ac:spMkLst>
            <pc:docMk/>
            <pc:sldMk cId="431343812" sldId="308"/>
            <ac:spMk id="11" creationId="{E50579AD-923A-5A51-3A01-56C7DA3B18D6}"/>
          </ac:spMkLst>
        </pc:spChg>
        <pc:spChg chg="add mod">
          <ac:chgData name="shaghayegh vafi" userId="0ddb5ecaa1b92a4f" providerId="LiveId" clId="{8196BB2A-0055-46CB-8E51-7CE96E063EF0}" dt="2024-05-24T11:08:29.816" v="84" actId="1076"/>
          <ac:spMkLst>
            <pc:docMk/>
            <pc:sldMk cId="431343812" sldId="308"/>
            <ac:spMk id="12" creationId="{3A0970F8-83AB-A18E-AA23-FB5E14BADBE2}"/>
          </ac:spMkLst>
        </pc:spChg>
        <pc:picChg chg="del mod">
          <ac:chgData name="shaghayegh vafi" userId="0ddb5ecaa1b92a4f" providerId="LiveId" clId="{8196BB2A-0055-46CB-8E51-7CE96E063EF0}" dt="2024-05-24T11:11:31.523" v="103" actId="478"/>
          <ac:picMkLst>
            <pc:docMk/>
            <pc:sldMk cId="431343812" sldId="308"/>
            <ac:picMk id="6" creationId="{AF959FB6-4620-4FF3-CEF4-77D891C03806}"/>
          </ac:picMkLst>
        </pc:picChg>
        <pc:cxnChg chg="add mod">
          <ac:chgData name="shaghayegh vafi" userId="0ddb5ecaa1b92a4f" providerId="LiveId" clId="{8196BB2A-0055-46CB-8E51-7CE96E063EF0}" dt="2024-05-24T11:09:17.908" v="90" actId="17032"/>
          <ac:cxnSpMkLst>
            <pc:docMk/>
            <pc:sldMk cId="431343812" sldId="308"/>
            <ac:cxnSpMk id="14" creationId="{C762AAA1-5BD9-E684-35BF-5E30D8998A2B}"/>
          </ac:cxnSpMkLst>
        </pc:cxnChg>
        <pc:cxnChg chg="add mod">
          <ac:chgData name="shaghayegh vafi" userId="0ddb5ecaa1b92a4f" providerId="LiveId" clId="{8196BB2A-0055-46CB-8E51-7CE96E063EF0}" dt="2024-05-24T11:10:11.568" v="96" actId="1076"/>
          <ac:cxnSpMkLst>
            <pc:docMk/>
            <pc:sldMk cId="431343812" sldId="308"/>
            <ac:cxnSpMk id="15" creationId="{A2669238-1B25-C7E8-D27B-1B353392154F}"/>
          </ac:cxnSpMkLst>
        </pc:cxnChg>
        <pc:cxnChg chg="add mod">
          <ac:chgData name="shaghayegh vafi" userId="0ddb5ecaa1b92a4f" providerId="LiveId" clId="{8196BB2A-0055-46CB-8E51-7CE96E063EF0}" dt="2024-05-24T11:10:05.534" v="95" actId="1076"/>
          <ac:cxnSpMkLst>
            <pc:docMk/>
            <pc:sldMk cId="431343812" sldId="308"/>
            <ac:cxnSpMk id="16" creationId="{A85B84D2-7E59-433E-5837-217D69755225}"/>
          </ac:cxnSpMkLst>
        </pc:cxnChg>
        <pc:cxnChg chg="add mod">
          <ac:chgData name="shaghayegh vafi" userId="0ddb5ecaa1b92a4f" providerId="LiveId" clId="{8196BB2A-0055-46CB-8E51-7CE96E063EF0}" dt="2024-05-24T11:10:46.017" v="100" actId="1076"/>
          <ac:cxnSpMkLst>
            <pc:docMk/>
            <pc:sldMk cId="431343812" sldId="308"/>
            <ac:cxnSpMk id="17" creationId="{691081D3-7A88-6A95-5106-39798C302743}"/>
          </ac:cxnSpMkLst>
        </pc:cxnChg>
        <pc:cxnChg chg="add mod">
          <ac:chgData name="shaghayegh vafi" userId="0ddb5ecaa1b92a4f" providerId="LiveId" clId="{8196BB2A-0055-46CB-8E51-7CE96E063EF0}" dt="2024-05-24T11:10:38.607" v="99" actId="1076"/>
          <ac:cxnSpMkLst>
            <pc:docMk/>
            <pc:sldMk cId="431343812" sldId="308"/>
            <ac:cxnSpMk id="18" creationId="{DC35AEB4-11AA-0D20-838B-AA5A143799E3}"/>
          </ac:cxnSpMkLst>
        </pc:cxnChg>
        <pc:cxnChg chg="add mod">
          <ac:chgData name="shaghayegh vafi" userId="0ddb5ecaa1b92a4f" providerId="LiveId" clId="{8196BB2A-0055-46CB-8E51-7CE96E063EF0}" dt="2024-05-24T13:56:24.369" v="822" actId="1076"/>
          <ac:cxnSpMkLst>
            <pc:docMk/>
            <pc:sldMk cId="431343812" sldId="308"/>
            <ac:cxnSpMk id="19" creationId="{E88AF7A0-92D4-6BAF-B7E6-A14CBBF1FFBB}"/>
          </ac:cxnSpMkLst>
        </pc:cxnChg>
      </pc:sldChg>
      <pc:sldChg chg="modSp mod">
        <pc:chgData name="shaghayegh vafi" userId="0ddb5ecaa1b92a4f" providerId="LiveId" clId="{8196BB2A-0055-46CB-8E51-7CE96E063EF0}" dt="2024-05-24T13:58:06.447" v="828" actId="1076"/>
        <pc:sldMkLst>
          <pc:docMk/>
          <pc:sldMk cId="3652323871" sldId="309"/>
        </pc:sldMkLst>
        <pc:graphicFrameChg chg="mod">
          <ac:chgData name="shaghayegh vafi" userId="0ddb5ecaa1b92a4f" providerId="LiveId" clId="{8196BB2A-0055-46CB-8E51-7CE96E063EF0}" dt="2024-05-24T13:58:06.447" v="828" actId="1076"/>
          <ac:graphicFrameMkLst>
            <pc:docMk/>
            <pc:sldMk cId="3652323871" sldId="309"/>
            <ac:graphicFrameMk id="5" creationId="{D7D09418-E675-4B14-1B0F-D1C0CFDD2751}"/>
          </ac:graphicFrameMkLst>
        </pc:graphicFrameChg>
      </pc:sldChg>
      <pc:sldChg chg="addSp delSp modSp mod">
        <pc:chgData name="shaghayegh vafi" userId="0ddb5ecaa1b92a4f" providerId="LiveId" clId="{8196BB2A-0055-46CB-8E51-7CE96E063EF0}" dt="2024-05-24T13:22:30.216" v="675" actId="1076"/>
        <pc:sldMkLst>
          <pc:docMk/>
          <pc:sldMk cId="2356525013" sldId="372"/>
        </pc:sldMkLst>
        <pc:spChg chg="mod">
          <ac:chgData name="shaghayegh vafi" userId="0ddb5ecaa1b92a4f" providerId="LiveId" clId="{8196BB2A-0055-46CB-8E51-7CE96E063EF0}" dt="2024-05-24T13:14:52.526" v="582"/>
          <ac:spMkLst>
            <pc:docMk/>
            <pc:sldMk cId="2356525013" sldId="372"/>
            <ac:spMk id="3" creationId="{9DCBC569-CAAC-BA41-68B5-9E1AC58FBA53}"/>
          </ac:spMkLst>
        </pc:spChg>
        <pc:spChg chg="mod">
          <ac:chgData name="shaghayegh vafi" userId="0ddb5ecaa1b92a4f" providerId="LiveId" clId="{8196BB2A-0055-46CB-8E51-7CE96E063EF0}" dt="2024-05-24T13:18:14.565" v="641" actId="1076"/>
          <ac:spMkLst>
            <pc:docMk/>
            <pc:sldMk cId="2356525013" sldId="372"/>
            <ac:spMk id="5" creationId="{113F3734-F382-982C-AC31-12FE238BCBB0}"/>
          </ac:spMkLst>
        </pc:spChg>
        <pc:spChg chg="add del mod">
          <ac:chgData name="shaghayegh vafi" userId="0ddb5ecaa1b92a4f" providerId="LiveId" clId="{8196BB2A-0055-46CB-8E51-7CE96E063EF0}" dt="2024-05-24T13:15:38.348" v="589" actId="22"/>
          <ac:spMkLst>
            <pc:docMk/>
            <pc:sldMk cId="2356525013" sldId="372"/>
            <ac:spMk id="7" creationId="{2653853A-0FF8-6B28-B2C2-1F998F0D41D2}"/>
          </ac:spMkLst>
        </pc:spChg>
        <pc:spChg chg="add del">
          <ac:chgData name="shaghayegh vafi" userId="0ddb5ecaa1b92a4f" providerId="LiveId" clId="{8196BB2A-0055-46CB-8E51-7CE96E063EF0}" dt="2024-05-24T13:15:36.743" v="588" actId="22"/>
          <ac:spMkLst>
            <pc:docMk/>
            <pc:sldMk cId="2356525013" sldId="372"/>
            <ac:spMk id="10" creationId="{5F2DD0E3-5F93-64AB-B74D-FC3BDB8AD705}"/>
          </ac:spMkLst>
        </pc:spChg>
        <pc:spChg chg="add del mod">
          <ac:chgData name="shaghayegh vafi" userId="0ddb5ecaa1b92a4f" providerId="LiveId" clId="{8196BB2A-0055-46CB-8E51-7CE96E063EF0}" dt="2024-05-24T13:15:55.114" v="593" actId="22"/>
          <ac:spMkLst>
            <pc:docMk/>
            <pc:sldMk cId="2356525013" sldId="372"/>
            <ac:spMk id="12" creationId="{4C3604A0-B53A-2AE8-CF05-B60C76B5DBCE}"/>
          </ac:spMkLst>
        </pc:spChg>
        <pc:graphicFrameChg chg="add mod modGraphic">
          <ac:chgData name="shaghayegh vafi" userId="0ddb5ecaa1b92a4f" providerId="LiveId" clId="{8196BB2A-0055-46CB-8E51-7CE96E063EF0}" dt="2024-05-24T13:22:30.216" v="675" actId="1076"/>
          <ac:graphicFrameMkLst>
            <pc:docMk/>
            <pc:sldMk cId="2356525013" sldId="372"/>
            <ac:graphicFrameMk id="14" creationId="{A60BDE01-E694-2F95-0367-39E36404024A}"/>
          </ac:graphicFrameMkLst>
        </pc:graphicFrameChg>
        <pc:picChg chg="del mod">
          <ac:chgData name="shaghayegh vafi" userId="0ddb5ecaa1b92a4f" providerId="LiveId" clId="{8196BB2A-0055-46CB-8E51-7CE96E063EF0}" dt="2024-05-24T13:22:00.489" v="671" actId="478"/>
          <ac:picMkLst>
            <pc:docMk/>
            <pc:sldMk cId="2356525013" sldId="372"/>
            <ac:picMk id="9" creationId="{776ECDC0-107C-56F4-83E4-A1236DABCAD9}"/>
          </ac:picMkLst>
        </pc:picChg>
        <pc:picChg chg="add mod">
          <ac:chgData name="shaghayegh vafi" userId="0ddb5ecaa1b92a4f" providerId="LiveId" clId="{8196BB2A-0055-46CB-8E51-7CE96E063EF0}" dt="2024-05-24T13:21:55.871" v="670" actId="1076"/>
          <ac:picMkLst>
            <pc:docMk/>
            <pc:sldMk cId="2356525013" sldId="372"/>
            <ac:picMk id="13" creationId="{84B79CF5-8B75-EC68-75E9-B1BFFE1D9019}"/>
          </ac:picMkLst>
        </pc:picChg>
        <pc:cxnChg chg="add">
          <ac:chgData name="shaghayegh vafi" userId="0ddb5ecaa1b92a4f" providerId="LiveId" clId="{8196BB2A-0055-46CB-8E51-7CE96E063EF0}" dt="2024-05-24T13:22:09.995" v="672" actId="11529"/>
          <ac:cxnSpMkLst>
            <pc:docMk/>
            <pc:sldMk cId="2356525013" sldId="372"/>
            <ac:cxnSpMk id="16" creationId="{9B6CC1EA-295B-133E-A396-48D92AA11080}"/>
          </ac:cxnSpMkLst>
        </pc:cxnChg>
        <pc:cxnChg chg="add mod">
          <ac:chgData name="shaghayegh vafi" userId="0ddb5ecaa1b92a4f" providerId="LiveId" clId="{8196BB2A-0055-46CB-8E51-7CE96E063EF0}" dt="2024-05-24T13:22:17.108" v="674" actId="1076"/>
          <ac:cxnSpMkLst>
            <pc:docMk/>
            <pc:sldMk cId="2356525013" sldId="372"/>
            <ac:cxnSpMk id="17" creationId="{B7E2011F-1177-B57C-708C-B6F4F48F0032}"/>
          </ac:cxnSpMkLst>
        </pc:cxnChg>
      </pc:sldChg>
      <pc:sldChg chg="addSp delSp modSp mod">
        <pc:chgData name="shaghayegh vafi" userId="0ddb5ecaa1b92a4f" providerId="LiveId" clId="{8196BB2A-0055-46CB-8E51-7CE96E063EF0}" dt="2024-05-24T13:55:39.562" v="818" actId="20577"/>
        <pc:sldMkLst>
          <pc:docMk/>
          <pc:sldMk cId="168908171" sldId="373"/>
        </pc:sldMkLst>
        <pc:spChg chg="mod">
          <ac:chgData name="shaghayegh vafi" userId="0ddb5ecaa1b92a4f" providerId="LiveId" clId="{8196BB2A-0055-46CB-8E51-7CE96E063EF0}" dt="2024-05-24T13:55:39.562" v="818" actId="20577"/>
          <ac:spMkLst>
            <pc:docMk/>
            <pc:sldMk cId="168908171" sldId="373"/>
            <ac:spMk id="3" creationId="{9DCBC569-CAAC-BA41-68B5-9E1AC58FBA53}"/>
          </ac:spMkLst>
        </pc:spChg>
        <pc:spChg chg="mod">
          <ac:chgData name="shaghayegh vafi" userId="0ddb5ecaa1b92a4f" providerId="LiveId" clId="{8196BB2A-0055-46CB-8E51-7CE96E063EF0}" dt="2024-05-24T13:30:05.784" v="775" actId="255"/>
          <ac:spMkLst>
            <pc:docMk/>
            <pc:sldMk cId="168908171" sldId="373"/>
            <ac:spMk id="5" creationId="{C4D9A4EE-5ED6-A11B-628D-15CA11943E8C}"/>
          </ac:spMkLst>
        </pc:spChg>
        <pc:spChg chg="add mod">
          <ac:chgData name="shaghayegh vafi" userId="0ddb5ecaa1b92a4f" providerId="LiveId" clId="{8196BB2A-0055-46CB-8E51-7CE96E063EF0}" dt="2024-05-24T13:53:45.564" v="815" actId="20577"/>
          <ac:spMkLst>
            <pc:docMk/>
            <pc:sldMk cId="168908171" sldId="373"/>
            <ac:spMk id="7" creationId="{0E92FFD5-7B0D-54F7-4CAC-67BF1D4AD89F}"/>
          </ac:spMkLst>
        </pc:spChg>
        <pc:spChg chg="add del mod">
          <ac:chgData name="shaghayegh vafi" userId="0ddb5ecaa1b92a4f" providerId="LiveId" clId="{8196BB2A-0055-46CB-8E51-7CE96E063EF0}" dt="2024-05-24T13:30:26.538" v="782"/>
          <ac:spMkLst>
            <pc:docMk/>
            <pc:sldMk cId="168908171" sldId="373"/>
            <ac:spMk id="8" creationId="{62CA26C4-332E-39C5-BAC2-F752F7EE33B2}"/>
          </ac:spMkLst>
        </pc:spChg>
        <pc:spChg chg="add mod">
          <ac:chgData name="shaghayegh vafi" userId="0ddb5ecaa1b92a4f" providerId="LiveId" clId="{8196BB2A-0055-46CB-8E51-7CE96E063EF0}" dt="2024-05-24T13:53:52.983" v="816" actId="255"/>
          <ac:spMkLst>
            <pc:docMk/>
            <pc:sldMk cId="168908171" sldId="373"/>
            <ac:spMk id="9" creationId="{833B7717-2720-1FF8-87E7-8500F784389C}"/>
          </ac:spMkLst>
        </pc:spChg>
        <pc:picChg chg="add del mod">
          <ac:chgData name="shaghayegh vafi" userId="0ddb5ecaa1b92a4f" providerId="LiveId" clId="{8196BB2A-0055-46CB-8E51-7CE96E063EF0}" dt="2024-05-24T13:29:39.883" v="770" actId="478"/>
          <ac:picMkLst>
            <pc:docMk/>
            <pc:sldMk cId="168908171" sldId="373"/>
            <ac:picMk id="6" creationId="{29F2B374-8538-59AA-66C0-78058C6C141C}"/>
          </ac:picMkLst>
        </pc:picChg>
      </pc:sldChg>
      <pc:sldChg chg="addSp delSp modSp mod">
        <pc:chgData name="shaghayegh vafi" userId="0ddb5ecaa1b92a4f" providerId="LiveId" clId="{8196BB2A-0055-46CB-8E51-7CE96E063EF0}" dt="2024-05-24T13:03:17.707" v="384" actId="1076"/>
        <pc:sldMkLst>
          <pc:docMk/>
          <pc:sldMk cId="577056989" sldId="374"/>
        </pc:sldMkLst>
        <pc:spChg chg="mod">
          <ac:chgData name="shaghayegh vafi" userId="0ddb5ecaa1b92a4f" providerId="LiveId" clId="{8196BB2A-0055-46CB-8E51-7CE96E063EF0}" dt="2024-05-24T13:00:21.735" v="339" actId="1076"/>
          <ac:spMkLst>
            <pc:docMk/>
            <pc:sldMk cId="577056989" sldId="374"/>
            <ac:spMk id="5" creationId="{954569BF-4271-9AFB-2EB0-404862B209DD}"/>
          </ac:spMkLst>
        </pc:spChg>
        <pc:spChg chg="mod">
          <ac:chgData name="shaghayegh vafi" userId="0ddb5ecaa1b92a4f" providerId="LiveId" clId="{8196BB2A-0055-46CB-8E51-7CE96E063EF0}" dt="2024-05-24T12:55:07.280" v="268" actId="20577"/>
          <ac:spMkLst>
            <pc:docMk/>
            <pc:sldMk cId="577056989" sldId="374"/>
            <ac:spMk id="6" creationId="{811E6CF5-87F7-94FF-AD4F-A2C8D56E6D7E}"/>
          </ac:spMkLst>
        </pc:spChg>
        <pc:spChg chg="add mod">
          <ac:chgData name="shaghayegh vafi" userId="0ddb5ecaa1b92a4f" providerId="LiveId" clId="{8196BB2A-0055-46CB-8E51-7CE96E063EF0}" dt="2024-05-24T12:55:29.582" v="270" actId="1076"/>
          <ac:spMkLst>
            <pc:docMk/>
            <pc:sldMk cId="577056989" sldId="374"/>
            <ac:spMk id="8" creationId="{0098E6B3-3E64-4B37-48D6-476678973E19}"/>
          </ac:spMkLst>
        </pc:spChg>
        <pc:spChg chg="add mod">
          <ac:chgData name="shaghayegh vafi" userId="0ddb5ecaa1b92a4f" providerId="LiveId" clId="{8196BB2A-0055-46CB-8E51-7CE96E063EF0}" dt="2024-05-24T13:03:17.707" v="384" actId="1076"/>
          <ac:spMkLst>
            <pc:docMk/>
            <pc:sldMk cId="577056989" sldId="374"/>
            <ac:spMk id="9" creationId="{F51B85C5-DDF1-0634-1DB1-AC906CAAD9D6}"/>
          </ac:spMkLst>
        </pc:spChg>
        <pc:spChg chg="add mod">
          <ac:chgData name="shaghayegh vafi" userId="0ddb5ecaa1b92a4f" providerId="LiveId" clId="{8196BB2A-0055-46CB-8E51-7CE96E063EF0}" dt="2024-05-24T13:02:01.885" v="373" actId="1076"/>
          <ac:spMkLst>
            <pc:docMk/>
            <pc:sldMk cId="577056989" sldId="374"/>
            <ac:spMk id="10" creationId="{684ADC26-B323-8499-74A1-7107CDCC0794}"/>
          </ac:spMkLst>
        </pc:spChg>
        <pc:spChg chg="add mod">
          <ac:chgData name="shaghayegh vafi" userId="0ddb5ecaa1b92a4f" providerId="LiveId" clId="{8196BB2A-0055-46CB-8E51-7CE96E063EF0}" dt="2024-05-24T13:01:53.172" v="372" actId="1076"/>
          <ac:spMkLst>
            <pc:docMk/>
            <pc:sldMk cId="577056989" sldId="374"/>
            <ac:spMk id="11" creationId="{1E8EF828-2962-BBE1-5FE6-6E324F2C41A2}"/>
          </ac:spMkLst>
        </pc:spChg>
        <pc:spChg chg="add mod">
          <ac:chgData name="shaghayegh vafi" userId="0ddb5ecaa1b92a4f" providerId="LiveId" clId="{8196BB2A-0055-46CB-8E51-7CE96E063EF0}" dt="2024-05-24T13:02:43.594" v="383" actId="14100"/>
          <ac:spMkLst>
            <pc:docMk/>
            <pc:sldMk cId="577056989" sldId="374"/>
            <ac:spMk id="12" creationId="{589FD340-7EED-DC3B-3188-EDD20DBB26E9}"/>
          </ac:spMkLst>
        </pc:spChg>
        <pc:picChg chg="del mod">
          <ac:chgData name="shaghayegh vafi" userId="0ddb5ecaa1b92a4f" providerId="LiveId" clId="{8196BB2A-0055-46CB-8E51-7CE96E063EF0}" dt="2024-05-24T13:02:15.812" v="374" actId="478"/>
          <ac:picMkLst>
            <pc:docMk/>
            <pc:sldMk cId="577056989" sldId="374"/>
            <ac:picMk id="7" creationId="{1EEBAE25-0AED-268A-0E6E-8CAD65639C76}"/>
          </ac:picMkLst>
        </pc:picChg>
      </pc:sldChg>
      <pc:sldChg chg="delSp mod">
        <pc:chgData name="shaghayegh vafi" userId="0ddb5ecaa1b92a4f" providerId="LiveId" clId="{8196BB2A-0055-46CB-8E51-7CE96E063EF0}" dt="2024-05-24T13:55:58.774" v="819" actId="21"/>
        <pc:sldMkLst>
          <pc:docMk/>
          <pc:sldMk cId="288442976" sldId="375"/>
        </pc:sldMkLst>
        <pc:spChg chg="del">
          <ac:chgData name="shaghayegh vafi" userId="0ddb5ecaa1b92a4f" providerId="LiveId" clId="{8196BB2A-0055-46CB-8E51-7CE96E063EF0}" dt="2024-05-24T13:55:58.774" v="819" actId="21"/>
          <ac:spMkLst>
            <pc:docMk/>
            <pc:sldMk cId="288442976" sldId="375"/>
            <ac:spMk id="2" creationId="{A6F21DE4-955D-A9A8-26EC-787FD6B066A4}"/>
          </ac:spMkLst>
        </pc:spChg>
      </pc:sldChg>
      <pc:sldChg chg="addSp delSp modSp mod">
        <pc:chgData name="shaghayegh vafi" userId="0ddb5ecaa1b92a4f" providerId="LiveId" clId="{8196BB2A-0055-46CB-8E51-7CE96E063EF0}" dt="2024-05-24T11:25:10.206" v="203" actId="478"/>
        <pc:sldMkLst>
          <pc:docMk/>
          <pc:sldMk cId="3275914623" sldId="376"/>
        </pc:sldMkLst>
        <pc:spChg chg="mod">
          <ac:chgData name="shaghayegh vafi" userId="0ddb5ecaa1b92a4f" providerId="LiveId" clId="{8196BB2A-0055-46CB-8E51-7CE96E063EF0}" dt="2024-05-24T11:22:29.555" v="167" actId="1076"/>
          <ac:spMkLst>
            <pc:docMk/>
            <pc:sldMk cId="3275914623" sldId="376"/>
            <ac:spMk id="5" creationId="{6B65C2A9-ABB7-5302-E24E-5CFE61917803}"/>
          </ac:spMkLst>
        </pc:spChg>
        <pc:spChg chg="add mod">
          <ac:chgData name="shaghayegh vafi" userId="0ddb5ecaa1b92a4f" providerId="LiveId" clId="{8196BB2A-0055-46CB-8E51-7CE96E063EF0}" dt="2024-05-24T11:22:19.525" v="166" actId="255"/>
          <ac:spMkLst>
            <pc:docMk/>
            <pc:sldMk cId="3275914623" sldId="376"/>
            <ac:spMk id="7" creationId="{63FDEBC3-F91C-D45C-2038-8DB997E5CEDA}"/>
          </ac:spMkLst>
        </pc:spChg>
        <pc:spChg chg="add mod">
          <ac:chgData name="shaghayegh vafi" userId="0ddb5ecaa1b92a4f" providerId="LiveId" clId="{8196BB2A-0055-46CB-8E51-7CE96E063EF0}" dt="2024-05-24T11:22:38.140" v="168" actId="1076"/>
          <ac:spMkLst>
            <pc:docMk/>
            <pc:sldMk cId="3275914623" sldId="376"/>
            <ac:spMk id="8" creationId="{BC47645A-1FE0-2B20-01C8-5C6D09032001}"/>
          </ac:spMkLst>
        </pc:spChg>
        <pc:spChg chg="mod">
          <ac:chgData name="shaghayegh vafi" userId="0ddb5ecaa1b92a4f" providerId="LiveId" clId="{8196BB2A-0055-46CB-8E51-7CE96E063EF0}" dt="2024-05-24T11:24:04.406" v="188" actId="1076"/>
          <ac:spMkLst>
            <pc:docMk/>
            <pc:sldMk cId="3275914623" sldId="376"/>
            <ac:spMk id="10" creationId="{DA4A8918-A0F0-F00E-98B9-50929C1DC51E}"/>
          </ac:spMkLst>
        </pc:spChg>
        <pc:spChg chg="del mod">
          <ac:chgData name="shaghayegh vafi" userId="0ddb5ecaa1b92a4f" providerId="LiveId" clId="{8196BB2A-0055-46CB-8E51-7CE96E063EF0}" dt="2024-05-24T11:20:23.223" v="155"/>
          <ac:spMkLst>
            <pc:docMk/>
            <pc:sldMk cId="3275914623" sldId="376"/>
            <ac:spMk id="11" creationId="{D2215499-D71F-492E-1F82-5EE3E87A77B2}"/>
          </ac:spMkLst>
        </pc:spChg>
        <pc:spChg chg="mod">
          <ac:chgData name="shaghayegh vafi" userId="0ddb5ecaa1b92a4f" providerId="LiveId" clId="{8196BB2A-0055-46CB-8E51-7CE96E063EF0}" dt="2024-05-24T11:24:32.276" v="192" actId="1076"/>
          <ac:spMkLst>
            <pc:docMk/>
            <pc:sldMk cId="3275914623" sldId="376"/>
            <ac:spMk id="12" creationId="{C4311711-AEF2-04C5-ABA0-F84856537EA0}"/>
          </ac:spMkLst>
        </pc:spChg>
        <pc:spChg chg="add mod">
          <ac:chgData name="shaghayegh vafi" userId="0ddb5ecaa1b92a4f" providerId="LiveId" clId="{8196BB2A-0055-46CB-8E51-7CE96E063EF0}" dt="2024-05-24T11:23:36.835" v="178" actId="1076"/>
          <ac:spMkLst>
            <pc:docMk/>
            <pc:sldMk cId="3275914623" sldId="376"/>
            <ac:spMk id="13" creationId="{345B2A60-B106-EF15-6B11-99E2073F29BC}"/>
          </ac:spMkLst>
        </pc:spChg>
        <pc:spChg chg="add mod">
          <ac:chgData name="shaghayegh vafi" userId="0ddb5ecaa1b92a4f" providerId="LiveId" clId="{8196BB2A-0055-46CB-8E51-7CE96E063EF0}" dt="2024-05-24T11:24:21.464" v="191" actId="1076"/>
          <ac:spMkLst>
            <pc:docMk/>
            <pc:sldMk cId="3275914623" sldId="376"/>
            <ac:spMk id="14" creationId="{6E5551D4-59E3-5CC1-224D-5093F5A2215A}"/>
          </ac:spMkLst>
        </pc:spChg>
        <pc:spChg chg="add mod">
          <ac:chgData name="shaghayegh vafi" userId="0ddb5ecaa1b92a4f" providerId="LiveId" clId="{8196BB2A-0055-46CB-8E51-7CE96E063EF0}" dt="2024-05-24T11:25:06.058" v="202" actId="1076"/>
          <ac:spMkLst>
            <pc:docMk/>
            <pc:sldMk cId="3275914623" sldId="376"/>
            <ac:spMk id="15" creationId="{3AC0365C-E692-3E2A-0E38-A03D7A9CE092}"/>
          </ac:spMkLst>
        </pc:spChg>
        <pc:picChg chg="del mod">
          <ac:chgData name="shaghayegh vafi" userId="0ddb5ecaa1b92a4f" providerId="LiveId" clId="{8196BB2A-0055-46CB-8E51-7CE96E063EF0}" dt="2024-05-24T11:25:10.206" v="203" actId="478"/>
          <ac:picMkLst>
            <pc:docMk/>
            <pc:sldMk cId="3275914623" sldId="376"/>
            <ac:picMk id="6" creationId="{AC7ADC2E-8CE7-E49C-F6AF-3E734169AAAE}"/>
          </ac:picMkLst>
        </pc:picChg>
      </pc:sldChg>
      <pc:sldChg chg="modSp">
        <pc:chgData name="shaghayegh vafi" userId="0ddb5ecaa1b92a4f" providerId="LiveId" clId="{8196BB2A-0055-46CB-8E51-7CE96E063EF0}" dt="2024-05-24T13:56:38.486" v="825" actId="207"/>
        <pc:sldMkLst>
          <pc:docMk/>
          <pc:sldMk cId="4246651057" sldId="379"/>
        </pc:sldMkLst>
        <pc:spChg chg="mod">
          <ac:chgData name="shaghayegh vafi" userId="0ddb5ecaa1b92a4f" providerId="LiveId" clId="{8196BB2A-0055-46CB-8E51-7CE96E063EF0}" dt="2024-05-24T13:56:38.486" v="825" actId="207"/>
          <ac:spMkLst>
            <pc:docMk/>
            <pc:sldMk cId="4246651057" sldId="379"/>
            <ac:spMk id="6" creationId="{6C1D1937-B701-7E8E-AE31-4770A6B3CA17}"/>
          </ac:spMkLst>
        </pc:spChg>
      </pc:sldChg>
      <pc:sldChg chg="modSp mod">
        <pc:chgData name="shaghayegh vafi" userId="0ddb5ecaa1b92a4f" providerId="LiveId" clId="{8196BB2A-0055-46CB-8E51-7CE96E063EF0}" dt="2024-05-24T10:50:13.737" v="9" actId="1076"/>
        <pc:sldMkLst>
          <pc:docMk/>
          <pc:sldMk cId="2220304582" sldId="380"/>
        </pc:sldMkLst>
        <pc:spChg chg="mod">
          <ac:chgData name="shaghayegh vafi" userId="0ddb5ecaa1b92a4f" providerId="LiveId" clId="{8196BB2A-0055-46CB-8E51-7CE96E063EF0}" dt="2024-05-24T10:49:49.919" v="6" actId="20577"/>
          <ac:spMkLst>
            <pc:docMk/>
            <pc:sldMk cId="2220304582" sldId="380"/>
            <ac:spMk id="8" creationId="{0493E0F1-E6C3-0D75-A26B-5807DD5A06F6}"/>
          </ac:spMkLst>
        </pc:spChg>
        <pc:spChg chg="mod">
          <ac:chgData name="shaghayegh vafi" userId="0ddb5ecaa1b92a4f" providerId="LiveId" clId="{8196BB2A-0055-46CB-8E51-7CE96E063EF0}" dt="2024-05-24T10:50:13.737" v="9" actId="1076"/>
          <ac:spMkLst>
            <pc:docMk/>
            <pc:sldMk cId="2220304582" sldId="380"/>
            <ac:spMk id="9" creationId="{4A6EF9C3-6B74-C425-0C47-3D121E3AC40F}"/>
          </ac:spMkLst>
        </pc:spChg>
      </pc:sldChg>
      <pc:sldChg chg="modSp mod">
        <pc:chgData name="shaghayegh vafi" userId="0ddb5ecaa1b92a4f" providerId="LiveId" clId="{8196BB2A-0055-46CB-8E51-7CE96E063EF0}" dt="2024-05-24T13:57:55.315" v="827" actId="255"/>
        <pc:sldMkLst>
          <pc:docMk/>
          <pc:sldMk cId="3814607110" sldId="381"/>
        </pc:sldMkLst>
        <pc:spChg chg="mod">
          <ac:chgData name="shaghayegh vafi" userId="0ddb5ecaa1b92a4f" providerId="LiveId" clId="{8196BB2A-0055-46CB-8E51-7CE96E063EF0}" dt="2024-05-24T13:57:55.315" v="827" actId="255"/>
          <ac:spMkLst>
            <pc:docMk/>
            <pc:sldMk cId="3814607110" sldId="381"/>
            <ac:spMk id="3" creationId="{C39C7012-E888-7C63-D532-E98EF48AADFF}"/>
          </ac:spMkLst>
        </pc:spChg>
      </pc:sldChg>
    </pc:docChg>
  </pc:docChgLst>
  <pc:docChgLst>
    <pc:chgData name="Mina Farmanbar" userId="2a1e0098-5dc4-4049-80c3-9d1d60d2f212" providerId="ADAL" clId="{DC533D5A-9665-454D-8F0F-3EC1F6C89C32}"/>
    <pc:docChg chg="addSld modSld">
      <pc:chgData name="Mina Farmanbar" userId="2a1e0098-5dc4-4049-80c3-9d1d60d2f212" providerId="ADAL" clId="{DC533D5A-9665-454D-8F0F-3EC1F6C89C32}" dt="2024-07-02T12:04:13.065" v="294" actId="1076"/>
      <pc:docMkLst>
        <pc:docMk/>
      </pc:docMkLst>
      <pc:sldChg chg="modSp add">
        <pc:chgData name="Mina Farmanbar" userId="2a1e0098-5dc4-4049-80c3-9d1d60d2f212" providerId="ADAL" clId="{DC533D5A-9665-454D-8F0F-3EC1F6C89C32}" dt="2024-07-02T11:42:05.929" v="3" actId="962"/>
        <pc:sldMkLst>
          <pc:docMk/>
          <pc:sldMk cId="3586570464" sldId="367"/>
        </pc:sldMkLst>
        <pc:spChg chg="mod">
          <ac:chgData name="Mina Farmanbar" userId="2a1e0098-5dc4-4049-80c3-9d1d60d2f212" providerId="ADAL" clId="{DC533D5A-9665-454D-8F0F-3EC1F6C89C32}" dt="2024-07-02T11:42:01.015" v="2" actId="1076"/>
          <ac:spMkLst>
            <pc:docMk/>
            <pc:sldMk cId="3586570464" sldId="367"/>
            <ac:spMk id="2" creationId="{E7CD44EB-F71D-1F36-F3CD-CFE01ACECA3B}"/>
          </ac:spMkLst>
        </pc:spChg>
        <pc:picChg chg="mod">
          <ac:chgData name="Mina Farmanbar" userId="2a1e0098-5dc4-4049-80c3-9d1d60d2f212" providerId="ADAL" clId="{DC533D5A-9665-454D-8F0F-3EC1F6C89C32}" dt="2024-07-02T11:42:05.929" v="3" actId="962"/>
          <ac:picMkLst>
            <pc:docMk/>
            <pc:sldMk cId="3586570464" sldId="367"/>
            <ac:picMk id="8" creationId="{B58899FC-AD6D-E197-B7EF-CDFF5583D11A}"/>
          </ac:picMkLst>
        </pc:picChg>
      </pc:sldChg>
      <pc:sldChg chg="addSp modSp mod">
        <pc:chgData name="Mina Farmanbar" userId="2a1e0098-5dc4-4049-80c3-9d1d60d2f212" providerId="ADAL" clId="{DC533D5A-9665-454D-8F0F-3EC1F6C89C32}" dt="2024-07-02T12:04:13.065" v="294" actId="1076"/>
        <pc:sldMkLst>
          <pc:docMk/>
          <pc:sldMk cId="838458726" sldId="413"/>
        </pc:sldMkLst>
        <pc:spChg chg="add mod">
          <ac:chgData name="Mina Farmanbar" userId="2a1e0098-5dc4-4049-80c3-9d1d60d2f212" providerId="ADAL" clId="{DC533D5A-9665-454D-8F0F-3EC1F6C89C32}" dt="2024-07-02T12:04:13.065" v="294" actId="1076"/>
          <ac:spMkLst>
            <pc:docMk/>
            <pc:sldMk cId="838458726" sldId="413"/>
            <ac:spMk id="4" creationId="{5BCB643E-E65C-6265-A509-F373B62625DF}"/>
          </ac:spMkLst>
        </pc:spChg>
      </pc:sldChg>
      <pc:sldChg chg="modSp">
        <pc:chgData name="Mina Farmanbar" userId="2a1e0098-5dc4-4049-80c3-9d1d60d2f212" providerId="ADAL" clId="{DC533D5A-9665-454D-8F0F-3EC1F6C89C32}" dt="2024-07-02T11:42:36.742" v="75" actId="962"/>
        <pc:sldMkLst>
          <pc:docMk/>
          <pc:sldMk cId="2792437802" sldId="414"/>
        </pc:sldMkLst>
        <pc:cxnChg chg="mod">
          <ac:chgData name="Mina Farmanbar" userId="2a1e0098-5dc4-4049-80c3-9d1d60d2f212" providerId="ADAL" clId="{DC533D5A-9665-454D-8F0F-3EC1F6C89C32}" dt="2024-07-02T11:42:36.742" v="75" actId="962"/>
          <ac:cxnSpMkLst>
            <pc:docMk/>
            <pc:sldMk cId="2792437802" sldId="414"/>
            <ac:cxnSpMk id="4" creationId="{C5426A9E-C143-0BF4-ECDB-DC5E5222BE2B}"/>
          </ac:cxnSpMkLst>
        </pc:cxnChg>
      </pc:sldChg>
      <pc:sldChg chg="modSp">
        <pc:chgData name="Mina Farmanbar" userId="2a1e0098-5dc4-4049-80c3-9d1d60d2f212" providerId="ADAL" clId="{DC533D5A-9665-454D-8F0F-3EC1F6C89C32}" dt="2024-07-02T11:43:21.174" v="79" actId="962"/>
        <pc:sldMkLst>
          <pc:docMk/>
          <pc:sldMk cId="602245712" sldId="415"/>
        </pc:sldMkLst>
        <pc:spChg chg="mod">
          <ac:chgData name="Mina Farmanbar" userId="2a1e0098-5dc4-4049-80c3-9d1d60d2f212" providerId="ADAL" clId="{DC533D5A-9665-454D-8F0F-3EC1F6C89C32}" dt="2024-07-02T11:43:07.044" v="77" actId="962"/>
          <ac:spMkLst>
            <pc:docMk/>
            <pc:sldMk cId="602245712" sldId="415"/>
            <ac:spMk id="3" creationId="{4206681F-79AA-0777-1FAD-C7AF042BD141}"/>
          </ac:spMkLst>
        </pc:spChg>
        <pc:grpChg chg="mod">
          <ac:chgData name="Mina Farmanbar" userId="2a1e0098-5dc4-4049-80c3-9d1d60d2f212" providerId="ADAL" clId="{DC533D5A-9665-454D-8F0F-3EC1F6C89C32}" dt="2024-07-02T11:43:21.174" v="79" actId="962"/>
          <ac:grpSpMkLst>
            <pc:docMk/>
            <pc:sldMk cId="602245712" sldId="415"/>
            <ac:grpSpMk id="2" creationId="{4E008143-D08C-863F-50C5-E7FE4B794290}"/>
          </ac:grpSpMkLst>
        </pc:grpChg>
      </pc:sldChg>
      <pc:sldChg chg="modSp">
        <pc:chgData name="Mina Farmanbar" userId="2a1e0098-5dc4-4049-80c3-9d1d60d2f212" providerId="ADAL" clId="{DC533D5A-9665-454D-8F0F-3EC1F6C89C32}" dt="2024-07-02T11:43:40.073" v="109" actId="962"/>
        <pc:sldMkLst>
          <pc:docMk/>
          <pc:sldMk cId="3458697845" sldId="417"/>
        </pc:sldMkLst>
        <pc:grpChg chg="mod">
          <ac:chgData name="Mina Farmanbar" userId="2a1e0098-5dc4-4049-80c3-9d1d60d2f212" providerId="ADAL" clId="{DC533D5A-9665-454D-8F0F-3EC1F6C89C32}" dt="2024-07-02T11:43:40.073" v="109" actId="962"/>
          <ac:grpSpMkLst>
            <pc:docMk/>
            <pc:sldMk cId="3458697845" sldId="417"/>
            <ac:grpSpMk id="5" creationId="{238C4F90-22D8-75B9-B46B-392A1DE791FD}"/>
          </ac:grpSpMkLst>
        </pc:grpChg>
      </pc:sldChg>
      <pc:sldChg chg="modSp">
        <pc:chgData name="Mina Farmanbar" userId="2a1e0098-5dc4-4049-80c3-9d1d60d2f212" providerId="ADAL" clId="{DC533D5A-9665-454D-8F0F-3EC1F6C89C32}" dt="2024-07-02T11:46:25.235" v="261" actId="962"/>
        <pc:sldMkLst>
          <pc:docMk/>
          <pc:sldMk cId="3601168363" sldId="418"/>
        </pc:sldMkLst>
        <pc:spChg chg="mod">
          <ac:chgData name="Mina Farmanbar" userId="2a1e0098-5dc4-4049-80c3-9d1d60d2f212" providerId="ADAL" clId="{DC533D5A-9665-454D-8F0F-3EC1F6C89C32}" dt="2024-07-02T11:46:25.235" v="261" actId="962"/>
          <ac:spMkLst>
            <pc:docMk/>
            <pc:sldMk cId="3601168363" sldId="418"/>
            <ac:spMk id="4" creationId="{CC1D4C96-B5D0-C37E-7C63-368CD3A2E60D}"/>
          </ac:spMkLst>
        </pc:spChg>
        <pc:spChg chg="mod">
          <ac:chgData name="Mina Farmanbar" userId="2a1e0098-5dc4-4049-80c3-9d1d60d2f212" providerId="ADAL" clId="{DC533D5A-9665-454D-8F0F-3EC1F6C89C32}" dt="2024-07-02T11:46:12.257" v="223" actId="962"/>
          <ac:spMkLst>
            <pc:docMk/>
            <pc:sldMk cId="3601168363" sldId="418"/>
            <ac:spMk id="7" creationId="{514515E5-71F4-E4BD-E226-7CEBD532BD86}"/>
          </ac:spMkLst>
        </pc:spChg>
        <pc:cxnChg chg="mod">
          <ac:chgData name="Mina Farmanbar" userId="2a1e0098-5dc4-4049-80c3-9d1d60d2f212" providerId="ADAL" clId="{DC533D5A-9665-454D-8F0F-3EC1F6C89C32}" dt="2024-07-02T11:43:47.504" v="110" actId="962"/>
          <ac:cxnSpMkLst>
            <pc:docMk/>
            <pc:sldMk cId="3601168363" sldId="418"/>
            <ac:cxnSpMk id="5" creationId="{A18EE2E3-693D-B703-D0E1-8BA592B20070}"/>
          </ac:cxnSpMkLst>
        </pc:cxnChg>
        <pc:cxnChg chg="mod">
          <ac:chgData name="Mina Farmanbar" userId="2a1e0098-5dc4-4049-80c3-9d1d60d2f212" providerId="ADAL" clId="{DC533D5A-9665-454D-8F0F-3EC1F6C89C32}" dt="2024-07-02T11:43:50.834" v="111" actId="962"/>
          <ac:cxnSpMkLst>
            <pc:docMk/>
            <pc:sldMk cId="3601168363" sldId="418"/>
            <ac:cxnSpMk id="6" creationId="{A8EE4D43-5116-6E5F-CBC7-98351BAF7E60}"/>
          </ac:cxnSpMkLst>
        </pc:cxnChg>
      </pc:sldChg>
      <pc:sldChg chg="modSp">
        <pc:chgData name="Mina Farmanbar" userId="2a1e0098-5dc4-4049-80c3-9d1d60d2f212" providerId="ADAL" clId="{DC533D5A-9665-454D-8F0F-3EC1F6C89C32}" dt="2024-07-02T11:44:20.845" v="115" actId="962"/>
        <pc:sldMkLst>
          <pc:docMk/>
          <pc:sldMk cId="1378121750" sldId="419"/>
        </pc:sldMkLst>
        <pc:spChg chg="mod">
          <ac:chgData name="Mina Farmanbar" userId="2a1e0098-5dc4-4049-80c3-9d1d60d2f212" providerId="ADAL" clId="{DC533D5A-9665-454D-8F0F-3EC1F6C89C32}" dt="2024-07-02T11:44:11.276" v="113" actId="962"/>
          <ac:spMkLst>
            <pc:docMk/>
            <pc:sldMk cId="1378121750" sldId="419"/>
            <ac:spMk id="3" creationId="{B6D3D5A9-FD81-0B55-55A2-268CD03CE8E8}"/>
          </ac:spMkLst>
        </pc:spChg>
        <pc:grpChg chg="mod">
          <ac:chgData name="Mina Farmanbar" userId="2a1e0098-5dc4-4049-80c3-9d1d60d2f212" providerId="ADAL" clId="{DC533D5A-9665-454D-8F0F-3EC1F6C89C32}" dt="2024-07-02T11:44:20.845" v="115" actId="962"/>
          <ac:grpSpMkLst>
            <pc:docMk/>
            <pc:sldMk cId="1378121750" sldId="419"/>
            <ac:grpSpMk id="7" creationId="{2B05F01F-9EF9-10D1-8EF4-5D39DA0D1939}"/>
          </ac:grpSpMkLst>
        </pc:grpChg>
      </pc:sldChg>
      <pc:sldChg chg="modSp">
        <pc:chgData name="Mina Farmanbar" userId="2a1e0098-5dc4-4049-80c3-9d1d60d2f212" providerId="ADAL" clId="{DC533D5A-9665-454D-8F0F-3EC1F6C89C32}" dt="2024-07-02T11:45:04.285" v="177" actId="962"/>
        <pc:sldMkLst>
          <pc:docMk/>
          <pc:sldMk cId="2407095597" sldId="423"/>
        </pc:sldMkLst>
        <pc:spChg chg="mod">
          <ac:chgData name="Mina Farmanbar" userId="2a1e0098-5dc4-4049-80c3-9d1d60d2f212" providerId="ADAL" clId="{DC533D5A-9665-454D-8F0F-3EC1F6C89C32}" dt="2024-07-02T11:44:56.955" v="175" actId="962"/>
          <ac:spMkLst>
            <pc:docMk/>
            <pc:sldMk cId="2407095597" sldId="423"/>
            <ac:spMk id="8" creationId="{B4789D5B-D0E2-662D-A872-6B53E115C2FB}"/>
          </ac:spMkLst>
        </pc:spChg>
        <pc:grpChg chg="mod">
          <ac:chgData name="Mina Farmanbar" userId="2a1e0098-5dc4-4049-80c3-9d1d60d2f212" providerId="ADAL" clId="{DC533D5A-9665-454D-8F0F-3EC1F6C89C32}" dt="2024-07-02T11:44:41.551" v="173" actId="962"/>
          <ac:grpSpMkLst>
            <pc:docMk/>
            <pc:sldMk cId="2407095597" sldId="423"/>
            <ac:grpSpMk id="16" creationId="{1F4EF714-E1FC-A15B-92F3-FF50841B6923}"/>
          </ac:grpSpMkLst>
        </pc:grpChg>
        <pc:grpChg chg="mod">
          <ac:chgData name="Mina Farmanbar" userId="2a1e0098-5dc4-4049-80c3-9d1d60d2f212" providerId="ADAL" clId="{DC533D5A-9665-454D-8F0F-3EC1F6C89C32}" dt="2024-07-02T11:45:04.285" v="177" actId="962"/>
          <ac:grpSpMkLst>
            <pc:docMk/>
            <pc:sldMk cId="2407095597" sldId="423"/>
            <ac:grpSpMk id="17" creationId="{E5BE737D-FD31-BFDC-2EC9-416865B22245}"/>
          </ac:grpSpMkLst>
        </pc:grpChg>
      </pc:sldChg>
    </pc:docChg>
  </pc:docChgLst>
  <pc:docChgLst>
    <pc:chgData name="Nadiia Mashliana" userId="S::2926681@uis.no::a431dd0c-97a9-4cbc-8ffb-98d729a23cb2" providerId="AD" clId="Web-{7625C061-B831-16FA-9217-0EF1457A49E3}"/>
    <pc:docChg chg="modSld">
      <pc:chgData name="Nadiia Mashliana" userId="S::2926681@uis.no::a431dd0c-97a9-4cbc-8ffb-98d729a23cb2" providerId="AD" clId="Web-{7625C061-B831-16FA-9217-0EF1457A49E3}" dt="2024-06-10T07:51:20.610" v="1" actId="14100"/>
      <pc:docMkLst>
        <pc:docMk/>
      </pc:docMkLst>
      <pc:sldChg chg="modSp">
        <pc:chgData name="Nadiia Mashliana" userId="S::2926681@uis.no::a431dd0c-97a9-4cbc-8ffb-98d729a23cb2" providerId="AD" clId="Web-{7625C061-B831-16FA-9217-0EF1457A49E3}" dt="2024-06-10T07:51:20.610" v="1" actId="14100"/>
        <pc:sldMkLst>
          <pc:docMk/>
          <pc:sldMk cId="2665814430" sldId="368"/>
        </pc:sldMkLst>
        <pc:spChg chg="mod">
          <ac:chgData name="Nadiia Mashliana" userId="S::2926681@uis.no::a431dd0c-97a9-4cbc-8ffb-98d729a23cb2" providerId="AD" clId="Web-{7625C061-B831-16FA-9217-0EF1457A49E3}" dt="2024-06-10T07:51:20.610" v="1" actId="14100"/>
          <ac:spMkLst>
            <pc:docMk/>
            <pc:sldMk cId="2665814430" sldId="368"/>
            <ac:spMk id="7" creationId="{D33F0564-ED1D-4C48-65DA-F06096984FCC}"/>
          </ac:spMkLst>
        </pc:spChg>
      </pc:sldChg>
    </pc:docChg>
  </pc:docChgLst>
  <pc:docChgLst>
    <pc:chgData name="Mina Farmanbar" userId="2a1e0098-5dc4-4049-80c3-9d1d60d2f212" providerId="ADAL" clId="{B6E9EC67-4AE4-4C03-ADBD-03B46996D10F}"/>
    <pc:docChg chg="custSel addSld delSld modSld sldOrd">
      <pc:chgData name="Mina Farmanbar" userId="2a1e0098-5dc4-4049-80c3-9d1d60d2f212" providerId="ADAL" clId="{B6E9EC67-4AE4-4C03-ADBD-03B46996D10F}" dt="2024-07-26T13:21:14.845" v="141" actId="962"/>
      <pc:docMkLst>
        <pc:docMk/>
      </pc:docMkLst>
      <pc:sldChg chg="modNotesTx">
        <pc:chgData name="Mina Farmanbar" userId="2a1e0098-5dc4-4049-80c3-9d1d60d2f212" providerId="ADAL" clId="{B6E9EC67-4AE4-4C03-ADBD-03B46996D10F}" dt="2024-07-26T13:14:04.880" v="116"/>
        <pc:sldMkLst>
          <pc:docMk/>
          <pc:sldMk cId="2792437802" sldId="414"/>
        </pc:sldMkLst>
      </pc:sldChg>
      <pc:sldChg chg="addSp modSp mod">
        <pc:chgData name="Mina Farmanbar" userId="2a1e0098-5dc4-4049-80c3-9d1d60d2f212" providerId="ADAL" clId="{B6E9EC67-4AE4-4C03-ADBD-03B46996D10F}" dt="2024-07-26T13:21:06.477" v="117" actId="962"/>
        <pc:sldMkLst>
          <pc:docMk/>
          <pc:sldMk cId="2541751383" sldId="427"/>
        </pc:sldMkLst>
        <pc:spChg chg="add mod">
          <ac:chgData name="Mina Farmanbar" userId="2a1e0098-5dc4-4049-80c3-9d1d60d2f212" providerId="ADAL" clId="{B6E9EC67-4AE4-4C03-ADBD-03B46996D10F}" dt="2024-07-26T13:21:06.477" v="117" actId="962"/>
          <ac:spMkLst>
            <pc:docMk/>
            <pc:sldMk cId="2541751383" sldId="427"/>
            <ac:spMk id="3" creationId="{3A67F086-B007-17C5-CF17-F623CFA363DA}"/>
          </ac:spMkLst>
        </pc:spChg>
        <pc:spChg chg="mod">
          <ac:chgData name="Mina Farmanbar" userId="2a1e0098-5dc4-4049-80c3-9d1d60d2f212" providerId="ADAL" clId="{B6E9EC67-4AE4-4C03-ADBD-03B46996D10F}" dt="2024-07-26T13:02:38.850" v="43" actId="20577"/>
          <ac:spMkLst>
            <pc:docMk/>
            <pc:sldMk cId="2541751383" sldId="427"/>
            <ac:spMk id="4" creationId="{72545408-7001-9D60-A16C-1A1247D8A7A3}"/>
          </ac:spMkLst>
        </pc:spChg>
      </pc:sldChg>
      <pc:sldChg chg="addSp modSp mod">
        <pc:chgData name="Mina Farmanbar" userId="2a1e0098-5dc4-4049-80c3-9d1d60d2f212" providerId="ADAL" clId="{B6E9EC67-4AE4-4C03-ADBD-03B46996D10F}" dt="2024-07-26T13:21:14.845" v="141" actId="962"/>
        <pc:sldMkLst>
          <pc:docMk/>
          <pc:sldMk cId="36420584" sldId="428"/>
        </pc:sldMkLst>
        <pc:spChg chg="mod">
          <ac:chgData name="Mina Farmanbar" userId="2a1e0098-5dc4-4049-80c3-9d1d60d2f212" providerId="ADAL" clId="{B6E9EC67-4AE4-4C03-ADBD-03B46996D10F}" dt="2024-07-26T13:05:34.882" v="67" actId="20577"/>
          <ac:spMkLst>
            <pc:docMk/>
            <pc:sldMk cId="36420584" sldId="428"/>
            <ac:spMk id="3" creationId="{EFDA16D8-9741-9EEC-509B-B96D3FE0AA28}"/>
          </ac:spMkLst>
        </pc:spChg>
        <pc:spChg chg="add mod">
          <ac:chgData name="Mina Farmanbar" userId="2a1e0098-5dc4-4049-80c3-9d1d60d2f212" providerId="ADAL" clId="{B6E9EC67-4AE4-4C03-ADBD-03B46996D10F}" dt="2024-07-26T13:06:25.994" v="83" actId="1076"/>
          <ac:spMkLst>
            <pc:docMk/>
            <pc:sldMk cId="36420584" sldId="428"/>
            <ac:spMk id="6" creationId="{14A201D2-9AE6-396C-4275-48D2D747CB63}"/>
          </ac:spMkLst>
        </pc:spChg>
        <pc:picChg chg="add mod">
          <ac:chgData name="Mina Farmanbar" userId="2a1e0098-5dc4-4049-80c3-9d1d60d2f212" providerId="ADAL" clId="{B6E9EC67-4AE4-4C03-ADBD-03B46996D10F}" dt="2024-07-26T13:21:14.845" v="141" actId="962"/>
          <ac:picMkLst>
            <pc:docMk/>
            <pc:sldMk cId="36420584" sldId="428"/>
            <ac:picMk id="4" creationId="{F892CA68-2925-6CE0-9A13-719D5482C7B3}"/>
          </ac:picMkLst>
        </pc:picChg>
      </pc:sldChg>
      <pc:sldChg chg="modSp mod ord modNotesTx">
        <pc:chgData name="Mina Farmanbar" userId="2a1e0098-5dc4-4049-80c3-9d1d60d2f212" providerId="ADAL" clId="{B6E9EC67-4AE4-4C03-ADBD-03B46996D10F}" dt="2024-07-26T13:05:08.308" v="62"/>
        <pc:sldMkLst>
          <pc:docMk/>
          <pc:sldMk cId="3070854054" sldId="441"/>
        </pc:sldMkLst>
        <pc:cxnChg chg="mod">
          <ac:chgData name="Mina Farmanbar" userId="2a1e0098-5dc4-4049-80c3-9d1d60d2f212" providerId="ADAL" clId="{B6E9EC67-4AE4-4C03-ADBD-03B46996D10F}" dt="2024-07-26T13:02:06.881" v="40" actId="14100"/>
          <ac:cxnSpMkLst>
            <pc:docMk/>
            <pc:sldMk cId="3070854054" sldId="441"/>
            <ac:cxnSpMk id="66" creationId="{CDF84227-ED7D-BA34-BB5A-A2B4FE05302B}"/>
          </ac:cxnSpMkLst>
        </pc:cxnChg>
      </pc:sldChg>
      <pc:sldChg chg="modSp mod">
        <pc:chgData name="Mina Farmanbar" userId="2a1e0098-5dc4-4049-80c3-9d1d60d2f212" providerId="ADAL" clId="{B6E9EC67-4AE4-4C03-ADBD-03B46996D10F}" dt="2024-07-26T13:03:12.312" v="51" actId="20577"/>
        <pc:sldMkLst>
          <pc:docMk/>
          <pc:sldMk cId="1486722434" sldId="442"/>
        </pc:sldMkLst>
        <pc:spChg chg="mod">
          <ac:chgData name="Mina Farmanbar" userId="2a1e0098-5dc4-4049-80c3-9d1d60d2f212" providerId="ADAL" clId="{B6E9EC67-4AE4-4C03-ADBD-03B46996D10F}" dt="2024-07-26T13:03:12.312" v="51" actId="20577"/>
          <ac:spMkLst>
            <pc:docMk/>
            <pc:sldMk cId="1486722434" sldId="442"/>
            <ac:spMk id="3" creationId="{EFDA16D8-9741-9EEC-509B-B96D3FE0AA28}"/>
          </ac:spMkLst>
        </pc:spChg>
      </pc:sldChg>
      <pc:sldChg chg="addSp modSp mod">
        <pc:chgData name="Mina Farmanbar" userId="2a1e0098-5dc4-4049-80c3-9d1d60d2f212" providerId="ADAL" clId="{B6E9EC67-4AE4-4C03-ADBD-03B46996D10F}" dt="2024-07-26T13:09:38.964" v="90" actId="1076"/>
        <pc:sldMkLst>
          <pc:docMk/>
          <pc:sldMk cId="3348878457" sldId="443"/>
        </pc:sldMkLst>
        <pc:spChg chg="add mod">
          <ac:chgData name="Mina Farmanbar" userId="2a1e0098-5dc4-4049-80c3-9d1d60d2f212" providerId="ADAL" clId="{B6E9EC67-4AE4-4C03-ADBD-03B46996D10F}" dt="2024-07-26T13:09:38.964" v="90" actId="1076"/>
          <ac:spMkLst>
            <pc:docMk/>
            <pc:sldMk cId="3348878457" sldId="443"/>
            <ac:spMk id="6" creationId="{844D6808-8729-7F23-2E32-229D3CCFA8B1}"/>
          </ac:spMkLst>
        </pc:spChg>
      </pc:sldChg>
      <pc:sldChg chg="addSp modSp mod">
        <pc:chgData name="Mina Farmanbar" userId="2a1e0098-5dc4-4049-80c3-9d1d60d2f212" providerId="ADAL" clId="{B6E9EC67-4AE4-4C03-ADBD-03B46996D10F}" dt="2024-07-26T13:09:50.135" v="92" actId="1076"/>
        <pc:sldMkLst>
          <pc:docMk/>
          <pc:sldMk cId="411795694" sldId="444"/>
        </pc:sldMkLst>
        <pc:spChg chg="add mod">
          <ac:chgData name="Mina Farmanbar" userId="2a1e0098-5dc4-4049-80c3-9d1d60d2f212" providerId="ADAL" clId="{B6E9EC67-4AE4-4C03-ADBD-03B46996D10F}" dt="2024-07-26T13:09:50.135" v="92" actId="1076"/>
          <ac:spMkLst>
            <pc:docMk/>
            <pc:sldMk cId="411795694" sldId="444"/>
            <ac:spMk id="5" creationId="{2587D5A9-CBA6-62F7-3F80-2B00DE2E2984}"/>
          </ac:spMkLst>
        </pc:spChg>
      </pc:sldChg>
      <pc:sldChg chg="addSp modSp">
        <pc:chgData name="Mina Farmanbar" userId="2a1e0098-5dc4-4049-80c3-9d1d60d2f212" providerId="ADAL" clId="{B6E9EC67-4AE4-4C03-ADBD-03B46996D10F}" dt="2024-07-26T13:09:51.318" v="93"/>
        <pc:sldMkLst>
          <pc:docMk/>
          <pc:sldMk cId="3253471298" sldId="445"/>
        </pc:sldMkLst>
        <pc:spChg chg="add mod">
          <ac:chgData name="Mina Farmanbar" userId="2a1e0098-5dc4-4049-80c3-9d1d60d2f212" providerId="ADAL" clId="{B6E9EC67-4AE4-4C03-ADBD-03B46996D10F}" dt="2024-07-26T13:09:51.318" v="93"/>
          <ac:spMkLst>
            <pc:docMk/>
            <pc:sldMk cId="3253471298" sldId="445"/>
            <ac:spMk id="4" creationId="{6DF58DF2-29A3-2195-79B2-38CDCDFBF904}"/>
          </ac:spMkLst>
        </pc:spChg>
      </pc:sldChg>
      <pc:sldChg chg="addSp modSp">
        <pc:chgData name="Mina Farmanbar" userId="2a1e0098-5dc4-4049-80c3-9d1d60d2f212" providerId="ADAL" clId="{B6E9EC67-4AE4-4C03-ADBD-03B46996D10F}" dt="2024-07-26T13:09:54.364" v="94"/>
        <pc:sldMkLst>
          <pc:docMk/>
          <pc:sldMk cId="2378020828" sldId="446"/>
        </pc:sldMkLst>
        <pc:spChg chg="add mod">
          <ac:chgData name="Mina Farmanbar" userId="2a1e0098-5dc4-4049-80c3-9d1d60d2f212" providerId="ADAL" clId="{B6E9EC67-4AE4-4C03-ADBD-03B46996D10F}" dt="2024-07-26T13:09:54.364" v="94"/>
          <ac:spMkLst>
            <pc:docMk/>
            <pc:sldMk cId="2378020828" sldId="446"/>
            <ac:spMk id="5" creationId="{094547F3-119C-12D4-7469-4E8E1E5B19FC}"/>
          </ac:spMkLst>
        </pc:spChg>
      </pc:sldChg>
      <pc:sldChg chg="addSp modSp mod">
        <pc:chgData name="Mina Farmanbar" userId="2a1e0098-5dc4-4049-80c3-9d1d60d2f212" providerId="ADAL" clId="{B6E9EC67-4AE4-4C03-ADBD-03B46996D10F}" dt="2024-07-26T13:10:15.737" v="98" actId="1076"/>
        <pc:sldMkLst>
          <pc:docMk/>
          <pc:sldMk cId="2188195474" sldId="447"/>
        </pc:sldMkLst>
        <pc:spChg chg="mod">
          <ac:chgData name="Mina Farmanbar" userId="2a1e0098-5dc4-4049-80c3-9d1d60d2f212" providerId="ADAL" clId="{B6E9EC67-4AE4-4C03-ADBD-03B46996D10F}" dt="2024-07-25T15:53:01.033" v="25" actId="1076"/>
          <ac:spMkLst>
            <pc:docMk/>
            <pc:sldMk cId="2188195474" sldId="447"/>
            <ac:spMk id="2" creationId="{AF482F97-6E8B-CAC6-F2AB-7417FD0D7976}"/>
          </ac:spMkLst>
        </pc:spChg>
        <pc:spChg chg="mod">
          <ac:chgData name="Mina Farmanbar" userId="2a1e0098-5dc4-4049-80c3-9d1d60d2f212" providerId="ADAL" clId="{B6E9EC67-4AE4-4C03-ADBD-03B46996D10F}" dt="2024-07-25T15:53:04.330" v="26" actId="14100"/>
          <ac:spMkLst>
            <pc:docMk/>
            <pc:sldMk cId="2188195474" sldId="447"/>
            <ac:spMk id="3" creationId="{EFDA16D8-9741-9EEC-509B-B96D3FE0AA28}"/>
          </ac:spMkLst>
        </pc:spChg>
        <pc:spChg chg="mod">
          <ac:chgData name="Mina Farmanbar" userId="2a1e0098-5dc4-4049-80c3-9d1d60d2f212" providerId="ADAL" clId="{B6E9EC67-4AE4-4C03-ADBD-03B46996D10F}" dt="2024-07-25T15:53:13.202" v="28" actId="1076"/>
          <ac:spMkLst>
            <pc:docMk/>
            <pc:sldMk cId="2188195474" sldId="447"/>
            <ac:spMk id="6" creationId="{96CC677B-BB58-D765-C4C4-54403E61C313}"/>
          </ac:spMkLst>
        </pc:spChg>
        <pc:spChg chg="add mod">
          <ac:chgData name="Mina Farmanbar" userId="2a1e0098-5dc4-4049-80c3-9d1d60d2f212" providerId="ADAL" clId="{B6E9EC67-4AE4-4C03-ADBD-03B46996D10F}" dt="2024-07-26T13:10:15.737" v="98" actId="1076"/>
          <ac:spMkLst>
            <pc:docMk/>
            <pc:sldMk cId="2188195474" sldId="447"/>
            <ac:spMk id="7" creationId="{50A4B82E-6729-0751-0FDA-F19ECC14A5EF}"/>
          </ac:spMkLst>
        </pc:spChg>
        <pc:picChg chg="mod">
          <ac:chgData name="Mina Farmanbar" userId="2a1e0098-5dc4-4049-80c3-9d1d60d2f212" providerId="ADAL" clId="{B6E9EC67-4AE4-4C03-ADBD-03B46996D10F}" dt="2024-07-25T15:53:10.485" v="27" actId="1076"/>
          <ac:picMkLst>
            <pc:docMk/>
            <pc:sldMk cId="2188195474" sldId="447"/>
            <ac:picMk id="4" creationId="{31B7819B-F22C-647A-987B-35C4350B1D34}"/>
          </ac:picMkLst>
        </pc:picChg>
        <pc:picChg chg="mod">
          <ac:chgData name="Mina Farmanbar" userId="2a1e0098-5dc4-4049-80c3-9d1d60d2f212" providerId="ADAL" clId="{B6E9EC67-4AE4-4C03-ADBD-03B46996D10F}" dt="2024-07-25T15:53:10.485" v="27" actId="1076"/>
          <ac:picMkLst>
            <pc:docMk/>
            <pc:sldMk cId="2188195474" sldId="447"/>
            <ac:picMk id="5" creationId="{562B60BB-1BB0-1586-FA66-4EE3D6587913}"/>
          </ac:picMkLst>
        </pc:picChg>
        <pc:cxnChg chg="mod">
          <ac:chgData name="Mina Farmanbar" userId="2a1e0098-5dc4-4049-80c3-9d1d60d2f212" providerId="ADAL" clId="{B6E9EC67-4AE4-4C03-ADBD-03B46996D10F}" dt="2024-07-25T15:53:10.485" v="27" actId="1076"/>
          <ac:cxnSpMkLst>
            <pc:docMk/>
            <pc:sldMk cId="2188195474" sldId="447"/>
            <ac:cxnSpMk id="8" creationId="{BD61944C-5080-1EA0-AA5B-937DB705883D}"/>
          </ac:cxnSpMkLst>
        </pc:cxnChg>
      </pc:sldChg>
      <pc:sldChg chg="addSp delSp modSp mod modNotesTx">
        <pc:chgData name="Mina Farmanbar" userId="2a1e0098-5dc4-4049-80c3-9d1d60d2f212" providerId="ADAL" clId="{B6E9EC67-4AE4-4C03-ADBD-03B46996D10F}" dt="2024-07-26T13:12:51.509" v="115" actId="15"/>
        <pc:sldMkLst>
          <pc:docMk/>
          <pc:sldMk cId="3607405345" sldId="448"/>
        </pc:sldMkLst>
        <pc:spChg chg="add del mod">
          <ac:chgData name="Mina Farmanbar" userId="2a1e0098-5dc4-4049-80c3-9d1d60d2f212" providerId="ADAL" clId="{B6E9EC67-4AE4-4C03-ADBD-03B46996D10F}" dt="2024-07-26T13:12:51.509" v="115" actId="15"/>
          <ac:spMkLst>
            <pc:docMk/>
            <pc:sldMk cId="3607405345" sldId="448"/>
            <ac:spMk id="3" creationId="{EFDA16D8-9741-9EEC-509B-B96D3FE0AA28}"/>
          </ac:spMkLst>
        </pc:spChg>
        <pc:spChg chg="add mod">
          <ac:chgData name="Mina Farmanbar" userId="2a1e0098-5dc4-4049-80c3-9d1d60d2f212" providerId="ADAL" clId="{B6E9EC67-4AE4-4C03-ADBD-03B46996D10F}" dt="2024-07-25T15:52:41.426" v="23"/>
          <ac:spMkLst>
            <pc:docMk/>
            <pc:sldMk cId="3607405345" sldId="448"/>
            <ac:spMk id="4" creationId="{AC2044DD-24CD-1C9A-4DD6-2A3DB3FAF858}"/>
          </ac:spMkLst>
        </pc:spChg>
        <pc:spChg chg="add">
          <ac:chgData name="Mina Farmanbar" userId="2a1e0098-5dc4-4049-80c3-9d1d60d2f212" providerId="ADAL" clId="{B6E9EC67-4AE4-4C03-ADBD-03B46996D10F}" dt="2024-07-26T13:12:12.236" v="100"/>
          <ac:spMkLst>
            <pc:docMk/>
            <pc:sldMk cId="3607405345" sldId="448"/>
            <ac:spMk id="5" creationId="{BD7FA404-2CE0-6599-5681-0CF2F3126EC1}"/>
          </ac:spMkLst>
        </pc:spChg>
        <pc:spChg chg="add mod">
          <ac:chgData name="Mina Farmanbar" userId="2a1e0098-5dc4-4049-80c3-9d1d60d2f212" providerId="ADAL" clId="{B6E9EC67-4AE4-4C03-ADBD-03B46996D10F}" dt="2024-07-26T13:12:17.380" v="103"/>
          <ac:spMkLst>
            <pc:docMk/>
            <pc:sldMk cId="3607405345" sldId="448"/>
            <ac:spMk id="6" creationId="{FA6A17DA-63EB-1763-1928-758AEC23B903}"/>
          </ac:spMkLst>
        </pc:spChg>
      </pc:sldChg>
      <pc:sldChg chg="addSp modSp mod ord">
        <pc:chgData name="Mina Farmanbar" userId="2a1e0098-5dc4-4049-80c3-9d1d60d2f212" providerId="ADAL" clId="{B6E9EC67-4AE4-4C03-ADBD-03B46996D10F}" dt="2024-07-26T13:10:11.864" v="97" actId="1076"/>
        <pc:sldMkLst>
          <pc:docMk/>
          <pc:sldMk cId="1971892194" sldId="449"/>
        </pc:sldMkLst>
        <pc:spChg chg="add mod">
          <ac:chgData name="Mina Farmanbar" userId="2a1e0098-5dc4-4049-80c3-9d1d60d2f212" providerId="ADAL" clId="{B6E9EC67-4AE4-4C03-ADBD-03B46996D10F}" dt="2024-07-26T13:10:11.864" v="97" actId="1076"/>
          <ac:spMkLst>
            <pc:docMk/>
            <pc:sldMk cId="1971892194" sldId="449"/>
            <ac:spMk id="7" creationId="{D6481598-6278-5258-A9FA-7C8DBA0D9EBC}"/>
          </ac:spMkLst>
        </pc:spChg>
      </pc:sldChg>
      <pc:sldChg chg="del">
        <pc:chgData name="Mina Farmanbar" userId="2a1e0098-5dc4-4049-80c3-9d1d60d2f212" providerId="ADAL" clId="{B6E9EC67-4AE4-4C03-ADBD-03B46996D10F}" dt="2024-07-25T15:52:50.926" v="24" actId="47"/>
        <pc:sldMkLst>
          <pc:docMk/>
          <pc:sldMk cId="664900583" sldId="450"/>
        </pc:sldMkLst>
      </pc:sldChg>
      <pc:sldChg chg="modSp mod">
        <pc:chgData name="Mina Farmanbar" userId="2a1e0098-5dc4-4049-80c3-9d1d60d2f212" providerId="ADAL" clId="{B6E9EC67-4AE4-4C03-ADBD-03B46996D10F}" dt="2024-07-25T15:54:57.868" v="31" actId="113"/>
        <pc:sldMkLst>
          <pc:docMk/>
          <pc:sldMk cId="1299660085" sldId="451"/>
        </pc:sldMkLst>
        <pc:spChg chg="mod">
          <ac:chgData name="Mina Farmanbar" userId="2a1e0098-5dc4-4049-80c3-9d1d60d2f212" providerId="ADAL" clId="{B6E9EC67-4AE4-4C03-ADBD-03B46996D10F}" dt="2024-07-25T15:54:57.868" v="31" actId="113"/>
          <ac:spMkLst>
            <pc:docMk/>
            <pc:sldMk cId="1299660085" sldId="451"/>
            <ac:spMk id="3" creationId="{9EA48C67-02EA-BB54-593A-677718399907}"/>
          </ac:spMkLst>
        </pc:spChg>
      </pc:sldChg>
      <pc:sldChg chg="addSp delSp modSp new del mod">
        <pc:chgData name="Mina Farmanbar" userId="2a1e0098-5dc4-4049-80c3-9d1d60d2f212" providerId="ADAL" clId="{B6E9EC67-4AE4-4C03-ADBD-03B46996D10F}" dt="2024-07-26T13:06:02.375" v="71" actId="47"/>
        <pc:sldMkLst>
          <pc:docMk/>
          <pc:sldMk cId="3297543566" sldId="452"/>
        </pc:sldMkLst>
        <pc:spChg chg="mod">
          <ac:chgData name="Mina Farmanbar" userId="2a1e0098-5dc4-4049-80c3-9d1d60d2f212" providerId="ADAL" clId="{B6E9EC67-4AE4-4C03-ADBD-03B46996D10F}" dt="2024-07-26T13:04:40.936" v="58" actId="1076"/>
          <ac:spMkLst>
            <pc:docMk/>
            <pc:sldMk cId="3297543566" sldId="452"/>
            <ac:spMk id="2" creationId="{6D674E0D-F3B4-1A11-A7C2-42DEFD3BA6F6}"/>
          </ac:spMkLst>
        </pc:spChg>
        <pc:spChg chg="del">
          <ac:chgData name="Mina Farmanbar" userId="2a1e0098-5dc4-4049-80c3-9d1d60d2f212" providerId="ADAL" clId="{B6E9EC67-4AE4-4C03-ADBD-03B46996D10F}" dt="2024-07-26T13:04:35.479" v="54" actId="478"/>
          <ac:spMkLst>
            <pc:docMk/>
            <pc:sldMk cId="3297543566" sldId="452"/>
            <ac:spMk id="3" creationId="{050616CE-26CA-323C-E3B6-106E42E727D8}"/>
          </ac:spMkLst>
        </pc:spChg>
        <pc:picChg chg="add mod">
          <ac:chgData name="Mina Farmanbar" userId="2a1e0098-5dc4-4049-80c3-9d1d60d2f212" providerId="ADAL" clId="{B6E9EC67-4AE4-4C03-ADBD-03B46996D10F}" dt="2024-07-26T13:04:45.271" v="60" actId="1076"/>
          <ac:picMkLst>
            <pc:docMk/>
            <pc:sldMk cId="3297543566" sldId="452"/>
            <ac:picMk id="1026" creationId="{AEF69778-01C4-8F90-C81C-14BA8ACB939A}"/>
          </ac:picMkLst>
        </pc:picChg>
      </pc:sldChg>
    </pc:docChg>
  </pc:docChgLst>
  <pc:docChgLst>
    <pc:chgData name="Mina Farmanbar" userId="2a1e0098-5dc4-4049-80c3-9d1d60d2f212" providerId="ADAL" clId="{D7201737-A72C-4360-861B-FE98E0A104BA}"/>
    <pc:docChg chg="undo custSel addSld delSld modSld sldOrd modMainMaster">
      <pc:chgData name="Mina Farmanbar" userId="2a1e0098-5dc4-4049-80c3-9d1d60d2f212" providerId="ADAL" clId="{D7201737-A72C-4360-861B-FE98E0A104BA}" dt="2024-06-06T17:04:11.112" v="682" actId="6549"/>
      <pc:docMkLst>
        <pc:docMk/>
      </pc:docMkLst>
      <pc:sldChg chg="del">
        <pc:chgData name="Mina Farmanbar" userId="2a1e0098-5dc4-4049-80c3-9d1d60d2f212" providerId="ADAL" clId="{D7201737-A72C-4360-861B-FE98E0A104BA}" dt="2024-06-06T17:04:06.020" v="681" actId="47"/>
        <pc:sldMkLst>
          <pc:docMk/>
          <pc:sldMk cId="2259308896" sldId="256"/>
        </pc:sldMkLst>
      </pc:sldChg>
      <pc:sldChg chg="addSp delSp modSp mod modNotesTx">
        <pc:chgData name="Mina Farmanbar" userId="2a1e0098-5dc4-4049-80c3-9d1d60d2f212" providerId="ADAL" clId="{D7201737-A72C-4360-861B-FE98E0A104BA}" dt="2024-06-06T16:58:46.128" v="633"/>
        <pc:sldMkLst>
          <pc:docMk/>
          <pc:sldMk cId="431343812" sldId="308"/>
        </pc:sldMkLst>
        <pc:spChg chg="del mod">
          <ac:chgData name="Mina Farmanbar" userId="2a1e0098-5dc4-4049-80c3-9d1d60d2f212" providerId="ADAL" clId="{D7201737-A72C-4360-861B-FE98E0A104BA}" dt="2024-05-28T06:52:08.335" v="42" actId="478"/>
          <ac:spMkLst>
            <pc:docMk/>
            <pc:sldMk cId="431343812" sldId="308"/>
            <ac:spMk id="3" creationId="{C39C7012-E888-7C63-D532-E98EF48AADFF}"/>
          </ac:spMkLst>
        </pc:spChg>
        <pc:spChg chg="add mod">
          <ac:chgData name="Mina Farmanbar" userId="2a1e0098-5dc4-4049-80c3-9d1d60d2f212" providerId="ADAL" clId="{D7201737-A72C-4360-861B-FE98E0A104BA}" dt="2024-06-06T16:56:04.491" v="614" actId="33524"/>
          <ac:spMkLst>
            <pc:docMk/>
            <pc:sldMk cId="431343812" sldId="308"/>
            <ac:spMk id="6" creationId="{2FBAD259-9688-4BE2-F67E-16DC638554BB}"/>
          </ac:spMkLst>
        </pc:spChg>
        <pc:spChg chg="mod">
          <ac:chgData name="Mina Farmanbar" userId="2a1e0098-5dc4-4049-80c3-9d1d60d2f212" providerId="ADAL" clId="{D7201737-A72C-4360-861B-FE98E0A104BA}" dt="2024-05-27T08:26:18.084" v="31" actId="1076"/>
          <ac:spMkLst>
            <pc:docMk/>
            <pc:sldMk cId="431343812" sldId="308"/>
            <ac:spMk id="11" creationId="{E50579AD-923A-5A51-3A01-56C7DA3B18D6}"/>
          </ac:spMkLst>
        </pc:spChg>
        <pc:cxnChg chg="mod">
          <ac:chgData name="Mina Farmanbar" userId="2a1e0098-5dc4-4049-80c3-9d1d60d2f212" providerId="ADAL" clId="{D7201737-A72C-4360-861B-FE98E0A104BA}" dt="2024-05-27T08:26:15.003" v="30" actId="1076"/>
          <ac:cxnSpMkLst>
            <pc:docMk/>
            <pc:sldMk cId="431343812" sldId="308"/>
            <ac:cxnSpMk id="19" creationId="{E88AF7A0-92D4-6BAF-B7E6-A14CBBF1FFBB}"/>
          </ac:cxnSpMkLst>
        </pc:cxnChg>
      </pc:sldChg>
      <pc:sldChg chg="modSp del mod">
        <pc:chgData name="Mina Farmanbar" userId="2a1e0098-5dc4-4049-80c3-9d1d60d2f212" providerId="ADAL" clId="{D7201737-A72C-4360-861B-FE98E0A104BA}" dt="2024-06-06T15:37:21.911" v="294" actId="47"/>
        <pc:sldMkLst>
          <pc:docMk/>
          <pc:sldMk cId="3652323871" sldId="309"/>
        </pc:sldMkLst>
        <pc:spChg chg="mod">
          <ac:chgData name="Mina Farmanbar" userId="2a1e0098-5dc4-4049-80c3-9d1d60d2f212" providerId="ADAL" clId="{D7201737-A72C-4360-861B-FE98E0A104BA}" dt="2024-05-30T13:09:30.448" v="171" actId="12"/>
          <ac:spMkLst>
            <pc:docMk/>
            <pc:sldMk cId="3652323871" sldId="309"/>
            <ac:spMk id="3" creationId="{8DECAAC9-227F-9DE8-BB67-56A231BC9C37}"/>
          </ac:spMkLst>
        </pc:spChg>
        <pc:graphicFrameChg chg="mod">
          <ac:chgData name="Mina Farmanbar" userId="2a1e0098-5dc4-4049-80c3-9d1d60d2f212" providerId="ADAL" clId="{D7201737-A72C-4360-861B-FE98E0A104BA}" dt="2024-05-30T13:09:26.258" v="170" actId="1076"/>
          <ac:graphicFrameMkLst>
            <pc:docMk/>
            <pc:sldMk cId="3652323871" sldId="309"/>
            <ac:graphicFrameMk id="5" creationId="{D7D09418-E675-4B14-1B0F-D1C0CFDD2751}"/>
          </ac:graphicFrameMkLst>
        </pc:graphicFrameChg>
      </pc:sldChg>
      <pc:sldChg chg="modSp del mod">
        <pc:chgData name="Mina Farmanbar" userId="2a1e0098-5dc4-4049-80c3-9d1d60d2f212" providerId="ADAL" clId="{D7201737-A72C-4360-861B-FE98E0A104BA}" dt="2024-06-06T15:37:21.911" v="294" actId="47"/>
        <pc:sldMkLst>
          <pc:docMk/>
          <pc:sldMk cId="2519185887" sldId="336"/>
        </pc:sldMkLst>
        <pc:spChg chg="mod">
          <ac:chgData name="Mina Farmanbar" userId="2a1e0098-5dc4-4049-80c3-9d1d60d2f212" providerId="ADAL" clId="{D7201737-A72C-4360-861B-FE98E0A104BA}" dt="2024-05-30T13:09:08.337" v="165" actId="255"/>
          <ac:spMkLst>
            <pc:docMk/>
            <pc:sldMk cId="2519185887" sldId="336"/>
            <ac:spMk id="3" creationId="{EE74D330-60BF-3535-6386-3033BBA7806B}"/>
          </ac:spMkLst>
        </pc:spChg>
        <pc:picChg chg="mod">
          <ac:chgData name="Mina Farmanbar" userId="2a1e0098-5dc4-4049-80c3-9d1d60d2f212" providerId="ADAL" clId="{D7201737-A72C-4360-861B-FE98E0A104BA}" dt="2024-05-30T13:09:12.657" v="166" actId="1076"/>
          <ac:picMkLst>
            <pc:docMk/>
            <pc:sldMk cId="2519185887" sldId="336"/>
            <ac:picMk id="5" creationId="{81EFC578-9881-A62A-3418-A9AE999EAF1B}"/>
          </ac:picMkLst>
        </pc:picChg>
      </pc:sldChg>
      <pc:sldChg chg="addSp modSp mod modClrScheme modAnim chgLayout modNotesTx">
        <pc:chgData name="Mina Farmanbar" userId="2a1e0098-5dc4-4049-80c3-9d1d60d2f212" providerId="ADAL" clId="{D7201737-A72C-4360-861B-FE98E0A104BA}" dt="2024-06-06T15:38:09.545" v="295" actId="6549"/>
        <pc:sldMkLst>
          <pc:docMk/>
          <pc:sldMk cId="2665814430" sldId="368"/>
        </pc:sldMkLst>
        <pc:spChg chg="mod">
          <ac:chgData name="Mina Farmanbar" userId="2a1e0098-5dc4-4049-80c3-9d1d60d2f212" providerId="ADAL" clId="{D7201737-A72C-4360-861B-FE98E0A104BA}" dt="2024-05-30T12:59:40.799" v="62" actId="26606"/>
          <ac:spMkLst>
            <pc:docMk/>
            <pc:sldMk cId="2665814430" sldId="368"/>
            <ac:spMk id="2" creationId="{79E98563-648C-8C86-E670-BD2FCB81A334}"/>
          </ac:spMkLst>
        </pc:spChg>
        <pc:spChg chg="mod ord">
          <ac:chgData name="Mina Farmanbar" userId="2a1e0098-5dc4-4049-80c3-9d1d60d2f212" providerId="ADAL" clId="{D7201737-A72C-4360-861B-FE98E0A104BA}" dt="2024-05-30T12:59:52.492" v="64" actId="255"/>
          <ac:spMkLst>
            <pc:docMk/>
            <pc:sldMk cId="2665814430" sldId="368"/>
            <ac:spMk id="3" creationId="{518254F9-28CA-89EA-D538-14B65C29A593}"/>
          </ac:spMkLst>
        </pc:spChg>
        <pc:spChg chg="mod ord">
          <ac:chgData name="Mina Farmanbar" userId="2a1e0098-5dc4-4049-80c3-9d1d60d2f212" providerId="ADAL" clId="{D7201737-A72C-4360-861B-FE98E0A104BA}" dt="2024-05-30T12:59:40.799" v="62" actId="26606"/>
          <ac:spMkLst>
            <pc:docMk/>
            <pc:sldMk cId="2665814430" sldId="368"/>
            <ac:spMk id="4" creationId="{3459957A-8AB0-3C68-3E0A-A9FA35A5C6D8}"/>
          </ac:spMkLst>
        </pc:spChg>
        <pc:spChg chg="add mod">
          <ac:chgData name="Mina Farmanbar" userId="2a1e0098-5dc4-4049-80c3-9d1d60d2f212" providerId="ADAL" clId="{D7201737-A72C-4360-861B-FE98E0A104BA}" dt="2024-05-30T13:07:28.951" v="87" actId="1076"/>
          <ac:spMkLst>
            <pc:docMk/>
            <pc:sldMk cId="2665814430" sldId="368"/>
            <ac:spMk id="7" creationId="{D33F0564-ED1D-4C48-65DA-F06096984FCC}"/>
          </ac:spMkLst>
        </pc:spChg>
        <pc:picChg chg="add mod">
          <ac:chgData name="Mina Farmanbar" userId="2a1e0098-5dc4-4049-80c3-9d1d60d2f212" providerId="ADAL" clId="{D7201737-A72C-4360-861B-FE98E0A104BA}" dt="2024-05-30T12:59:40.799" v="62" actId="26606"/>
          <ac:picMkLst>
            <pc:docMk/>
            <pc:sldMk cId="2665814430" sldId="368"/>
            <ac:picMk id="6" creationId="{D05DFE50-C118-F315-046E-B6C3AE33FCAC}"/>
          </ac:picMkLst>
        </pc:picChg>
      </pc:sldChg>
      <pc:sldChg chg="del ord">
        <pc:chgData name="Mina Farmanbar" userId="2a1e0098-5dc4-4049-80c3-9d1d60d2f212" providerId="ADAL" clId="{D7201737-A72C-4360-861B-FE98E0A104BA}" dt="2024-05-30T13:17:30.883" v="279" actId="47"/>
        <pc:sldMkLst>
          <pc:docMk/>
          <pc:sldMk cId="4269853836" sldId="369"/>
        </pc:sldMkLst>
      </pc:sldChg>
      <pc:sldChg chg="modSp mod">
        <pc:chgData name="Mina Farmanbar" userId="2a1e0098-5dc4-4049-80c3-9d1d60d2f212" providerId="ADAL" clId="{D7201737-A72C-4360-861B-FE98E0A104BA}" dt="2024-06-06T15:38:40.164" v="297" actId="207"/>
        <pc:sldMkLst>
          <pc:docMk/>
          <pc:sldMk cId="986431438" sldId="370"/>
        </pc:sldMkLst>
        <pc:spChg chg="mod">
          <ac:chgData name="Mina Farmanbar" userId="2a1e0098-5dc4-4049-80c3-9d1d60d2f212" providerId="ADAL" clId="{D7201737-A72C-4360-861B-FE98E0A104BA}" dt="2024-06-06T15:38:40.164" v="297" actId="207"/>
          <ac:spMkLst>
            <pc:docMk/>
            <pc:sldMk cId="986431438" sldId="370"/>
            <ac:spMk id="3" creationId="{9DCBC569-CAAC-BA41-68B5-9E1AC58FBA53}"/>
          </ac:spMkLst>
        </pc:spChg>
        <pc:cxnChg chg="mod">
          <ac:chgData name="Mina Farmanbar" userId="2a1e0098-5dc4-4049-80c3-9d1d60d2f212" providerId="ADAL" clId="{D7201737-A72C-4360-861B-FE98E0A104BA}" dt="2024-05-30T13:09:55.743" v="182" actId="1076"/>
          <ac:cxnSpMkLst>
            <pc:docMk/>
            <pc:sldMk cId="986431438" sldId="370"/>
            <ac:cxnSpMk id="7" creationId="{9B63A274-4AE1-685B-28F7-1159D424EFBF}"/>
          </ac:cxnSpMkLst>
        </pc:cxnChg>
      </pc:sldChg>
      <pc:sldChg chg="addSp delSp modSp mod modNotesTx">
        <pc:chgData name="Mina Farmanbar" userId="2a1e0098-5dc4-4049-80c3-9d1d60d2f212" providerId="ADAL" clId="{D7201737-A72C-4360-861B-FE98E0A104BA}" dt="2024-06-06T15:46:31.221" v="447" actId="113"/>
        <pc:sldMkLst>
          <pc:docMk/>
          <pc:sldMk cId="3423039721" sldId="371"/>
        </pc:sldMkLst>
        <pc:spChg chg="mod">
          <ac:chgData name="Mina Farmanbar" userId="2a1e0098-5dc4-4049-80c3-9d1d60d2f212" providerId="ADAL" clId="{D7201737-A72C-4360-861B-FE98E0A104BA}" dt="2024-06-06T15:46:31.221" v="447" actId="113"/>
          <ac:spMkLst>
            <pc:docMk/>
            <pc:sldMk cId="3423039721" sldId="371"/>
            <ac:spMk id="3" creationId="{9DCBC569-CAAC-BA41-68B5-9E1AC58FBA53}"/>
          </ac:spMkLst>
        </pc:spChg>
        <pc:spChg chg="add mod">
          <ac:chgData name="Mina Farmanbar" userId="2a1e0098-5dc4-4049-80c3-9d1d60d2f212" providerId="ADAL" clId="{D7201737-A72C-4360-861B-FE98E0A104BA}" dt="2024-06-06T15:44:45.939" v="439" actId="1076"/>
          <ac:spMkLst>
            <pc:docMk/>
            <pc:sldMk cId="3423039721" sldId="371"/>
            <ac:spMk id="5" creationId="{938AF265-6E80-DCF7-D070-0F10463AE215}"/>
          </ac:spMkLst>
        </pc:spChg>
        <pc:picChg chg="del mod">
          <ac:chgData name="Mina Farmanbar" userId="2a1e0098-5dc4-4049-80c3-9d1d60d2f212" providerId="ADAL" clId="{D7201737-A72C-4360-861B-FE98E0A104BA}" dt="2024-06-06T15:44:18.351" v="435" actId="478"/>
          <ac:picMkLst>
            <pc:docMk/>
            <pc:sldMk cId="3423039721" sldId="371"/>
            <ac:picMk id="7" creationId="{3EB309B6-3390-6C19-D332-EAC404D6F255}"/>
          </ac:picMkLst>
        </pc:picChg>
        <pc:picChg chg="add mod">
          <ac:chgData name="Mina Farmanbar" userId="2a1e0098-5dc4-4049-80c3-9d1d60d2f212" providerId="ADAL" clId="{D7201737-A72C-4360-861B-FE98E0A104BA}" dt="2024-06-06T15:44:55.036" v="441" actId="1076"/>
          <ac:picMkLst>
            <pc:docMk/>
            <pc:sldMk cId="3423039721" sldId="371"/>
            <ac:picMk id="8" creationId="{FFD847FE-BAFA-0E67-7D67-AEBE730109F0}"/>
          </ac:picMkLst>
        </pc:picChg>
      </pc:sldChg>
      <pc:sldChg chg="modSp mod modNotesTx">
        <pc:chgData name="Mina Farmanbar" userId="2a1e0098-5dc4-4049-80c3-9d1d60d2f212" providerId="ADAL" clId="{D7201737-A72C-4360-861B-FE98E0A104BA}" dt="2024-06-06T15:48:46.705" v="458" actId="6549"/>
        <pc:sldMkLst>
          <pc:docMk/>
          <pc:sldMk cId="2356525013" sldId="372"/>
        </pc:sldMkLst>
        <pc:spChg chg="mod">
          <ac:chgData name="Mina Farmanbar" userId="2a1e0098-5dc4-4049-80c3-9d1d60d2f212" providerId="ADAL" clId="{D7201737-A72C-4360-861B-FE98E0A104BA}" dt="2024-05-30T13:11:16.672" v="211" actId="14100"/>
          <ac:spMkLst>
            <pc:docMk/>
            <pc:sldMk cId="2356525013" sldId="372"/>
            <ac:spMk id="3" creationId="{9DCBC569-CAAC-BA41-68B5-9E1AC58FBA53}"/>
          </ac:spMkLst>
        </pc:spChg>
        <pc:spChg chg="mod">
          <ac:chgData name="Mina Farmanbar" userId="2a1e0098-5dc4-4049-80c3-9d1d60d2f212" providerId="ADAL" clId="{D7201737-A72C-4360-861B-FE98E0A104BA}" dt="2024-05-30T13:11:21.125" v="212" actId="1076"/>
          <ac:spMkLst>
            <pc:docMk/>
            <pc:sldMk cId="2356525013" sldId="372"/>
            <ac:spMk id="5" creationId="{113F3734-F382-982C-AC31-12FE238BCBB0}"/>
          </ac:spMkLst>
        </pc:spChg>
        <pc:graphicFrameChg chg="mod">
          <ac:chgData name="Mina Farmanbar" userId="2a1e0098-5dc4-4049-80c3-9d1d60d2f212" providerId="ADAL" clId="{D7201737-A72C-4360-861B-FE98E0A104BA}" dt="2024-05-30T13:11:28.227" v="214" actId="1076"/>
          <ac:graphicFrameMkLst>
            <pc:docMk/>
            <pc:sldMk cId="2356525013" sldId="372"/>
            <ac:graphicFrameMk id="14" creationId="{A60BDE01-E694-2F95-0367-39E36404024A}"/>
          </ac:graphicFrameMkLst>
        </pc:graphicFrameChg>
        <pc:picChg chg="mod">
          <ac:chgData name="Mina Farmanbar" userId="2a1e0098-5dc4-4049-80c3-9d1d60d2f212" providerId="ADAL" clId="{D7201737-A72C-4360-861B-FE98E0A104BA}" dt="2024-05-30T13:11:23.200" v="213" actId="1076"/>
          <ac:picMkLst>
            <pc:docMk/>
            <pc:sldMk cId="2356525013" sldId="372"/>
            <ac:picMk id="13" creationId="{84B79CF5-8B75-EC68-75E9-B1BFFE1D9019}"/>
          </ac:picMkLst>
        </pc:picChg>
        <pc:cxnChg chg="mod">
          <ac:chgData name="Mina Farmanbar" userId="2a1e0098-5dc4-4049-80c3-9d1d60d2f212" providerId="ADAL" clId="{D7201737-A72C-4360-861B-FE98E0A104BA}" dt="2024-05-30T13:11:31.199" v="215" actId="1076"/>
          <ac:cxnSpMkLst>
            <pc:docMk/>
            <pc:sldMk cId="2356525013" sldId="372"/>
            <ac:cxnSpMk id="16" creationId="{9B6CC1EA-295B-133E-A396-48D92AA11080}"/>
          </ac:cxnSpMkLst>
        </pc:cxnChg>
        <pc:cxnChg chg="mod">
          <ac:chgData name="Mina Farmanbar" userId="2a1e0098-5dc4-4049-80c3-9d1d60d2f212" providerId="ADAL" clId="{D7201737-A72C-4360-861B-FE98E0A104BA}" dt="2024-05-30T13:11:33.255" v="216" actId="1076"/>
          <ac:cxnSpMkLst>
            <pc:docMk/>
            <pc:sldMk cId="2356525013" sldId="372"/>
            <ac:cxnSpMk id="17" creationId="{B7E2011F-1177-B57C-708C-B6F4F48F0032}"/>
          </ac:cxnSpMkLst>
        </pc:cxnChg>
      </pc:sldChg>
      <pc:sldChg chg="modSp mod modNotesTx">
        <pc:chgData name="Mina Farmanbar" userId="2a1e0098-5dc4-4049-80c3-9d1d60d2f212" providerId="ADAL" clId="{D7201737-A72C-4360-861B-FE98E0A104BA}" dt="2024-06-06T15:51:29.735" v="476" actId="6549"/>
        <pc:sldMkLst>
          <pc:docMk/>
          <pc:sldMk cId="168908171" sldId="373"/>
        </pc:sldMkLst>
        <pc:spChg chg="mod">
          <ac:chgData name="Mina Farmanbar" userId="2a1e0098-5dc4-4049-80c3-9d1d60d2f212" providerId="ADAL" clId="{D7201737-A72C-4360-861B-FE98E0A104BA}" dt="2024-06-06T15:50:31.354" v="466" actId="20577"/>
          <ac:spMkLst>
            <pc:docMk/>
            <pc:sldMk cId="168908171" sldId="373"/>
            <ac:spMk id="3" creationId="{9DCBC569-CAAC-BA41-68B5-9E1AC58FBA53}"/>
          </ac:spMkLst>
        </pc:spChg>
      </pc:sldChg>
      <pc:sldChg chg="modSp mod modNotesTx">
        <pc:chgData name="Mina Farmanbar" userId="2a1e0098-5dc4-4049-80c3-9d1d60d2f212" providerId="ADAL" clId="{D7201737-A72C-4360-861B-FE98E0A104BA}" dt="2024-06-06T15:53:52.752" v="510" actId="20577"/>
        <pc:sldMkLst>
          <pc:docMk/>
          <pc:sldMk cId="577056989" sldId="374"/>
        </pc:sldMkLst>
        <pc:spChg chg="mod">
          <ac:chgData name="Mina Farmanbar" userId="2a1e0098-5dc4-4049-80c3-9d1d60d2f212" providerId="ADAL" clId="{D7201737-A72C-4360-861B-FE98E0A104BA}" dt="2024-05-30T13:12:03.044" v="219" actId="403"/>
          <ac:spMkLst>
            <pc:docMk/>
            <pc:sldMk cId="577056989" sldId="374"/>
            <ac:spMk id="3" creationId="{9DCBC569-CAAC-BA41-68B5-9E1AC58FBA53}"/>
          </ac:spMkLst>
        </pc:spChg>
        <pc:spChg chg="mod">
          <ac:chgData name="Mina Farmanbar" userId="2a1e0098-5dc4-4049-80c3-9d1d60d2f212" providerId="ADAL" clId="{D7201737-A72C-4360-861B-FE98E0A104BA}" dt="2024-05-30T13:12:21.612" v="222" actId="1076"/>
          <ac:spMkLst>
            <pc:docMk/>
            <pc:sldMk cId="577056989" sldId="374"/>
            <ac:spMk id="5" creationId="{954569BF-4271-9AFB-2EB0-404862B209DD}"/>
          </ac:spMkLst>
        </pc:spChg>
        <pc:spChg chg="mod">
          <ac:chgData name="Mina Farmanbar" userId="2a1e0098-5dc4-4049-80c3-9d1d60d2f212" providerId="ADAL" clId="{D7201737-A72C-4360-861B-FE98E0A104BA}" dt="2024-05-30T13:12:55.288" v="230" actId="1076"/>
          <ac:spMkLst>
            <pc:docMk/>
            <pc:sldMk cId="577056989" sldId="374"/>
            <ac:spMk id="6" creationId="{811E6CF5-87F7-94FF-AD4F-A2C8D56E6D7E}"/>
          </ac:spMkLst>
        </pc:spChg>
        <pc:spChg chg="mod">
          <ac:chgData name="Mina Farmanbar" userId="2a1e0098-5dc4-4049-80c3-9d1d60d2f212" providerId="ADAL" clId="{D7201737-A72C-4360-861B-FE98E0A104BA}" dt="2024-05-30T13:13:04.218" v="233" actId="1076"/>
          <ac:spMkLst>
            <pc:docMk/>
            <pc:sldMk cId="577056989" sldId="374"/>
            <ac:spMk id="8" creationId="{0098E6B3-3E64-4B37-48D6-476678973E19}"/>
          </ac:spMkLst>
        </pc:spChg>
        <pc:spChg chg="mod">
          <ac:chgData name="Mina Farmanbar" userId="2a1e0098-5dc4-4049-80c3-9d1d60d2f212" providerId="ADAL" clId="{D7201737-A72C-4360-861B-FE98E0A104BA}" dt="2024-05-30T13:12:36.932" v="226" actId="404"/>
          <ac:spMkLst>
            <pc:docMk/>
            <pc:sldMk cId="577056989" sldId="374"/>
            <ac:spMk id="9" creationId="{F51B85C5-DDF1-0634-1DB1-AC906CAAD9D6}"/>
          </ac:spMkLst>
        </pc:spChg>
        <pc:spChg chg="mod">
          <ac:chgData name="Mina Farmanbar" userId="2a1e0098-5dc4-4049-80c3-9d1d60d2f212" providerId="ADAL" clId="{D7201737-A72C-4360-861B-FE98E0A104BA}" dt="2024-05-30T13:12:42.820" v="227" actId="1076"/>
          <ac:spMkLst>
            <pc:docMk/>
            <pc:sldMk cId="577056989" sldId="374"/>
            <ac:spMk id="10" creationId="{684ADC26-B323-8499-74A1-7107CDCC0794}"/>
          </ac:spMkLst>
        </pc:spChg>
        <pc:spChg chg="mod">
          <ac:chgData name="Mina Farmanbar" userId="2a1e0098-5dc4-4049-80c3-9d1d60d2f212" providerId="ADAL" clId="{D7201737-A72C-4360-861B-FE98E0A104BA}" dt="2024-05-30T13:12:46.723" v="228" actId="1076"/>
          <ac:spMkLst>
            <pc:docMk/>
            <pc:sldMk cId="577056989" sldId="374"/>
            <ac:spMk id="11" creationId="{1E8EF828-2962-BBE1-5FE6-6E324F2C41A2}"/>
          </ac:spMkLst>
        </pc:spChg>
        <pc:spChg chg="mod">
          <ac:chgData name="Mina Farmanbar" userId="2a1e0098-5dc4-4049-80c3-9d1d60d2f212" providerId="ADAL" clId="{D7201737-A72C-4360-861B-FE98E0A104BA}" dt="2024-05-30T13:13:07.571" v="234" actId="1076"/>
          <ac:spMkLst>
            <pc:docMk/>
            <pc:sldMk cId="577056989" sldId="374"/>
            <ac:spMk id="12" creationId="{589FD340-7EED-DC3B-3188-EDD20DBB26E9}"/>
          </ac:spMkLst>
        </pc:spChg>
      </pc:sldChg>
      <pc:sldChg chg="modSp mod modNotesTx">
        <pc:chgData name="Mina Farmanbar" userId="2a1e0098-5dc4-4049-80c3-9d1d60d2f212" providerId="ADAL" clId="{D7201737-A72C-4360-861B-FE98E0A104BA}" dt="2024-06-06T15:54:39.920" v="511" actId="6549"/>
        <pc:sldMkLst>
          <pc:docMk/>
          <pc:sldMk cId="288442976" sldId="375"/>
        </pc:sldMkLst>
        <pc:spChg chg="mod">
          <ac:chgData name="Mina Farmanbar" userId="2a1e0098-5dc4-4049-80c3-9d1d60d2f212" providerId="ADAL" clId="{D7201737-A72C-4360-861B-FE98E0A104BA}" dt="2024-05-30T13:13:42.667" v="239" actId="14100"/>
          <ac:spMkLst>
            <pc:docMk/>
            <pc:sldMk cId="288442976" sldId="375"/>
            <ac:spMk id="5" creationId="{2D97616C-D282-EF4F-D408-6B11F3E1CA26}"/>
          </ac:spMkLst>
        </pc:spChg>
      </pc:sldChg>
      <pc:sldChg chg="modSp mod modNotesTx">
        <pc:chgData name="Mina Farmanbar" userId="2a1e0098-5dc4-4049-80c3-9d1d60d2f212" providerId="ADAL" clId="{D7201737-A72C-4360-861B-FE98E0A104BA}" dt="2024-06-06T15:56:55.115" v="538" actId="6549"/>
        <pc:sldMkLst>
          <pc:docMk/>
          <pc:sldMk cId="3275914623" sldId="376"/>
        </pc:sldMkLst>
        <pc:spChg chg="mod">
          <ac:chgData name="Mina Farmanbar" userId="2a1e0098-5dc4-4049-80c3-9d1d60d2f212" providerId="ADAL" clId="{D7201737-A72C-4360-861B-FE98E0A104BA}" dt="2024-06-06T15:56:05.488" v="528" actId="113"/>
          <ac:spMkLst>
            <pc:docMk/>
            <pc:sldMk cId="3275914623" sldId="376"/>
            <ac:spMk id="3" creationId="{9DCBC569-CAAC-BA41-68B5-9E1AC58FBA53}"/>
          </ac:spMkLst>
        </pc:spChg>
        <pc:spChg chg="mod">
          <ac:chgData name="Mina Farmanbar" userId="2a1e0098-5dc4-4049-80c3-9d1d60d2f212" providerId="ADAL" clId="{D7201737-A72C-4360-861B-FE98E0A104BA}" dt="2024-05-30T13:14:36.398" v="242" actId="1076"/>
          <ac:spMkLst>
            <pc:docMk/>
            <pc:sldMk cId="3275914623" sldId="376"/>
            <ac:spMk id="5" creationId="{6B65C2A9-ABB7-5302-E24E-5CFE61917803}"/>
          </ac:spMkLst>
        </pc:spChg>
        <pc:spChg chg="mod">
          <ac:chgData name="Mina Farmanbar" userId="2a1e0098-5dc4-4049-80c3-9d1d60d2f212" providerId="ADAL" clId="{D7201737-A72C-4360-861B-FE98E0A104BA}" dt="2024-05-30T13:14:36.398" v="242" actId="1076"/>
          <ac:spMkLst>
            <pc:docMk/>
            <pc:sldMk cId="3275914623" sldId="376"/>
            <ac:spMk id="7" creationId="{63FDEBC3-F91C-D45C-2038-8DB997E5CEDA}"/>
          </ac:spMkLst>
        </pc:spChg>
        <pc:spChg chg="mod">
          <ac:chgData name="Mina Farmanbar" userId="2a1e0098-5dc4-4049-80c3-9d1d60d2f212" providerId="ADAL" clId="{D7201737-A72C-4360-861B-FE98E0A104BA}" dt="2024-05-30T13:14:36.398" v="242" actId="1076"/>
          <ac:spMkLst>
            <pc:docMk/>
            <pc:sldMk cId="3275914623" sldId="376"/>
            <ac:spMk id="8" creationId="{BC47645A-1FE0-2B20-01C8-5C6D09032001}"/>
          </ac:spMkLst>
        </pc:spChg>
        <pc:spChg chg="mod">
          <ac:chgData name="Mina Farmanbar" userId="2a1e0098-5dc4-4049-80c3-9d1d60d2f212" providerId="ADAL" clId="{D7201737-A72C-4360-861B-FE98E0A104BA}" dt="2024-05-30T13:14:45.171" v="246" actId="1076"/>
          <ac:spMkLst>
            <pc:docMk/>
            <pc:sldMk cId="3275914623" sldId="376"/>
            <ac:spMk id="9" creationId="{E6EA18F0-3073-5E4E-CB35-C380107243DD}"/>
          </ac:spMkLst>
        </pc:spChg>
        <pc:spChg chg="mod">
          <ac:chgData name="Mina Farmanbar" userId="2a1e0098-5dc4-4049-80c3-9d1d60d2f212" providerId="ADAL" clId="{D7201737-A72C-4360-861B-FE98E0A104BA}" dt="2024-05-30T13:14:36.398" v="242" actId="1076"/>
          <ac:spMkLst>
            <pc:docMk/>
            <pc:sldMk cId="3275914623" sldId="376"/>
            <ac:spMk id="10" creationId="{DA4A8918-A0F0-F00E-98B9-50929C1DC51E}"/>
          </ac:spMkLst>
        </pc:spChg>
        <pc:spChg chg="mod">
          <ac:chgData name="Mina Farmanbar" userId="2a1e0098-5dc4-4049-80c3-9d1d60d2f212" providerId="ADAL" clId="{D7201737-A72C-4360-861B-FE98E0A104BA}" dt="2024-05-30T13:14:36.398" v="242" actId="1076"/>
          <ac:spMkLst>
            <pc:docMk/>
            <pc:sldMk cId="3275914623" sldId="376"/>
            <ac:spMk id="12" creationId="{C4311711-AEF2-04C5-ABA0-F84856537EA0}"/>
          </ac:spMkLst>
        </pc:spChg>
        <pc:spChg chg="mod">
          <ac:chgData name="Mina Farmanbar" userId="2a1e0098-5dc4-4049-80c3-9d1d60d2f212" providerId="ADAL" clId="{D7201737-A72C-4360-861B-FE98E0A104BA}" dt="2024-05-30T13:14:36.398" v="242" actId="1076"/>
          <ac:spMkLst>
            <pc:docMk/>
            <pc:sldMk cId="3275914623" sldId="376"/>
            <ac:spMk id="13" creationId="{345B2A60-B106-EF15-6B11-99E2073F29BC}"/>
          </ac:spMkLst>
        </pc:spChg>
        <pc:spChg chg="mod">
          <ac:chgData name="Mina Farmanbar" userId="2a1e0098-5dc4-4049-80c3-9d1d60d2f212" providerId="ADAL" clId="{D7201737-A72C-4360-861B-FE98E0A104BA}" dt="2024-05-30T13:14:36.398" v="242" actId="1076"/>
          <ac:spMkLst>
            <pc:docMk/>
            <pc:sldMk cId="3275914623" sldId="376"/>
            <ac:spMk id="14" creationId="{6E5551D4-59E3-5CC1-224D-5093F5A2215A}"/>
          </ac:spMkLst>
        </pc:spChg>
        <pc:spChg chg="mod">
          <ac:chgData name="Mina Farmanbar" userId="2a1e0098-5dc4-4049-80c3-9d1d60d2f212" providerId="ADAL" clId="{D7201737-A72C-4360-861B-FE98E0A104BA}" dt="2024-05-30T13:14:36.398" v="242" actId="1076"/>
          <ac:spMkLst>
            <pc:docMk/>
            <pc:sldMk cId="3275914623" sldId="376"/>
            <ac:spMk id="15" creationId="{3AC0365C-E692-3E2A-0E38-A03D7A9CE092}"/>
          </ac:spMkLst>
        </pc:spChg>
      </pc:sldChg>
      <pc:sldChg chg="modSp mod modNotesTx">
        <pc:chgData name="Mina Farmanbar" userId="2a1e0098-5dc4-4049-80c3-9d1d60d2f212" providerId="ADAL" clId="{D7201737-A72C-4360-861B-FE98E0A104BA}" dt="2024-06-06T16:54:20.467" v="599" actId="20577"/>
        <pc:sldMkLst>
          <pc:docMk/>
          <pc:sldMk cId="3719226342" sldId="377"/>
        </pc:sldMkLst>
        <pc:spChg chg="mod">
          <ac:chgData name="Mina Farmanbar" userId="2a1e0098-5dc4-4049-80c3-9d1d60d2f212" providerId="ADAL" clId="{D7201737-A72C-4360-861B-FE98E0A104BA}" dt="2024-05-30T13:14:56.668" v="247" actId="255"/>
          <ac:spMkLst>
            <pc:docMk/>
            <pc:sldMk cId="3719226342" sldId="377"/>
            <ac:spMk id="3" creationId="{C39C7012-E888-7C63-D532-E98EF48AADFF}"/>
          </ac:spMkLst>
        </pc:spChg>
      </pc:sldChg>
      <pc:sldChg chg="addSp modSp mod">
        <pc:chgData name="Mina Farmanbar" userId="2a1e0098-5dc4-4049-80c3-9d1d60d2f212" providerId="ADAL" clId="{D7201737-A72C-4360-861B-FE98E0A104BA}" dt="2024-06-06T17:02:52.231" v="671" actId="20577"/>
        <pc:sldMkLst>
          <pc:docMk/>
          <pc:sldMk cId="449472651" sldId="378"/>
        </pc:sldMkLst>
        <pc:spChg chg="mod">
          <ac:chgData name="Mina Farmanbar" userId="2a1e0098-5dc4-4049-80c3-9d1d60d2f212" providerId="ADAL" clId="{D7201737-A72C-4360-861B-FE98E0A104BA}" dt="2024-05-30T13:16:40.730" v="265" actId="21"/>
          <ac:spMkLst>
            <pc:docMk/>
            <pc:sldMk cId="449472651" sldId="378"/>
            <ac:spMk id="3" creationId="{C39C7012-E888-7C63-D532-E98EF48AADFF}"/>
          </ac:spMkLst>
        </pc:spChg>
        <pc:spChg chg="add mod">
          <ac:chgData name="Mina Farmanbar" userId="2a1e0098-5dc4-4049-80c3-9d1d60d2f212" providerId="ADAL" clId="{D7201737-A72C-4360-861B-FE98E0A104BA}" dt="2024-06-06T17:02:52.231" v="671" actId="20577"/>
          <ac:spMkLst>
            <pc:docMk/>
            <pc:sldMk cId="449472651" sldId="378"/>
            <ac:spMk id="5" creationId="{377D4B38-A986-7D13-ADA7-CDCBE119AEC3}"/>
          </ac:spMkLst>
        </pc:spChg>
      </pc:sldChg>
      <pc:sldChg chg="modSp mod modNotesTx">
        <pc:chgData name="Mina Farmanbar" userId="2a1e0098-5dc4-4049-80c3-9d1d60d2f212" providerId="ADAL" clId="{D7201737-A72C-4360-861B-FE98E0A104BA}" dt="2024-06-06T17:00:29.410" v="648" actId="6549"/>
        <pc:sldMkLst>
          <pc:docMk/>
          <pc:sldMk cId="4246651057" sldId="379"/>
        </pc:sldMkLst>
        <pc:spChg chg="mod">
          <ac:chgData name="Mina Farmanbar" userId="2a1e0098-5dc4-4049-80c3-9d1d60d2f212" providerId="ADAL" clId="{D7201737-A72C-4360-861B-FE98E0A104BA}" dt="2024-06-06T16:59:02.091" v="635" actId="6549"/>
          <ac:spMkLst>
            <pc:docMk/>
            <pc:sldMk cId="4246651057" sldId="379"/>
            <ac:spMk id="3" creationId="{C39C7012-E888-7C63-D532-E98EF48AADFF}"/>
          </ac:spMkLst>
        </pc:spChg>
        <pc:spChg chg="mod">
          <ac:chgData name="Mina Farmanbar" userId="2a1e0098-5dc4-4049-80c3-9d1d60d2f212" providerId="ADAL" clId="{D7201737-A72C-4360-861B-FE98E0A104BA}" dt="2024-06-06T16:59:05.361" v="636" actId="1076"/>
          <ac:spMkLst>
            <pc:docMk/>
            <pc:sldMk cId="4246651057" sldId="379"/>
            <ac:spMk id="6" creationId="{6C1D1937-B701-7E8E-AE31-4770A6B3CA17}"/>
          </ac:spMkLst>
        </pc:spChg>
      </pc:sldChg>
      <pc:sldChg chg="modSp mod modNotesTx">
        <pc:chgData name="Mina Farmanbar" userId="2a1e0098-5dc4-4049-80c3-9d1d60d2f212" providerId="ADAL" clId="{D7201737-A72C-4360-861B-FE98E0A104BA}" dt="2024-06-06T17:02:05.097" v="663" actId="20577"/>
        <pc:sldMkLst>
          <pc:docMk/>
          <pc:sldMk cId="2220304582" sldId="380"/>
        </pc:sldMkLst>
        <pc:spChg chg="mod">
          <ac:chgData name="Mina Farmanbar" userId="2a1e0098-5dc4-4049-80c3-9d1d60d2f212" providerId="ADAL" clId="{D7201737-A72C-4360-861B-FE98E0A104BA}" dt="2024-05-30T13:15:34.956" v="259" actId="403"/>
          <ac:spMkLst>
            <pc:docMk/>
            <pc:sldMk cId="2220304582" sldId="380"/>
            <ac:spMk id="3" creationId="{C39C7012-E888-7C63-D532-E98EF48AADFF}"/>
          </ac:spMkLst>
        </pc:spChg>
        <pc:spChg chg="mod">
          <ac:chgData name="Mina Farmanbar" userId="2a1e0098-5dc4-4049-80c3-9d1d60d2f212" providerId="ADAL" clId="{D7201737-A72C-4360-861B-FE98E0A104BA}" dt="2024-05-30T13:15:44.548" v="260" actId="1076"/>
          <ac:spMkLst>
            <pc:docMk/>
            <pc:sldMk cId="2220304582" sldId="380"/>
            <ac:spMk id="7" creationId="{AE61D573-938E-5D81-FA4F-59E4B2A25907}"/>
          </ac:spMkLst>
        </pc:spChg>
        <pc:spChg chg="mod">
          <ac:chgData name="Mina Farmanbar" userId="2a1e0098-5dc4-4049-80c3-9d1d60d2f212" providerId="ADAL" clId="{D7201737-A72C-4360-861B-FE98E0A104BA}" dt="2024-05-30T13:15:44.548" v="260" actId="1076"/>
          <ac:spMkLst>
            <pc:docMk/>
            <pc:sldMk cId="2220304582" sldId="380"/>
            <ac:spMk id="8" creationId="{0493E0F1-E6C3-0D75-A26B-5807DD5A06F6}"/>
          </ac:spMkLst>
        </pc:spChg>
        <pc:spChg chg="mod">
          <ac:chgData name="Mina Farmanbar" userId="2a1e0098-5dc4-4049-80c3-9d1d60d2f212" providerId="ADAL" clId="{D7201737-A72C-4360-861B-FE98E0A104BA}" dt="2024-05-30T13:15:44.548" v="260" actId="1076"/>
          <ac:spMkLst>
            <pc:docMk/>
            <pc:sldMk cId="2220304582" sldId="380"/>
            <ac:spMk id="9" creationId="{4A6EF9C3-6B74-C425-0C47-3D121E3AC40F}"/>
          </ac:spMkLst>
        </pc:spChg>
      </pc:sldChg>
      <pc:sldChg chg="addSp delSp modSp del mod setBg">
        <pc:chgData name="Mina Farmanbar" userId="2a1e0098-5dc4-4049-80c3-9d1d60d2f212" providerId="ADAL" clId="{D7201737-A72C-4360-861B-FE98E0A104BA}" dt="2024-06-06T15:37:21.911" v="294" actId="47"/>
        <pc:sldMkLst>
          <pc:docMk/>
          <pc:sldMk cId="3814607110" sldId="381"/>
        </pc:sldMkLst>
        <pc:spChg chg="mod">
          <ac:chgData name="Mina Farmanbar" userId="2a1e0098-5dc4-4049-80c3-9d1d60d2f212" providerId="ADAL" clId="{D7201737-A72C-4360-861B-FE98E0A104BA}" dt="2024-05-30T13:08:44.526" v="164" actId="403"/>
          <ac:spMkLst>
            <pc:docMk/>
            <pc:sldMk cId="3814607110" sldId="381"/>
            <ac:spMk id="3" creationId="{C39C7012-E888-7C63-D532-E98EF48AADFF}"/>
          </ac:spMkLst>
        </pc:spChg>
        <pc:picChg chg="add del mod">
          <ac:chgData name="Mina Farmanbar" userId="2a1e0098-5dc4-4049-80c3-9d1d60d2f212" providerId="ADAL" clId="{D7201737-A72C-4360-861B-FE98E0A104BA}" dt="2024-05-30T13:07:59.703" v="91" actId="478"/>
          <ac:picMkLst>
            <pc:docMk/>
            <pc:sldMk cId="3814607110" sldId="381"/>
            <ac:picMk id="6" creationId="{60F63350-F5E5-83FA-0619-4B6BE6B575FB}"/>
          </ac:picMkLst>
        </pc:picChg>
      </pc:sldChg>
      <pc:sldChg chg="addSp delSp modSp mod">
        <pc:chgData name="Mina Farmanbar" userId="2a1e0098-5dc4-4049-80c3-9d1d60d2f212" providerId="ADAL" clId="{D7201737-A72C-4360-861B-FE98E0A104BA}" dt="2024-06-06T15:39:47.236" v="324" actId="207"/>
        <pc:sldMkLst>
          <pc:docMk/>
          <pc:sldMk cId="626823190" sldId="382"/>
        </pc:sldMkLst>
        <pc:spChg chg="mod">
          <ac:chgData name="Mina Farmanbar" userId="2a1e0098-5dc4-4049-80c3-9d1d60d2f212" providerId="ADAL" clId="{D7201737-A72C-4360-861B-FE98E0A104BA}" dt="2024-06-06T15:39:47.236" v="324" actId="207"/>
          <ac:spMkLst>
            <pc:docMk/>
            <pc:sldMk cId="626823190" sldId="382"/>
            <ac:spMk id="3" creationId="{9DCBC569-CAAC-BA41-68B5-9E1AC58FBA53}"/>
          </ac:spMkLst>
        </pc:spChg>
        <pc:spChg chg="mod">
          <ac:chgData name="Mina Farmanbar" userId="2a1e0098-5dc4-4049-80c3-9d1d60d2f212" providerId="ADAL" clId="{D7201737-A72C-4360-861B-FE98E0A104BA}" dt="2024-05-30T13:10:09.780" v="187" actId="1076"/>
          <ac:spMkLst>
            <pc:docMk/>
            <pc:sldMk cId="626823190" sldId="382"/>
            <ac:spMk id="7" creationId="{B74D333F-2246-ABF8-A19F-81236D0D7229}"/>
          </ac:spMkLst>
        </pc:spChg>
        <pc:spChg chg="add mod">
          <ac:chgData name="Mina Farmanbar" userId="2a1e0098-5dc4-4049-80c3-9d1d60d2f212" providerId="ADAL" clId="{D7201737-A72C-4360-861B-FE98E0A104BA}" dt="2024-05-30T13:10:20.693" v="191" actId="1076"/>
          <ac:spMkLst>
            <pc:docMk/>
            <pc:sldMk cId="626823190" sldId="382"/>
            <ac:spMk id="9" creationId="{3F36D306-A002-C03B-4C1B-EDD658214959}"/>
          </ac:spMkLst>
        </pc:spChg>
        <pc:picChg chg="add mod">
          <ac:chgData name="Mina Farmanbar" userId="2a1e0098-5dc4-4049-80c3-9d1d60d2f212" providerId="ADAL" clId="{D7201737-A72C-4360-861B-FE98E0A104BA}" dt="2024-05-30T13:10:16.993" v="190" actId="14100"/>
          <ac:picMkLst>
            <pc:docMk/>
            <pc:sldMk cId="626823190" sldId="382"/>
            <ac:picMk id="6" creationId="{0F798091-B5C9-240F-F6A3-F51726B44036}"/>
          </ac:picMkLst>
        </pc:picChg>
        <pc:picChg chg="del mod">
          <ac:chgData name="Mina Farmanbar" userId="2a1e0098-5dc4-4049-80c3-9d1d60d2f212" providerId="ADAL" clId="{D7201737-A72C-4360-861B-FE98E0A104BA}" dt="2024-05-27T08:03:38.448" v="16" actId="478"/>
          <ac:picMkLst>
            <pc:docMk/>
            <pc:sldMk cId="626823190" sldId="382"/>
            <ac:picMk id="8" creationId="{824EABF6-1103-FDD3-526E-C9DDB89139A9}"/>
          </ac:picMkLst>
        </pc:picChg>
      </pc:sldChg>
      <pc:sldChg chg="modSp add mod modNotesTx">
        <pc:chgData name="Mina Farmanbar" userId="2a1e0098-5dc4-4049-80c3-9d1d60d2f212" providerId="ADAL" clId="{D7201737-A72C-4360-861B-FE98E0A104BA}" dt="2024-06-06T17:04:11.112" v="682" actId="6549"/>
        <pc:sldMkLst>
          <pc:docMk/>
          <pc:sldMk cId="3518625769" sldId="383"/>
        </pc:sldMkLst>
        <pc:spChg chg="mod">
          <ac:chgData name="Mina Farmanbar" userId="2a1e0098-5dc4-4049-80c3-9d1d60d2f212" providerId="ADAL" clId="{D7201737-A72C-4360-861B-FE98E0A104BA}" dt="2024-06-06T17:03:59.679" v="680" actId="255"/>
          <ac:spMkLst>
            <pc:docMk/>
            <pc:sldMk cId="3518625769" sldId="383"/>
            <ac:spMk id="2" creationId="{94DB8287-6178-6F17-1E2E-A7D1BE0828BB}"/>
          </ac:spMkLst>
        </pc:spChg>
      </pc:sldChg>
      <pc:sldMasterChg chg="modSldLayout">
        <pc:chgData name="Mina Farmanbar" userId="2a1e0098-5dc4-4049-80c3-9d1d60d2f212" providerId="ADAL" clId="{D7201737-A72C-4360-861B-FE98E0A104BA}" dt="2024-05-30T12:57:07.766" v="52" actId="478"/>
        <pc:sldMasterMkLst>
          <pc:docMk/>
          <pc:sldMasterMk cId="1788353970" sldId="2147483648"/>
        </pc:sldMasterMkLst>
        <pc:sldLayoutChg chg="delSp mod">
          <pc:chgData name="Mina Farmanbar" userId="2a1e0098-5dc4-4049-80c3-9d1d60d2f212" providerId="ADAL" clId="{D7201737-A72C-4360-861B-FE98E0A104BA}" dt="2024-05-30T12:56:51.893" v="48" actId="478"/>
          <pc:sldLayoutMkLst>
            <pc:docMk/>
            <pc:sldMasterMk cId="1788353970" sldId="2147483648"/>
            <pc:sldLayoutMk cId="2782271272" sldId="2147483650"/>
          </pc:sldLayoutMkLst>
          <pc:grpChg chg="del">
            <ac:chgData name="Mina Farmanbar" userId="2a1e0098-5dc4-4049-80c3-9d1d60d2f212" providerId="ADAL" clId="{D7201737-A72C-4360-861B-FE98E0A104BA}" dt="2024-05-30T12:56:51.893" v="48" actId="478"/>
            <ac:grpSpMkLst>
              <pc:docMk/>
              <pc:sldMasterMk cId="1788353970" sldId="2147483648"/>
              <pc:sldLayoutMk cId="2782271272" sldId="2147483650"/>
              <ac:grpSpMk id="13" creationId="{AC10D125-AB73-D276-4947-94204736A30D}"/>
            </ac:grpSpMkLst>
          </pc:grpChg>
        </pc:sldLayoutChg>
        <pc:sldLayoutChg chg="delSp mod">
          <pc:chgData name="Mina Farmanbar" userId="2a1e0098-5dc4-4049-80c3-9d1d60d2f212" providerId="ADAL" clId="{D7201737-A72C-4360-861B-FE98E0A104BA}" dt="2024-05-30T12:56:59.135" v="49" actId="478"/>
          <pc:sldLayoutMkLst>
            <pc:docMk/>
            <pc:sldMasterMk cId="1788353970" sldId="2147483648"/>
            <pc:sldLayoutMk cId="3190945164" sldId="2147483661"/>
          </pc:sldLayoutMkLst>
          <pc:grpChg chg="del">
            <ac:chgData name="Mina Farmanbar" userId="2a1e0098-5dc4-4049-80c3-9d1d60d2f212" providerId="ADAL" clId="{D7201737-A72C-4360-861B-FE98E0A104BA}" dt="2024-05-30T12:56:59.135" v="49" actId="478"/>
            <ac:grpSpMkLst>
              <pc:docMk/>
              <pc:sldMasterMk cId="1788353970" sldId="2147483648"/>
              <pc:sldLayoutMk cId="3190945164" sldId="2147483661"/>
              <ac:grpSpMk id="9" creationId="{ABA2A58C-57B7-834C-8F5C-3299322411B1}"/>
            </ac:grpSpMkLst>
          </pc:grpChg>
        </pc:sldLayoutChg>
        <pc:sldLayoutChg chg="delSp mod">
          <pc:chgData name="Mina Farmanbar" userId="2a1e0098-5dc4-4049-80c3-9d1d60d2f212" providerId="ADAL" clId="{D7201737-A72C-4360-861B-FE98E0A104BA}" dt="2024-05-30T12:57:01.456" v="50" actId="478"/>
          <pc:sldLayoutMkLst>
            <pc:docMk/>
            <pc:sldMasterMk cId="1788353970" sldId="2147483648"/>
            <pc:sldLayoutMk cId="2544706900" sldId="2147483666"/>
          </pc:sldLayoutMkLst>
          <pc:grpChg chg="del">
            <ac:chgData name="Mina Farmanbar" userId="2a1e0098-5dc4-4049-80c3-9d1d60d2f212" providerId="ADAL" clId="{D7201737-A72C-4360-861B-FE98E0A104BA}" dt="2024-05-30T12:57:01.456" v="50" actId="478"/>
            <ac:grpSpMkLst>
              <pc:docMk/>
              <pc:sldMasterMk cId="1788353970" sldId="2147483648"/>
              <pc:sldLayoutMk cId="2544706900" sldId="2147483666"/>
              <ac:grpSpMk id="5" creationId="{78AD52EA-B01E-8D38-D87A-BF7EB5B58A82}"/>
            </ac:grpSpMkLst>
          </pc:grpChg>
        </pc:sldLayoutChg>
        <pc:sldLayoutChg chg="delSp mod">
          <pc:chgData name="Mina Farmanbar" userId="2a1e0098-5dc4-4049-80c3-9d1d60d2f212" providerId="ADAL" clId="{D7201737-A72C-4360-861B-FE98E0A104BA}" dt="2024-05-30T12:57:07.766" v="52" actId="478"/>
          <pc:sldLayoutMkLst>
            <pc:docMk/>
            <pc:sldMasterMk cId="1788353970" sldId="2147483648"/>
            <pc:sldLayoutMk cId="767843504" sldId="2147483668"/>
          </pc:sldLayoutMkLst>
          <pc:grpChg chg="del">
            <ac:chgData name="Mina Farmanbar" userId="2a1e0098-5dc4-4049-80c3-9d1d60d2f212" providerId="ADAL" clId="{D7201737-A72C-4360-861B-FE98E0A104BA}" dt="2024-05-30T12:57:07.766" v="52" actId="478"/>
            <ac:grpSpMkLst>
              <pc:docMk/>
              <pc:sldMasterMk cId="1788353970" sldId="2147483648"/>
              <pc:sldLayoutMk cId="767843504" sldId="2147483668"/>
              <ac:grpSpMk id="16" creationId="{14DB56B5-5DD7-95E3-52B2-EDC4B3F13058}"/>
            </ac:grpSpMkLst>
          </pc:grpChg>
        </pc:sldLayoutChg>
        <pc:sldLayoutChg chg="delSp mod">
          <pc:chgData name="Mina Farmanbar" userId="2a1e0098-5dc4-4049-80c3-9d1d60d2f212" providerId="ADAL" clId="{D7201737-A72C-4360-861B-FE98E0A104BA}" dt="2024-05-30T12:57:04.310" v="51" actId="478"/>
          <pc:sldLayoutMkLst>
            <pc:docMk/>
            <pc:sldMasterMk cId="1788353970" sldId="2147483648"/>
            <pc:sldLayoutMk cId="525656170" sldId="2147483676"/>
          </pc:sldLayoutMkLst>
          <pc:grpChg chg="del">
            <ac:chgData name="Mina Farmanbar" userId="2a1e0098-5dc4-4049-80c3-9d1d60d2f212" providerId="ADAL" clId="{D7201737-A72C-4360-861B-FE98E0A104BA}" dt="2024-05-30T12:57:04.310" v="51" actId="478"/>
            <ac:grpSpMkLst>
              <pc:docMk/>
              <pc:sldMasterMk cId="1788353970" sldId="2147483648"/>
              <pc:sldLayoutMk cId="525656170" sldId="2147483676"/>
              <ac:grpSpMk id="14" creationId="{79F46B00-4AE8-52A2-6926-FC2F5DD1FAD4}"/>
            </ac:grpSpMkLst>
          </pc:grpChg>
        </pc:sldLayoutChg>
      </pc:sldMasterChg>
    </pc:docChg>
  </pc:docChgLst>
  <pc:docChgLst>
    <pc:chgData name="Mina Farmanbar" userId="2a1e0098-5dc4-4049-80c3-9d1d60d2f212" providerId="ADAL" clId="{4A0DD293-EDEE-4418-A2A9-3D66524DA651}"/>
    <pc:docChg chg="undo redo custSel addSld delSld modSld sldOrd">
      <pc:chgData name="Mina Farmanbar" userId="2a1e0098-5dc4-4049-80c3-9d1d60d2f212" providerId="ADAL" clId="{4A0DD293-EDEE-4418-A2A9-3D66524DA651}" dt="2024-07-10T13:42:38.532" v="1602" actId="113"/>
      <pc:docMkLst>
        <pc:docMk/>
      </pc:docMkLst>
      <pc:sldChg chg="del">
        <pc:chgData name="Mina Farmanbar" userId="2a1e0098-5dc4-4049-80c3-9d1d60d2f212" providerId="ADAL" clId="{4A0DD293-EDEE-4418-A2A9-3D66524DA651}" dt="2024-07-10T11:29:37.976" v="35" actId="47"/>
        <pc:sldMkLst>
          <pc:docMk/>
          <pc:sldMk cId="3586570464" sldId="367"/>
        </pc:sldMkLst>
      </pc:sldChg>
      <pc:sldChg chg="modSp del mod">
        <pc:chgData name="Mina Farmanbar" userId="2a1e0098-5dc4-4049-80c3-9d1d60d2f212" providerId="ADAL" clId="{4A0DD293-EDEE-4418-A2A9-3D66524DA651}" dt="2024-07-10T12:42:17.114" v="1088" actId="47"/>
        <pc:sldMkLst>
          <pc:docMk/>
          <pc:sldMk cId="288442976" sldId="375"/>
        </pc:sldMkLst>
        <pc:spChg chg="mod">
          <ac:chgData name="Mina Farmanbar" userId="2a1e0098-5dc4-4049-80c3-9d1d60d2f212" providerId="ADAL" clId="{4A0DD293-EDEE-4418-A2A9-3D66524DA651}" dt="2024-07-10T12:39:43.485" v="1073" actId="20577"/>
          <ac:spMkLst>
            <pc:docMk/>
            <pc:sldMk cId="288442976" sldId="375"/>
            <ac:spMk id="5" creationId="{2D97616C-D282-EF4F-D408-6B11F3E1CA26}"/>
          </ac:spMkLst>
        </pc:spChg>
      </pc:sldChg>
      <pc:sldChg chg="del">
        <pc:chgData name="Mina Farmanbar" userId="2a1e0098-5dc4-4049-80c3-9d1d60d2f212" providerId="ADAL" clId="{4A0DD293-EDEE-4418-A2A9-3D66524DA651}" dt="2024-07-10T12:59:24.976" v="1253" actId="47"/>
        <pc:sldMkLst>
          <pc:docMk/>
          <pc:sldMk cId="4246651057" sldId="379"/>
        </pc:sldMkLst>
      </pc:sldChg>
      <pc:sldChg chg="modSp mod modNotesTx">
        <pc:chgData name="Mina Farmanbar" userId="2a1e0098-5dc4-4049-80c3-9d1d60d2f212" providerId="ADAL" clId="{4A0DD293-EDEE-4418-A2A9-3D66524DA651}" dt="2024-07-10T13:01:54.550" v="1466" actId="20577"/>
        <pc:sldMkLst>
          <pc:docMk/>
          <pc:sldMk cId="3518625769" sldId="383"/>
        </pc:sldMkLst>
        <pc:spChg chg="mod">
          <ac:chgData name="Mina Farmanbar" userId="2a1e0098-5dc4-4049-80c3-9d1d60d2f212" providerId="ADAL" clId="{4A0DD293-EDEE-4418-A2A9-3D66524DA651}" dt="2024-07-10T13:01:54.550" v="1466" actId="20577"/>
          <ac:spMkLst>
            <pc:docMk/>
            <pc:sldMk cId="3518625769" sldId="383"/>
            <ac:spMk id="2" creationId="{94DB8287-6178-6F17-1E2E-A7D1BE0828BB}"/>
          </ac:spMkLst>
        </pc:spChg>
      </pc:sldChg>
      <pc:sldChg chg="add del ord setBg modNotes">
        <pc:chgData name="Mina Farmanbar" userId="2a1e0098-5dc4-4049-80c3-9d1d60d2f212" providerId="ADAL" clId="{4A0DD293-EDEE-4418-A2A9-3D66524DA651}" dt="2024-07-10T12:46:00.325" v="1150" actId="47"/>
        <pc:sldMkLst>
          <pc:docMk/>
          <pc:sldMk cId="206431629" sldId="384"/>
        </pc:sldMkLst>
      </pc:sldChg>
      <pc:sldChg chg="add del setBg modNotes">
        <pc:chgData name="Mina Farmanbar" userId="2a1e0098-5dc4-4049-80c3-9d1d60d2f212" providerId="ADAL" clId="{4A0DD293-EDEE-4418-A2A9-3D66524DA651}" dt="2024-07-10T12:46:02.052" v="1151" actId="47"/>
        <pc:sldMkLst>
          <pc:docMk/>
          <pc:sldMk cId="1290957714" sldId="385"/>
        </pc:sldMkLst>
      </pc:sldChg>
      <pc:sldChg chg="add del setBg modNotes">
        <pc:chgData name="Mina Farmanbar" userId="2a1e0098-5dc4-4049-80c3-9d1d60d2f212" providerId="ADAL" clId="{4A0DD293-EDEE-4418-A2A9-3D66524DA651}" dt="2024-07-10T12:48:13.914" v="1201" actId="47"/>
        <pc:sldMkLst>
          <pc:docMk/>
          <pc:sldMk cId="1055243344" sldId="386"/>
        </pc:sldMkLst>
      </pc:sldChg>
      <pc:sldChg chg="add del">
        <pc:chgData name="Mina Farmanbar" userId="2a1e0098-5dc4-4049-80c3-9d1d60d2f212" providerId="ADAL" clId="{4A0DD293-EDEE-4418-A2A9-3D66524DA651}" dt="2024-07-10T12:13:34.143" v="705" actId="47"/>
        <pc:sldMkLst>
          <pc:docMk/>
          <pc:sldMk cId="8858330" sldId="387"/>
        </pc:sldMkLst>
      </pc:sldChg>
      <pc:sldChg chg="addSp modSp add mod">
        <pc:chgData name="Mina Farmanbar" userId="2a1e0098-5dc4-4049-80c3-9d1d60d2f212" providerId="ADAL" clId="{4A0DD293-EDEE-4418-A2A9-3D66524DA651}" dt="2024-07-10T13:42:38.532" v="1602" actId="113"/>
        <pc:sldMkLst>
          <pc:docMk/>
          <pc:sldMk cId="1031450604" sldId="408"/>
        </pc:sldMkLst>
        <pc:spChg chg="mod">
          <ac:chgData name="Mina Farmanbar" userId="2a1e0098-5dc4-4049-80c3-9d1d60d2f212" providerId="ADAL" clId="{4A0DD293-EDEE-4418-A2A9-3D66524DA651}" dt="2024-07-10T13:41:14.273" v="1577" actId="108"/>
          <ac:spMkLst>
            <pc:docMk/>
            <pc:sldMk cId="1031450604" sldId="408"/>
            <ac:spMk id="2" creationId="{53A7A595-9DB8-4EC5-9B48-1820BB39CE1B}"/>
          </ac:spMkLst>
        </pc:spChg>
        <pc:spChg chg="add mod">
          <ac:chgData name="Mina Farmanbar" userId="2a1e0098-5dc4-4049-80c3-9d1d60d2f212" providerId="ADAL" clId="{4A0DD293-EDEE-4418-A2A9-3D66524DA651}" dt="2024-07-10T13:42:38.532" v="1602" actId="113"/>
          <ac:spMkLst>
            <pc:docMk/>
            <pc:sldMk cId="1031450604" sldId="408"/>
            <ac:spMk id="4" creationId="{59AF38B8-0C35-035D-D48D-805A6EBEB40A}"/>
          </ac:spMkLst>
        </pc:spChg>
        <pc:spChg chg="mod">
          <ac:chgData name="Mina Farmanbar" userId="2a1e0098-5dc4-4049-80c3-9d1d60d2f212" providerId="ADAL" clId="{4A0DD293-EDEE-4418-A2A9-3D66524DA651}" dt="2024-07-10T13:41:54.932" v="1589" actId="6549"/>
          <ac:spMkLst>
            <pc:docMk/>
            <pc:sldMk cId="1031450604" sldId="408"/>
            <ac:spMk id="6" creationId="{F8150891-3DCD-496C-A72B-6C3677455775}"/>
          </ac:spMkLst>
        </pc:spChg>
      </pc:sldChg>
      <pc:sldChg chg="delSp modSp mod">
        <pc:chgData name="Mina Farmanbar" userId="2a1e0098-5dc4-4049-80c3-9d1d60d2f212" providerId="ADAL" clId="{4A0DD293-EDEE-4418-A2A9-3D66524DA651}" dt="2024-07-10T11:38:18.482" v="165" actId="15"/>
        <pc:sldMkLst>
          <pc:docMk/>
          <pc:sldMk cId="838458726" sldId="413"/>
        </pc:sldMkLst>
        <pc:spChg chg="mod">
          <ac:chgData name="Mina Farmanbar" userId="2a1e0098-5dc4-4049-80c3-9d1d60d2f212" providerId="ADAL" clId="{4A0DD293-EDEE-4418-A2A9-3D66524DA651}" dt="2024-07-10T11:30:54.291" v="67" actId="20577"/>
          <ac:spMkLst>
            <pc:docMk/>
            <pc:sldMk cId="838458726" sldId="413"/>
            <ac:spMk id="2" creationId="{1CA38A86-D39D-D432-45BF-19C442BD1069}"/>
          </ac:spMkLst>
        </pc:spChg>
        <pc:spChg chg="mod">
          <ac:chgData name="Mina Farmanbar" userId="2a1e0098-5dc4-4049-80c3-9d1d60d2f212" providerId="ADAL" clId="{4A0DD293-EDEE-4418-A2A9-3D66524DA651}" dt="2024-07-10T11:38:18.482" v="165" actId="15"/>
          <ac:spMkLst>
            <pc:docMk/>
            <pc:sldMk cId="838458726" sldId="413"/>
            <ac:spMk id="3" creationId="{71E93810-2367-CBBC-0ADA-64EF727AC774}"/>
          </ac:spMkLst>
        </pc:spChg>
        <pc:spChg chg="del">
          <ac:chgData name="Mina Farmanbar" userId="2a1e0098-5dc4-4049-80c3-9d1d60d2f212" providerId="ADAL" clId="{4A0DD293-EDEE-4418-A2A9-3D66524DA651}" dt="2024-07-10T11:30:51.243" v="65" actId="478"/>
          <ac:spMkLst>
            <pc:docMk/>
            <pc:sldMk cId="838458726" sldId="413"/>
            <ac:spMk id="4" creationId="{5BCB643E-E65C-6265-A509-F373B62625DF}"/>
          </ac:spMkLst>
        </pc:spChg>
        <pc:spChg chg="del mod">
          <ac:chgData name="Mina Farmanbar" userId="2a1e0098-5dc4-4049-80c3-9d1d60d2f212" providerId="ADAL" clId="{4A0DD293-EDEE-4418-A2A9-3D66524DA651}" dt="2024-07-10T11:32:32.122" v="140" actId="21"/>
          <ac:spMkLst>
            <pc:docMk/>
            <pc:sldMk cId="838458726" sldId="413"/>
            <ac:spMk id="7" creationId="{D228B7FA-D2A3-02CC-BF3C-A09D95A590D3}"/>
          </ac:spMkLst>
        </pc:spChg>
        <pc:picChg chg="del">
          <ac:chgData name="Mina Farmanbar" userId="2a1e0098-5dc4-4049-80c3-9d1d60d2f212" providerId="ADAL" clId="{4A0DD293-EDEE-4418-A2A9-3D66524DA651}" dt="2024-07-10T11:30:50.080" v="64" actId="478"/>
          <ac:picMkLst>
            <pc:docMk/>
            <pc:sldMk cId="838458726" sldId="413"/>
            <ac:picMk id="6" creationId="{328B36A4-5A34-B0E9-7F80-9D48A3347CA3}"/>
          </ac:picMkLst>
        </pc:picChg>
      </pc:sldChg>
      <pc:sldChg chg="addSp delSp modSp mod">
        <pc:chgData name="Mina Farmanbar" userId="2a1e0098-5dc4-4049-80c3-9d1d60d2f212" providerId="ADAL" clId="{4A0DD293-EDEE-4418-A2A9-3D66524DA651}" dt="2024-07-10T11:58:24.710" v="537" actId="6549"/>
        <pc:sldMkLst>
          <pc:docMk/>
          <pc:sldMk cId="2792437802" sldId="414"/>
        </pc:sldMkLst>
        <pc:spChg chg="mod">
          <ac:chgData name="Mina Farmanbar" userId="2a1e0098-5dc4-4049-80c3-9d1d60d2f212" providerId="ADAL" clId="{4A0DD293-EDEE-4418-A2A9-3D66524DA651}" dt="2024-07-10T11:41:42.544" v="259" actId="20577"/>
          <ac:spMkLst>
            <pc:docMk/>
            <pc:sldMk cId="2792437802" sldId="414"/>
            <ac:spMk id="2" creationId="{AF482F97-6E8B-CAC6-F2AB-7417FD0D7976}"/>
          </ac:spMkLst>
        </pc:spChg>
        <pc:spChg chg="mod">
          <ac:chgData name="Mina Farmanbar" userId="2a1e0098-5dc4-4049-80c3-9d1d60d2f212" providerId="ADAL" clId="{4A0DD293-EDEE-4418-A2A9-3D66524DA651}" dt="2024-07-10T11:58:24.710" v="537" actId="6549"/>
          <ac:spMkLst>
            <pc:docMk/>
            <pc:sldMk cId="2792437802" sldId="414"/>
            <ac:spMk id="3" creationId="{EFDA16D8-9741-9EEC-509B-B96D3FE0AA28}"/>
          </ac:spMkLst>
        </pc:spChg>
        <pc:spChg chg="add del mod">
          <ac:chgData name="Mina Farmanbar" userId="2a1e0098-5dc4-4049-80c3-9d1d60d2f212" providerId="ADAL" clId="{4A0DD293-EDEE-4418-A2A9-3D66524DA651}" dt="2024-07-10T11:39:25.858" v="167" actId="478"/>
          <ac:spMkLst>
            <pc:docMk/>
            <pc:sldMk cId="2792437802" sldId="414"/>
            <ac:spMk id="7" creationId="{D228B7FA-D2A3-02CC-BF3C-A09D95A590D3}"/>
          </ac:spMkLst>
        </pc:spChg>
        <pc:cxnChg chg="del">
          <ac:chgData name="Mina Farmanbar" userId="2a1e0098-5dc4-4049-80c3-9d1d60d2f212" providerId="ADAL" clId="{4A0DD293-EDEE-4418-A2A9-3D66524DA651}" dt="2024-07-10T11:39:34.032" v="170" actId="478"/>
          <ac:cxnSpMkLst>
            <pc:docMk/>
            <pc:sldMk cId="2792437802" sldId="414"/>
            <ac:cxnSpMk id="4" creationId="{C5426A9E-C143-0BF4-ECDB-DC5E5222BE2B}"/>
          </ac:cxnSpMkLst>
        </pc:cxnChg>
      </pc:sldChg>
      <pc:sldChg chg="addSp delSp modSp mod modNotesTx">
        <pc:chgData name="Mina Farmanbar" userId="2a1e0098-5dc4-4049-80c3-9d1d60d2f212" providerId="ADAL" clId="{4A0DD293-EDEE-4418-A2A9-3D66524DA651}" dt="2024-07-10T13:30:36.799" v="1471" actId="962"/>
        <pc:sldMkLst>
          <pc:docMk/>
          <pc:sldMk cId="602245712" sldId="415"/>
        </pc:sldMkLst>
        <pc:spChg chg="del mod">
          <ac:chgData name="Mina Farmanbar" userId="2a1e0098-5dc4-4049-80c3-9d1d60d2f212" providerId="ADAL" clId="{4A0DD293-EDEE-4418-A2A9-3D66524DA651}" dt="2024-07-10T12:31:12.883" v="867"/>
          <ac:spMkLst>
            <pc:docMk/>
            <pc:sldMk cId="602245712" sldId="415"/>
            <ac:spMk id="3" creationId="{4206681F-79AA-0777-1FAD-C7AF042BD141}"/>
          </ac:spMkLst>
        </pc:spChg>
        <pc:spChg chg="mod">
          <ac:chgData name="Mina Farmanbar" userId="2a1e0098-5dc4-4049-80c3-9d1d60d2f212" providerId="ADAL" clId="{4A0DD293-EDEE-4418-A2A9-3D66524DA651}" dt="2024-07-10T12:38:18.853" v="1061"/>
          <ac:spMkLst>
            <pc:docMk/>
            <pc:sldMk cId="602245712" sldId="415"/>
            <ac:spMk id="6" creationId="{3C244D1A-8E22-22E9-5035-21C8404A0CC1}"/>
          </ac:spMkLst>
        </pc:spChg>
        <pc:spChg chg="add del mod">
          <ac:chgData name="Mina Farmanbar" userId="2a1e0098-5dc4-4049-80c3-9d1d60d2f212" providerId="ADAL" clId="{4A0DD293-EDEE-4418-A2A9-3D66524DA651}" dt="2024-07-10T12:31:37.432" v="872" actId="478"/>
          <ac:spMkLst>
            <pc:docMk/>
            <pc:sldMk cId="602245712" sldId="415"/>
            <ac:spMk id="7" creationId="{BE7A65CE-C989-E204-A230-2B324A1B4D51}"/>
          </ac:spMkLst>
        </pc:spChg>
        <pc:spChg chg="add mod">
          <ac:chgData name="Mina Farmanbar" userId="2a1e0098-5dc4-4049-80c3-9d1d60d2f212" providerId="ADAL" clId="{4A0DD293-EDEE-4418-A2A9-3D66524DA651}" dt="2024-07-10T12:35:34.322" v="1001" actId="1076"/>
          <ac:spMkLst>
            <pc:docMk/>
            <pc:sldMk cId="602245712" sldId="415"/>
            <ac:spMk id="14" creationId="{97171478-2F10-DF99-EF7E-0A04356D3ABC}"/>
          </ac:spMkLst>
        </pc:spChg>
        <pc:spChg chg="add mod">
          <ac:chgData name="Mina Farmanbar" userId="2a1e0098-5dc4-4049-80c3-9d1d60d2f212" providerId="ADAL" clId="{4A0DD293-EDEE-4418-A2A9-3D66524DA651}" dt="2024-07-10T12:35:46.783" v="1006" actId="6549"/>
          <ac:spMkLst>
            <pc:docMk/>
            <pc:sldMk cId="602245712" sldId="415"/>
            <ac:spMk id="16" creationId="{D8FA81EC-D00A-F9EA-C198-137B6038BAE0}"/>
          </ac:spMkLst>
        </pc:spChg>
        <pc:spChg chg="add mod">
          <ac:chgData name="Mina Farmanbar" userId="2a1e0098-5dc4-4049-80c3-9d1d60d2f212" providerId="ADAL" clId="{4A0DD293-EDEE-4418-A2A9-3D66524DA651}" dt="2024-07-10T12:37:03.787" v="1053" actId="1076"/>
          <ac:spMkLst>
            <pc:docMk/>
            <pc:sldMk cId="602245712" sldId="415"/>
            <ac:spMk id="20" creationId="{F7B3828F-C89B-540B-51BC-3A7790C6A014}"/>
          </ac:spMkLst>
        </pc:spChg>
        <pc:spChg chg="add mod">
          <ac:chgData name="Mina Farmanbar" userId="2a1e0098-5dc4-4049-80c3-9d1d60d2f212" providerId="ADAL" clId="{4A0DD293-EDEE-4418-A2A9-3D66524DA651}" dt="2024-07-10T13:30:35.472" v="1470" actId="962"/>
          <ac:spMkLst>
            <pc:docMk/>
            <pc:sldMk cId="602245712" sldId="415"/>
            <ac:spMk id="21" creationId="{B922FA6E-50C6-D178-C472-283D8BB45453}"/>
          </ac:spMkLst>
        </pc:spChg>
        <pc:grpChg chg="del">
          <ac:chgData name="Mina Farmanbar" userId="2a1e0098-5dc4-4049-80c3-9d1d60d2f212" providerId="ADAL" clId="{4A0DD293-EDEE-4418-A2A9-3D66524DA651}" dt="2024-07-10T12:28:13.905" v="864" actId="478"/>
          <ac:grpSpMkLst>
            <pc:docMk/>
            <pc:sldMk cId="602245712" sldId="415"/>
            <ac:grpSpMk id="2" creationId="{4E008143-D08C-863F-50C5-E7FE4B794290}"/>
          </ac:grpSpMkLst>
        </pc:grpChg>
        <pc:graphicFrameChg chg="add mod modGraphic">
          <ac:chgData name="Mina Farmanbar" userId="2a1e0098-5dc4-4049-80c3-9d1d60d2f212" providerId="ADAL" clId="{4A0DD293-EDEE-4418-A2A9-3D66524DA651}" dt="2024-07-10T12:34:00.507" v="952" actId="1076"/>
          <ac:graphicFrameMkLst>
            <pc:docMk/>
            <pc:sldMk cId="602245712" sldId="415"/>
            <ac:graphicFrameMk id="9" creationId="{ABD72D92-28AA-5B6A-7274-5C325ABF4907}"/>
          </ac:graphicFrameMkLst>
        </pc:graphicFrameChg>
        <pc:graphicFrameChg chg="add mod modGraphic">
          <ac:chgData name="Mina Farmanbar" userId="2a1e0098-5dc4-4049-80c3-9d1d60d2f212" providerId="ADAL" clId="{4A0DD293-EDEE-4418-A2A9-3D66524DA651}" dt="2024-07-10T12:34:02.792" v="953" actId="1076"/>
          <ac:graphicFrameMkLst>
            <pc:docMk/>
            <pc:sldMk cId="602245712" sldId="415"/>
            <ac:graphicFrameMk id="10" creationId="{272F6B0F-EAFF-7D8B-E81C-69F6F380FF73}"/>
          </ac:graphicFrameMkLst>
        </pc:graphicFrameChg>
        <pc:graphicFrameChg chg="add mod modGraphic">
          <ac:chgData name="Mina Farmanbar" userId="2a1e0098-5dc4-4049-80c3-9d1d60d2f212" providerId="ADAL" clId="{4A0DD293-EDEE-4418-A2A9-3D66524DA651}" dt="2024-07-10T12:34:40.994" v="997" actId="122"/>
          <ac:graphicFrameMkLst>
            <pc:docMk/>
            <pc:sldMk cId="602245712" sldId="415"/>
            <ac:graphicFrameMk id="12" creationId="{172E681D-CBBA-6178-F76C-937670A03AA7}"/>
          </ac:graphicFrameMkLst>
        </pc:graphicFrameChg>
        <pc:picChg chg="add del mod">
          <ac:chgData name="Mina Farmanbar" userId="2a1e0098-5dc4-4049-80c3-9d1d60d2f212" providerId="ADAL" clId="{4A0DD293-EDEE-4418-A2A9-3D66524DA651}" dt="2024-07-10T12:31:35.024" v="871" actId="478"/>
          <ac:picMkLst>
            <pc:docMk/>
            <pc:sldMk cId="602245712" sldId="415"/>
            <ac:picMk id="4098" creationId="{61F6D112-2607-55C4-459E-720FE0F7381A}"/>
          </ac:picMkLst>
        </pc:picChg>
        <pc:picChg chg="add">
          <ac:chgData name="Mina Farmanbar" userId="2a1e0098-5dc4-4049-80c3-9d1d60d2f212" providerId="ADAL" clId="{4A0DD293-EDEE-4418-A2A9-3D66524DA651}" dt="2024-07-10T12:35:39.620" v="1002"/>
          <ac:picMkLst>
            <pc:docMk/>
            <pc:sldMk cId="602245712" sldId="415"/>
            <ac:picMk id="4100" creationId="{9BCB7D23-FC3C-246E-77CA-500A2B4CADFE}"/>
          </ac:picMkLst>
        </pc:picChg>
        <pc:cxnChg chg="add mod">
          <ac:chgData name="Mina Farmanbar" userId="2a1e0098-5dc4-4049-80c3-9d1d60d2f212" providerId="ADAL" clId="{4A0DD293-EDEE-4418-A2A9-3D66524DA651}" dt="2024-07-10T13:30:36.799" v="1471" actId="962"/>
          <ac:cxnSpMkLst>
            <pc:docMk/>
            <pc:sldMk cId="602245712" sldId="415"/>
            <ac:cxnSpMk id="19" creationId="{21DE0227-10B8-8C5F-8C0F-2229C9093EEB}"/>
          </ac:cxnSpMkLst>
        </pc:cxnChg>
        <pc:cxnChg chg="add mod">
          <ac:chgData name="Mina Farmanbar" userId="2a1e0098-5dc4-4049-80c3-9d1d60d2f212" providerId="ADAL" clId="{4A0DD293-EDEE-4418-A2A9-3D66524DA651}" dt="2024-07-10T13:30:33.138" v="1469" actId="962"/>
          <ac:cxnSpMkLst>
            <pc:docMk/>
            <pc:sldMk cId="602245712" sldId="415"/>
            <ac:cxnSpMk id="26" creationId="{132A2CAA-9862-DB16-D826-21F54FE3E430}"/>
          </ac:cxnSpMkLst>
        </pc:cxnChg>
        <pc:cxnChg chg="add mod">
          <ac:chgData name="Mina Farmanbar" userId="2a1e0098-5dc4-4049-80c3-9d1d60d2f212" providerId="ADAL" clId="{4A0DD293-EDEE-4418-A2A9-3D66524DA651}" dt="2024-07-10T13:30:29.554" v="1467" actId="962"/>
          <ac:cxnSpMkLst>
            <pc:docMk/>
            <pc:sldMk cId="602245712" sldId="415"/>
            <ac:cxnSpMk id="30" creationId="{2493B902-58F0-1ED9-AACF-53BB15B9FBEC}"/>
          </ac:cxnSpMkLst>
        </pc:cxnChg>
      </pc:sldChg>
      <pc:sldChg chg="del">
        <pc:chgData name="Mina Farmanbar" userId="2a1e0098-5dc4-4049-80c3-9d1d60d2f212" providerId="ADAL" clId="{4A0DD293-EDEE-4418-A2A9-3D66524DA651}" dt="2024-07-10T12:38:23.742" v="1062" actId="47"/>
        <pc:sldMkLst>
          <pc:docMk/>
          <pc:sldMk cId="3458697845" sldId="417"/>
        </pc:sldMkLst>
      </pc:sldChg>
      <pc:sldChg chg="del">
        <pc:chgData name="Mina Farmanbar" userId="2a1e0098-5dc4-4049-80c3-9d1d60d2f212" providerId="ADAL" clId="{4A0DD293-EDEE-4418-A2A9-3D66524DA651}" dt="2024-07-10T12:38:26.108" v="1063" actId="47"/>
        <pc:sldMkLst>
          <pc:docMk/>
          <pc:sldMk cId="3601168363" sldId="418"/>
        </pc:sldMkLst>
      </pc:sldChg>
      <pc:sldChg chg="del">
        <pc:chgData name="Mina Farmanbar" userId="2a1e0098-5dc4-4049-80c3-9d1d60d2f212" providerId="ADAL" clId="{4A0DD293-EDEE-4418-A2A9-3D66524DA651}" dt="2024-07-10T12:38:26.872" v="1064" actId="47"/>
        <pc:sldMkLst>
          <pc:docMk/>
          <pc:sldMk cId="1378121750" sldId="419"/>
        </pc:sldMkLst>
      </pc:sldChg>
      <pc:sldChg chg="del">
        <pc:chgData name="Mina Farmanbar" userId="2a1e0098-5dc4-4049-80c3-9d1d60d2f212" providerId="ADAL" clId="{4A0DD293-EDEE-4418-A2A9-3D66524DA651}" dt="2024-07-10T12:38:27.470" v="1065" actId="47"/>
        <pc:sldMkLst>
          <pc:docMk/>
          <pc:sldMk cId="1461263139" sldId="420"/>
        </pc:sldMkLst>
      </pc:sldChg>
      <pc:sldChg chg="del">
        <pc:chgData name="Mina Farmanbar" userId="2a1e0098-5dc4-4049-80c3-9d1d60d2f212" providerId="ADAL" clId="{4A0DD293-EDEE-4418-A2A9-3D66524DA651}" dt="2024-07-10T12:48:15.775" v="1202" actId="47"/>
        <pc:sldMkLst>
          <pc:docMk/>
          <pc:sldMk cId="3402072979" sldId="421"/>
        </pc:sldMkLst>
      </pc:sldChg>
      <pc:sldChg chg="del">
        <pc:chgData name="Mina Farmanbar" userId="2a1e0098-5dc4-4049-80c3-9d1d60d2f212" providerId="ADAL" clId="{4A0DD293-EDEE-4418-A2A9-3D66524DA651}" dt="2024-07-10T12:59:24.976" v="1253" actId="47"/>
        <pc:sldMkLst>
          <pc:docMk/>
          <pc:sldMk cId="3743665991" sldId="422"/>
        </pc:sldMkLst>
      </pc:sldChg>
      <pc:sldChg chg="del">
        <pc:chgData name="Mina Farmanbar" userId="2a1e0098-5dc4-4049-80c3-9d1d60d2f212" providerId="ADAL" clId="{4A0DD293-EDEE-4418-A2A9-3D66524DA651}" dt="2024-07-10T12:59:24.976" v="1253" actId="47"/>
        <pc:sldMkLst>
          <pc:docMk/>
          <pc:sldMk cId="2407095597" sldId="423"/>
        </pc:sldMkLst>
      </pc:sldChg>
      <pc:sldChg chg="del">
        <pc:chgData name="Mina Farmanbar" userId="2a1e0098-5dc4-4049-80c3-9d1d60d2f212" providerId="ADAL" clId="{4A0DD293-EDEE-4418-A2A9-3D66524DA651}" dt="2024-07-10T12:59:24.976" v="1253" actId="47"/>
        <pc:sldMkLst>
          <pc:docMk/>
          <pc:sldMk cId="3998105226" sldId="424"/>
        </pc:sldMkLst>
      </pc:sldChg>
      <pc:sldChg chg="modSp del mod">
        <pc:chgData name="Mina Farmanbar" userId="2a1e0098-5dc4-4049-80c3-9d1d60d2f212" providerId="ADAL" clId="{4A0DD293-EDEE-4418-A2A9-3D66524DA651}" dt="2024-07-10T13:00:09.910" v="1283" actId="47"/>
        <pc:sldMkLst>
          <pc:docMk/>
          <pc:sldMk cId="1961090580" sldId="425"/>
        </pc:sldMkLst>
        <pc:spChg chg="mod">
          <ac:chgData name="Mina Farmanbar" userId="2a1e0098-5dc4-4049-80c3-9d1d60d2f212" providerId="ADAL" clId="{4A0DD293-EDEE-4418-A2A9-3D66524DA651}" dt="2024-07-10T12:59:34.274" v="1262" actId="21"/>
          <ac:spMkLst>
            <pc:docMk/>
            <pc:sldMk cId="1961090580" sldId="425"/>
            <ac:spMk id="4" creationId="{A6D86903-2724-8FF8-D2DB-44C01A849D68}"/>
          </ac:spMkLst>
        </pc:spChg>
      </pc:sldChg>
      <pc:sldChg chg="addSp modSp add mod">
        <pc:chgData name="Mina Farmanbar" userId="2a1e0098-5dc4-4049-80c3-9d1d60d2f212" providerId="ADAL" clId="{4A0DD293-EDEE-4418-A2A9-3D66524DA651}" dt="2024-07-10T11:38:39.271" v="166" actId="1076"/>
        <pc:sldMkLst>
          <pc:docMk/>
          <pc:sldMk cId="2541751383" sldId="427"/>
        </pc:sldMkLst>
        <pc:spChg chg="mod">
          <ac:chgData name="Mina Farmanbar" userId="2a1e0098-5dc4-4049-80c3-9d1d60d2f212" providerId="ADAL" clId="{4A0DD293-EDEE-4418-A2A9-3D66524DA651}" dt="2024-07-10T11:37:17.079" v="154" actId="21"/>
          <ac:spMkLst>
            <pc:docMk/>
            <pc:sldMk cId="2541751383" sldId="427"/>
            <ac:spMk id="3" creationId="{71E93810-2367-CBBC-0ADA-64EF727AC774}"/>
          </ac:spMkLst>
        </pc:spChg>
        <pc:spChg chg="add mod">
          <ac:chgData name="Mina Farmanbar" userId="2a1e0098-5dc4-4049-80c3-9d1d60d2f212" providerId="ADAL" clId="{4A0DD293-EDEE-4418-A2A9-3D66524DA651}" dt="2024-07-10T11:38:39.271" v="166" actId="1076"/>
          <ac:spMkLst>
            <pc:docMk/>
            <pc:sldMk cId="2541751383" sldId="427"/>
            <ac:spMk id="4" creationId="{72545408-7001-9D60-A16C-1A1247D8A7A3}"/>
          </ac:spMkLst>
        </pc:spChg>
      </pc:sldChg>
      <pc:sldChg chg="addSp delSp modSp add mod modNotesTx">
        <pc:chgData name="Mina Farmanbar" userId="2a1e0098-5dc4-4049-80c3-9d1d60d2f212" providerId="ADAL" clId="{4A0DD293-EDEE-4418-A2A9-3D66524DA651}" dt="2024-07-10T11:51:55.181" v="455" actId="20577"/>
        <pc:sldMkLst>
          <pc:docMk/>
          <pc:sldMk cId="36420584" sldId="428"/>
        </pc:sldMkLst>
        <pc:spChg chg="mod">
          <ac:chgData name="Mina Farmanbar" userId="2a1e0098-5dc4-4049-80c3-9d1d60d2f212" providerId="ADAL" clId="{4A0DD293-EDEE-4418-A2A9-3D66524DA651}" dt="2024-07-10T11:48:03.601" v="404" actId="1076"/>
          <ac:spMkLst>
            <pc:docMk/>
            <pc:sldMk cId="36420584" sldId="428"/>
            <ac:spMk id="2" creationId="{AF482F97-6E8B-CAC6-F2AB-7417FD0D7976}"/>
          </ac:spMkLst>
        </pc:spChg>
        <pc:spChg chg="mod">
          <ac:chgData name="Mina Farmanbar" userId="2a1e0098-5dc4-4049-80c3-9d1d60d2f212" providerId="ADAL" clId="{4A0DD293-EDEE-4418-A2A9-3D66524DA651}" dt="2024-07-10T11:51:55.181" v="455" actId="20577"/>
          <ac:spMkLst>
            <pc:docMk/>
            <pc:sldMk cId="36420584" sldId="428"/>
            <ac:spMk id="3" creationId="{EFDA16D8-9741-9EEC-509B-B96D3FE0AA28}"/>
          </ac:spMkLst>
        </pc:spChg>
        <pc:spChg chg="add mod">
          <ac:chgData name="Mina Farmanbar" userId="2a1e0098-5dc4-4049-80c3-9d1d60d2f212" providerId="ADAL" clId="{4A0DD293-EDEE-4418-A2A9-3D66524DA651}" dt="2024-07-10T11:51:28.678" v="448" actId="1076"/>
          <ac:spMkLst>
            <pc:docMk/>
            <pc:sldMk cId="36420584" sldId="428"/>
            <ac:spMk id="4" creationId="{7F01F4DB-8E79-3DF6-8833-B291D6EEEC98}"/>
          </ac:spMkLst>
        </pc:spChg>
        <pc:spChg chg="add mod">
          <ac:chgData name="Mina Farmanbar" userId="2a1e0098-5dc4-4049-80c3-9d1d60d2f212" providerId="ADAL" clId="{4A0DD293-EDEE-4418-A2A9-3D66524DA651}" dt="2024-07-10T11:51:36.367" v="449" actId="1076"/>
          <ac:spMkLst>
            <pc:docMk/>
            <pc:sldMk cId="36420584" sldId="428"/>
            <ac:spMk id="5" creationId="{3CF19CB6-68A2-A76A-CAEB-3F694F31E23B}"/>
          </ac:spMkLst>
        </pc:spChg>
        <pc:spChg chg="add mod">
          <ac:chgData name="Mina Farmanbar" userId="2a1e0098-5dc4-4049-80c3-9d1d60d2f212" providerId="ADAL" clId="{4A0DD293-EDEE-4418-A2A9-3D66524DA651}" dt="2024-07-10T11:51:49.519" v="453" actId="1076"/>
          <ac:spMkLst>
            <pc:docMk/>
            <pc:sldMk cId="36420584" sldId="428"/>
            <ac:spMk id="6" creationId="{59878CA2-A821-11D1-4EBA-AC75DD63D7D0}"/>
          </ac:spMkLst>
        </pc:spChg>
        <pc:spChg chg="add del">
          <ac:chgData name="Mina Farmanbar" userId="2a1e0098-5dc4-4049-80c3-9d1d60d2f212" providerId="ADAL" clId="{4A0DD293-EDEE-4418-A2A9-3D66524DA651}" dt="2024-07-10T11:48:28.331" v="410" actId="22"/>
          <ac:spMkLst>
            <pc:docMk/>
            <pc:sldMk cId="36420584" sldId="428"/>
            <ac:spMk id="8" creationId="{4BCC0152-6812-75B6-2D81-F3A039E9B30B}"/>
          </ac:spMkLst>
        </pc:spChg>
        <pc:spChg chg="add del">
          <ac:chgData name="Mina Farmanbar" userId="2a1e0098-5dc4-4049-80c3-9d1d60d2f212" providerId="ADAL" clId="{4A0DD293-EDEE-4418-A2A9-3D66524DA651}" dt="2024-07-10T11:48:32.603" v="412" actId="22"/>
          <ac:spMkLst>
            <pc:docMk/>
            <pc:sldMk cId="36420584" sldId="428"/>
            <ac:spMk id="10" creationId="{32B752CA-EBD7-3846-2FBF-64EE9DDB0B34}"/>
          </ac:spMkLst>
        </pc:spChg>
        <pc:spChg chg="add mod">
          <ac:chgData name="Mina Farmanbar" userId="2a1e0098-5dc4-4049-80c3-9d1d60d2f212" providerId="ADAL" clId="{4A0DD293-EDEE-4418-A2A9-3D66524DA651}" dt="2024-07-10T11:51:49.519" v="453" actId="1076"/>
          <ac:spMkLst>
            <pc:docMk/>
            <pc:sldMk cId="36420584" sldId="428"/>
            <ac:spMk id="12" creationId="{2BA5CD43-CDE4-054F-C99F-110C7736047A}"/>
          </ac:spMkLst>
        </pc:spChg>
        <pc:spChg chg="add mod">
          <ac:chgData name="Mina Farmanbar" userId="2a1e0098-5dc4-4049-80c3-9d1d60d2f212" providerId="ADAL" clId="{4A0DD293-EDEE-4418-A2A9-3D66524DA651}" dt="2024-07-10T11:51:36.367" v="449" actId="1076"/>
          <ac:spMkLst>
            <pc:docMk/>
            <pc:sldMk cId="36420584" sldId="428"/>
            <ac:spMk id="14" creationId="{F77A1B99-A270-9767-1AD3-96C84010B61A}"/>
          </ac:spMkLst>
        </pc:spChg>
        <pc:spChg chg="add del">
          <ac:chgData name="Mina Farmanbar" userId="2a1e0098-5dc4-4049-80c3-9d1d60d2f212" providerId="ADAL" clId="{4A0DD293-EDEE-4418-A2A9-3D66524DA651}" dt="2024-07-10T11:50:38.040" v="431" actId="22"/>
          <ac:spMkLst>
            <pc:docMk/>
            <pc:sldMk cId="36420584" sldId="428"/>
            <ac:spMk id="16" creationId="{D25FDF51-C885-2952-0C65-B5D06E402929}"/>
          </ac:spMkLst>
        </pc:spChg>
        <pc:spChg chg="add mod">
          <ac:chgData name="Mina Farmanbar" userId="2a1e0098-5dc4-4049-80c3-9d1d60d2f212" providerId="ADAL" clId="{4A0DD293-EDEE-4418-A2A9-3D66524DA651}" dt="2024-07-10T11:51:39.864" v="450" actId="1076"/>
          <ac:spMkLst>
            <pc:docMk/>
            <pc:sldMk cId="36420584" sldId="428"/>
            <ac:spMk id="18" creationId="{3F0C0D2A-DAEE-D90F-CD80-EB5C72030EA9}"/>
          </ac:spMkLst>
        </pc:spChg>
        <pc:picChg chg="add del mod">
          <ac:chgData name="Mina Farmanbar" userId="2a1e0098-5dc4-4049-80c3-9d1d60d2f212" providerId="ADAL" clId="{4A0DD293-EDEE-4418-A2A9-3D66524DA651}" dt="2024-07-10T11:51:11.350" v="441" actId="478"/>
          <ac:picMkLst>
            <pc:docMk/>
            <pc:sldMk cId="36420584" sldId="428"/>
            <ac:picMk id="1026" creationId="{B6CF6E7E-EB7D-A962-A799-83E09A8AD4C1}"/>
          </ac:picMkLst>
        </pc:picChg>
        <pc:picChg chg="add mod">
          <ac:chgData name="Mina Farmanbar" userId="2a1e0098-5dc4-4049-80c3-9d1d60d2f212" providerId="ADAL" clId="{4A0DD293-EDEE-4418-A2A9-3D66524DA651}" dt="2024-07-10T11:51:36.367" v="449" actId="1076"/>
          <ac:picMkLst>
            <pc:docMk/>
            <pc:sldMk cId="36420584" sldId="428"/>
            <ac:picMk id="1028" creationId="{A64DD2CE-D345-B0E8-9068-CE5D57FB0627}"/>
          </ac:picMkLst>
        </pc:picChg>
        <pc:picChg chg="add mod">
          <ac:chgData name="Mina Farmanbar" userId="2a1e0098-5dc4-4049-80c3-9d1d60d2f212" providerId="ADAL" clId="{4A0DD293-EDEE-4418-A2A9-3D66524DA651}" dt="2024-07-10T11:51:49.519" v="453" actId="1076"/>
          <ac:picMkLst>
            <pc:docMk/>
            <pc:sldMk cId="36420584" sldId="428"/>
            <ac:picMk id="1030" creationId="{ECFEE731-6C39-F317-D15E-0B135B715944}"/>
          </ac:picMkLst>
        </pc:picChg>
        <pc:picChg chg="add del">
          <ac:chgData name="Mina Farmanbar" userId="2a1e0098-5dc4-4049-80c3-9d1d60d2f212" providerId="ADAL" clId="{4A0DD293-EDEE-4418-A2A9-3D66524DA651}" dt="2024-07-10T11:48:22.483" v="408" actId="21"/>
          <ac:picMkLst>
            <pc:docMk/>
            <pc:sldMk cId="36420584" sldId="428"/>
            <ac:picMk id="1032" creationId="{E8CD2F56-48B8-621F-94F3-D3E686C81EFE}"/>
          </ac:picMkLst>
        </pc:picChg>
        <pc:picChg chg="add mod">
          <ac:chgData name="Mina Farmanbar" userId="2a1e0098-5dc4-4049-80c3-9d1d60d2f212" providerId="ADAL" clId="{4A0DD293-EDEE-4418-A2A9-3D66524DA651}" dt="2024-07-10T11:51:26.336" v="447" actId="1076"/>
          <ac:picMkLst>
            <pc:docMk/>
            <pc:sldMk cId="36420584" sldId="428"/>
            <ac:picMk id="1034" creationId="{E94931BF-9788-386C-A9AD-093B404BE9ED}"/>
          </ac:picMkLst>
        </pc:picChg>
      </pc:sldChg>
      <pc:sldChg chg="addSp delSp modSp add mod ord modNotesTx">
        <pc:chgData name="Mina Farmanbar" userId="2a1e0098-5dc4-4049-80c3-9d1d60d2f212" providerId="ADAL" clId="{4A0DD293-EDEE-4418-A2A9-3D66524DA651}" dt="2024-07-10T12:09:05.027" v="646" actId="1076"/>
        <pc:sldMkLst>
          <pc:docMk/>
          <pc:sldMk cId="3747320631" sldId="429"/>
        </pc:sldMkLst>
        <pc:spChg chg="mod">
          <ac:chgData name="Mina Farmanbar" userId="2a1e0098-5dc4-4049-80c3-9d1d60d2f212" providerId="ADAL" clId="{4A0DD293-EDEE-4418-A2A9-3D66524DA651}" dt="2024-07-10T11:52:47.508" v="475" actId="6549"/>
          <ac:spMkLst>
            <pc:docMk/>
            <pc:sldMk cId="3747320631" sldId="429"/>
            <ac:spMk id="2" creationId="{AF482F97-6E8B-CAC6-F2AB-7417FD0D7976}"/>
          </ac:spMkLst>
        </pc:spChg>
        <pc:spChg chg="del mod">
          <ac:chgData name="Mina Farmanbar" userId="2a1e0098-5dc4-4049-80c3-9d1d60d2f212" providerId="ADAL" clId="{4A0DD293-EDEE-4418-A2A9-3D66524DA651}" dt="2024-07-10T11:54:56.718" v="480"/>
          <ac:spMkLst>
            <pc:docMk/>
            <pc:sldMk cId="3747320631" sldId="429"/>
            <ac:spMk id="3" creationId="{EFDA16D8-9741-9EEC-509B-B96D3FE0AA28}"/>
          </ac:spMkLst>
        </pc:spChg>
        <pc:spChg chg="add del mod">
          <ac:chgData name="Mina Farmanbar" userId="2a1e0098-5dc4-4049-80c3-9d1d60d2f212" providerId="ADAL" clId="{4A0DD293-EDEE-4418-A2A9-3D66524DA651}" dt="2024-07-10T12:08:21.767" v="634" actId="478"/>
          <ac:spMkLst>
            <pc:docMk/>
            <pc:sldMk cId="3747320631" sldId="429"/>
            <ac:spMk id="5" creationId="{E23B11A5-63B7-D217-CD50-84A9C48EA4A0}"/>
          </ac:spMkLst>
        </pc:spChg>
        <pc:spChg chg="add del mod">
          <ac:chgData name="Mina Farmanbar" userId="2a1e0098-5dc4-4049-80c3-9d1d60d2f212" providerId="ADAL" clId="{4A0DD293-EDEE-4418-A2A9-3D66524DA651}" dt="2024-07-10T12:08:18.477" v="632"/>
          <ac:spMkLst>
            <pc:docMk/>
            <pc:sldMk cId="3747320631" sldId="429"/>
            <ac:spMk id="6" creationId="{11438234-3084-6894-247A-2EBA7AFB8C4D}"/>
          </ac:spMkLst>
        </pc:spChg>
        <pc:spChg chg="add mod">
          <ac:chgData name="Mina Farmanbar" userId="2a1e0098-5dc4-4049-80c3-9d1d60d2f212" providerId="ADAL" clId="{4A0DD293-EDEE-4418-A2A9-3D66524DA651}" dt="2024-07-10T12:09:05.027" v="646" actId="1076"/>
          <ac:spMkLst>
            <pc:docMk/>
            <pc:sldMk cId="3747320631" sldId="429"/>
            <ac:spMk id="9" creationId="{B261CE24-29A6-FC81-1791-8F3387FB0A72}"/>
          </ac:spMkLst>
        </pc:spChg>
        <pc:picChg chg="add mod">
          <ac:chgData name="Mina Farmanbar" userId="2a1e0098-5dc4-4049-80c3-9d1d60d2f212" providerId="ADAL" clId="{4A0DD293-EDEE-4418-A2A9-3D66524DA651}" dt="2024-07-10T12:08:53.952" v="643" actId="1076"/>
          <ac:picMkLst>
            <pc:docMk/>
            <pc:sldMk cId="3747320631" sldId="429"/>
            <ac:picMk id="7" creationId="{1B68FDA6-78D7-54B6-7AB0-509EC90B6328}"/>
          </ac:picMkLst>
        </pc:picChg>
        <pc:picChg chg="add del mod">
          <ac:chgData name="Mina Farmanbar" userId="2a1e0098-5dc4-4049-80c3-9d1d60d2f212" providerId="ADAL" clId="{4A0DD293-EDEE-4418-A2A9-3D66524DA651}" dt="2024-07-10T12:08:09.703" v="628" actId="478"/>
          <ac:picMkLst>
            <pc:docMk/>
            <pc:sldMk cId="3747320631" sldId="429"/>
            <ac:picMk id="2050" creationId="{3647824C-73E3-CB54-A889-D1DBF1A0E363}"/>
          </ac:picMkLst>
        </pc:picChg>
        <pc:picChg chg="add del mod">
          <ac:chgData name="Mina Farmanbar" userId="2a1e0098-5dc4-4049-80c3-9d1d60d2f212" providerId="ADAL" clId="{4A0DD293-EDEE-4418-A2A9-3D66524DA651}" dt="2024-07-10T12:08:16.555" v="631" actId="21"/>
          <ac:picMkLst>
            <pc:docMk/>
            <pc:sldMk cId="3747320631" sldId="429"/>
            <ac:picMk id="2052" creationId="{1B68FDA6-78D7-54B6-7AB0-509EC90B6328}"/>
          </ac:picMkLst>
        </pc:picChg>
      </pc:sldChg>
      <pc:sldChg chg="addSp delSp modSp add mod ord">
        <pc:chgData name="Mina Farmanbar" userId="2a1e0098-5dc4-4049-80c3-9d1d60d2f212" providerId="ADAL" clId="{4A0DD293-EDEE-4418-A2A9-3D66524DA651}" dt="2024-07-10T13:31:30.831" v="1568" actId="962"/>
        <pc:sldMkLst>
          <pc:docMk/>
          <pc:sldMk cId="2856571544" sldId="430"/>
        </pc:sldMkLst>
        <pc:spChg chg="mod">
          <ac:chgData name="Mina Farmanbar" userId="2a1e0098-5dc4-4049-80c3-9d1d60d2f212" providerId="ADAL" clId="{4A0DD293-EDEE-4418-A2A9-3D66524DA651}" dt="2024-07-10T13:31:30.831" v="1568" actId="962"/>
          <ac:spMkLst>
            <pc:docMk/>
            <pc:sldMk cId="2856571544" sldId="430"/>
            <ac:spMk id="2" creationId="{AF482F97-6E8B-CAC6-F2AB-7417FD0D7976}"/>
          </ac:spMkLst>
        </pc:spChg>
        <pc:spChg chg="mod">
          <ac:chgData name="Mina Farmanbar" userId="2a1e0098-5dc4-4049-80c3-9d1d60d2f212" providerId="ADAL" clId="{4A0DD293-EDEE-4418-A2A9-3D66524DA651}" dt="2024-07-10T12:04:22.771" v="599" actId="6549"/>
          <ac:spMkLst>
            <pc:docMk/>
            <pc:sldMk cId="2856571544" sldId="430"/>
            <ac:spMk id="3" creationId="{EFDA16D8-9741-9EEC-509B-B96D3FE0AA28}"/>
          </ac:spMkLst>
        </pc:spChg>
        <pc:picChg chg="add del mod">
          <ac:chgData name="Mina Farmanbar" userId="2a1e0098-5dc4-4049-80c3-9d1d60d2f212" providerId="ADAL" clId="{4A0DD293-EDEE-4418-A2A9-3D66524DA651}" dt="2024-07-10T12:04:17.112" v="596" actId="478"/>
          <ac:picMkLst>
            <pc:docMk/>
            <pc:sldMk cId="2856571544" sldId="430"/>
            <ac:picMk id="5" creationId="{50054BD0-3753-0085-BCC2-ABC8747FD4E2}"/>
          </ac:picMkLst>
        </pc:picChg>
        <pc:picChg chg="add del mod">
          <ac:chgData name="Mina Farmanbar" userId="2a1e0098-5dc4-4049-80c3-9d1d60d2f212" providerId="ADAL" clId="{4A0DD293-EDEE-4418-A2A9-3D66524DA651}" dt="2024-07-10T13:31:27.418" v="1566" actId="962"/>
          <ac:picMkLst>
            <pc:docMk/>
            <pc:sldMk cId="2856571544" sldId="430"/>
            <ac:picMk id="7" creationId="{18FB66D2-37D6-7C84-61DB-9772375C79C0}"/>
          </ac:picMkLst>
        </pc:picChg>
      </pc:sldChg>
      <pc:sldChg chg="addSp delSp modSp add mod">
        <pc:chgData name="Mina Farmanbar" userId="2a1e0098-5dc4-4049-80c3-9d1d60d2f212" providerId="ADAL" clId="{4A0DD293-EDEE-4418-A2A9-3D66524DA651}" dt="2024-07-10T12:07:07.190" v="622" actId="207"/>
        <pc:sldMkLst>
          <pc:docMk/>
          <pc:sldMk cId="2094931330" sldId="431"/>
        </pc:sldMkLst>
        <pc:spChg chg="mod">
          <ac:chgData name="Mina Farmanbar" userId="2a1e0098-5dc4-4049-80c3-9d1d60d2f212" providerId="ADAL" clId="{4A0DD293-EDEE-4418-A2A9-3D66524DA651}" dt="2024-07-10T12:04:43.261" v="604" actId="6549"/>
          <ac:spMkLst>
            <pc:docMk/>
            <pc:sldMk cId="2094931330" sldId="431"/>
            <ac:spMk id="3" creationId="{EFDA16D8-9741-9EEC-509B-B96D3FE0AA28}"/>
          </ac:spMkLst>
        </pc:spChg>
        <pc:spChg chg="add mod">
          <ac:chgData name="Mina Farmanbar" userId="2a1e0098-5dc4-4049-80c3-9d1d60d2f212" providerId="ADAL" clId="{4A0DD293-EDEE-4418-A2A9-3D66524DA651}" dt="2024-07-10T12:05:43.198" v="615" actId="1076"/>
          <ac:spMkLst>
            <pc:docMk/>
            <pc:sldMk cId="2094931330" sldId="431"/>
            <ac:spMk id="6" creationId="{210CF454-960D-E2BB-CAF1-44EA35D7196E}"/>
          </ac:spMkLst>
        </pc:spChg>
        <pc:spChg chg="add mod">
          <ac:chgData name="Mina Farmanbar" userId="2a1e0098-5dc4-4049-80c3-9d1d60d2f212" providerId="ADAL" clId="{4A0DD293-EDEE-4418-A2A9-3D66524DA651}" dt="2024-07-10T12:07:07.190" v="622" actId="207"/>
          <ac:spMkLst>
            <pc:docMk/>
            <pc:sldMk cId="2094931330" sldId="431"/>
            <ac:spMk id="9" creationId="{CDD507C8-990E-C073-7AA2-8460A74A4F22}"/>
          </ac:spMkLst>
        </pc:spChg>
        <pc:picChg chg="del mod">
          <ac:chgData name="Mina Farmanbar" userId="2a1e0098-5dc4-4049-80c3-9d1d60d2f212" providerId="ADAL" clId="{4A0DD293-EDEE-4418-A2A9-3D66524DA651}" dt="2024-07-10T12:05:23.639" v="607" actId="478"/>
          <ac:picMkLst>
            <pc:docMk/>
            <pc:sldMk cId="2094931330" sldId="431"/>
            <ac:picMk id="5" creationId="{50054BD0-3753-0085-BCC2-ABC8747FD4E2}"/>
          </ac:picMkLst>
        </pc:picChg>
        <pc:picChg chg="del">
          <ac:chgData name="Mina Farmanbar" userId="2a1e0098-5dc4-4049-80c3-9d1d60d2f212" providerId="ADAL" clId="{4A0DD293-EDEE-4418-A2A9-3D66524DA651}" dt="2024-07-10T12:04:45.319" v="605" actId="478"/>
          <ac:picMkLst>
            <pc:docMk/>
            <pc:sldMk cId="2094931330" sldId="431"/>
            <ac:picMk id="7" creationId="{18FB66D2-37D6-7C84-61DB-9772375C79C0}"/>
          </ac:picMkLst>
        </pc:picChg>
        <pc:picChg chg="add mod">
          <ac:chgData name="Mina Farmanbar" userId="2a1e0098-5dc4-4049-80c3-9d1d60d2f212" providerId="ADAL" clId="{4A0DD293-EDEE-4418-A2A9-3D66524DA651}" dt="2024-07-10T12:05:29.939" v="611" actId="1076"/>
          <ac:picMkLst>
            <pc:docMk/>
            <pc:sldMk cId="2094931330" sldId="431"/>
            <ac:picMk id="3074" creationId="{1F059F40-104C-5A9A-8922-DFEE10ABEEB7}"/>
          </ac:picMkLst>
        </pc:picChg>
      </pc:sldChg>
      <pc:sldChg chg="modSp add mod ord">
        <pc:chgData name="Mina Farmanbar" userId="2a1e0098-5dc4-4049-80c3-9d1d60d2f212" providerId="ADAL" clId="{4A0DD293-EDEE-4418-A2A9-3D66524DA651}" dt="2024-07-10T12:14:33.430" v="739" actId="6549"/>
        <pc:sldMkLst>
          <pc:docMk/>
          <pc:sldMk cId="3161109353" sldId="432"/>
        </pc:sldMkLst>
        <pc:spChg chg="mod">
          <ac:chgData name="Mina Farmanbar" userId="2a1e0098-5dc4-4049-80c3-9d1d60d2f212" providerId="ADAL" clId="{4A0DD293-EDEE-4418-A2A9-3D66524DA651}" dt="2024-07-10T12:14:12.749" v="724" actId="6549"/>
          <ac:spMkLst>
            <pc:docMk/>
            <pc:sldMk cId="3161109353" sldId="432"/>
            <ac:spMk id="2" creationId="{AF482F97-6E8B-CAC6-F2AB-7417FD0D7976}"/>
          </ac:spMkLst>
        </pc:spChg>
        <pc:spChg chg="mod">
          <ac:chgData name="Mina Farmanbar" userId="2a1e0098-5dc4-4049-80c3-9d1d60d2f212" providerId="ADAL" clId="{4A0DD293-EDEE-4418-A2A9-3D66524DA651}" dt="2024-07-10T12:14:33.430" v="739" actId="6549"/>
          <ac:spMkLst>
            <pc:docMk/>
            <pc:sldMk cId="3161109353" sldId="432"/>
            <ac:spMk id="3" creationId="{EFDA16D8-9741-9EEC-509B-B96D3FE0AA28}"/>
          </ac:spMkLst>
        </pc:spChg>
      </pc:sldChg>
      <pc:sldChg chg="addSp delSp modSp add del mod ord">
        <pc:chgData name="Mina Farmanbar" userId="2a1e0098-5dc4-4049-80c3-9d1d60d2f212" providerId="ADAL" clId="{4A0DD293-EDEE-4418-A2A9-3D66524DA651}" dt="2024-07-10T12:13:20.692" v="701" actId="47"/>
        <pc:sldMkLst>
          <pc:docMk/>
          <pc:sldMk cId="2048147190" sldId="433"/>
        </pc:sldMkLst>
        <pc:spChg chg="mod">
          <ac:chgData name="Mina Farmanbar" userId="2a1e0098-5dc4-4049-80c3-9d1d60d2f212" providerId="ADAL" clId="{4A0DD293-EDEE-4418-A2A9-3D66524DA651}" dt="2024-07-10T12:10:32.940" v="689" actId="1076"/>
          <ac:spMkLst>
            <pc:docMk/>
            <pc:sldMk cId="2048147190" sldId="433"/>
            <ac:spMk id="2" creationId="{AF482F97-6E8B-CAC6-F2AB-7417FD0D7976}"/>
          </ac:spMkLst>
        </pc:spChg>
        <pc:spChg chg="mod">
          <ac:chgData name="Mina Farmanbar" userId="2a1e0098-5dc4-4049-80c3-9d1d60d2f212" providerId="ADAL" clId="{4A0DD293-EDEE-4418-A2A9-3D66524DA651}" dt="2024-07-10T12:12:20.034" v="697" actId="1076"/>
          <ac:spMkLst>
            <pc:docMk/>
            <pc:sldMk cId="2048147190" sldId="433"/>
            <ac:spMk id="3" creationId="{EFDA16D8-9741-9EEC-509B-B96D3FE0AA28}"/>
          </ac:spMkLst>
        </pc:spChg>
        <pc:picChg chg="add del mod">
          <ac:chgData name="Mina Farmanbar" userId="2a1e0098-5dc4-4049-80c3-9d1d60d2f212" providerId="ADAL" clId="{4A0DD293-EDEE-4418-A2A9-3D66524DA651}" dt="2024-07-10T12:13:15.517" v="700" actId="478"/>
          <ac:picMkLst>
            <pc:docMk/>
            <pc:sldMk cId="2048147190" sldId="433"/>
            <ac:picMk id="4" creationId="{2DF22442-2845-3FF2-98D9-D39FF65B3694}"/>
          </ac:picMkLst>
        </pc:picChg>
      </pc:sldChg>
      <pc:sldChg chg="modSp add mod">
        <pc:chgData name="Mina Farmanbar" userId="2a1e0098-5dc4-4049-80c3-9d1d60d2f212" providerId="ADAL" clId="{4A0DD293-EDEE-4418-A2A9-3D66524DA651}" dt="2024-07-10T12:16:19.617" v="750" actId="207"/>
        <pc:sldMkLst>
          <pc:docMk/>
          <pc:sldMk cId="2216750435" sldId="433"/>
        </pc:sldMkLst>
        <pc:spChg chg="mod">
          <ac:chgData name="Mina Farmanbar" userId="2a1e0098-5dc4-4049-80c3-9d1d60d2f212" providerId="ADAL" clId="{4A0DD293-EDEE-4418-A2A9-3D66524DA651}" dt="2024-07-10T12:16:19.617" v="750" actId="207"/>
          <ac:spMkLst>
            <pc:docMk/>
            <pc:sldMk cId="2216750435" sldId="433"/>
            <ac:spMk id="3" creationId="{EFDA16D8-9741-9EEC-509B-B96D3FE0AA28}"/>
          </ac:spMkLst>
        </pc:spChg>
      </pc:sldChg>
      <pc:sldChg chg="addSp delSp modSp add mod modNotesTx">
        <pc:chgData name="Mina Farmanbar" userId="2a1e0098-5dc4-4049-80c3-9d1d60d2f212" providerId="ADAL" clId="{4A0DD293-EDEE-4418-A2A9-3D66524DA651}" dt="2024-07-10T12:20:14.725" v="807"/>
        <pc:sldMkLst>
          <pc:docMk/>
          <pc:sldMk cId="616636026" sldId="434"/>
        </pc:sldMkLst>
        <pc:spChg chg="mod">
          <ac:chgData name="Mina Farmanbar" userId="2a1e0098-5dc4-4049-80c3-9d1d60d2f212" providerId="ADAL" clId="{4A0DD293-EDEE-4418-A2A9-3D66524DA651}" dt="2024-07-10T12:17:35.585" v="756" actId="1076"/>
          <ac:spMkLst>
            <pc:docMk/>
            <pc:sldMk cId="616636026" sldId="434"/>
            <ac:spMk id="2" creationId="{AF482F97-6E8B-CAC6-F2AB-7417FD0D7976}"/>
          </ac:spMkLst>
        </pc:spChg>
        <pc:spChg chg="del mod">
          <ac:chgData name="Mina Farmanbar" userId="2a1e0098-5dc4-4049-80c3-9d1d60d2f212" providerId="ADAL" clId="{4A0DD293-EDEE-4418-A2A9-3D66524DA651}" dt="2024-07-10T12:17:26.408" v="753"/>
          <ac:spMkLst>
            <pc:docMk/>
            <pc:sldMk cId="616636026" sldId="434"/>
            <ac:spMk id="3" creationId="{EFDA16D8-9741-9EEC-509B-B96D3FE0AA28}"/>
          </ac:spMkLst>
        </pc:spChg>
        <pc:spChg chg="add mod">
          <ac:chgData name="Mina Farmanbar" userId="2a1e0098-5dc4-4049-80c3-9d1d60d2f212" providerId="ADAL" clId="{4A0DD293-EDEE-4418-A2A9-3D66524DA651}" dt="2024-07-10T12:19:35.235" v="791" actId="5793"/>
          <ac:spMkLst>
            <pc:docMk/>
            <pc:sldMk cId="616636026" sldId="434"/>
            <ac:spMk id="4" creationId="{831BBBC3-3605-5826-DA11-AA5FB40704B9}"/>
          </ac:spMkLst>
        </pc:spChg>
        <pc:spChg chg="add del mod">
          <ac:chgData name="Mina Farmanbar" userId="2a1e0098-5dc4-4049-80c3-9d1d60d2f212" providerId="ADAL" clId="{4A0DD293-EDEE-4418-A2A9-3D66524DA651}" dt="2024-07-10T12:20:05.855" v="798"/>
          <ac:spMkLst>
            <pc:docMk/>
            <pc:sldMk cId="616636026" sldId="434"/>
            <ac:spMk id="6" creationId="{F8B88E77-4663-6165-0407-05730113B546}"/>
          </ac:spMkLst>
        </pc:spChg>
        <pc:spChg chg="add del">
          <ac:chgData name="Mina Farmanbar" userId="2a1e0098-5dc4-4049-80c3-9d1d60d2f212" providerId="ADAL" clId="{4A0DD293-EDEE-4418-A2A9-3D66524DA651}" dt="2024-07-10T12:20:08.718" v="802" actId="22"/>
          <ac:spMkLst>
            <pc:docMk/>
            <pc:sldMk cId="616636026" sldId="434"/>
            <ac:spMk id="8" creationId="{45A0AE8A-7452-5336-0A23-3B457EDD992F}"/>
          </ac:spMkLst>
        </pc:spChg>
        <pc:spChg chg="add del mod">
          <ac:chgData name="Mina Farmanbar" userId="2a1e0098-5dc4-4049-80c3-9d1d60d2f212" providerId="ADAL" clId="{4A0DD293-EDEE-4418-A2A9-3D66524DA651}" dt="2024-07-10T12:20:14.725" v="807"/>
          <ac:spMkLst>
            <pc:docMk/>
            <pc:sldMk cId="616636026" sldId="434"/>
            <ac:spMk id="10" creationId="{D4BCFFD8-5659-FCEF-7C96-EB63334B1B09}"/>
          </ac:spMkLst>
        </pc:spChg>
      </pc:sldChg>
      <pc:sldChg chg="addSp delSp modSp add mod modNotesTx">
        <pc:chgData name="Mina Farmanbar" userId="2a1e0098-5dc4-4049-80c3-9d1d60d2f212" providerId="ADAL" clId="{4A0DD293-EDEE-4418-A2A9-3D66524DA651}" dt="2024-07-10T13:31:05.791" v="1561" actId="962"/>
        <pc:sldMkLst>
          <pc:docMk/>
          <pc:sldMk cId="3432694717" sldId="435"/>
        </pc:sldMkLst>
        <pc:spChg chg="del mod">
          <ac:chgData name="Mina Farmanbar" userId="2a1e0098-5dc4-4049-80c3-9d1d60d2f212" providerId="ADAL" clId="{4A0DD293-EDEE-4418-A2A9-3D66524DA651}" dt="2024-07-10T12:20:16.972" v="808" actId="478"/>
          <ac:spMkLst>
            <pc:docMk/>
            <pc:sldMk cId="3432694717" sldId="435"/>
            <ac:spMk id="4" creationId="{831BBBC3-3605-5826-DA11-AA5FB40704B9}"/>
          </ac:spMkLst>
        </pc:spChg>
        <pc:spChg chg="add mod">
          <ac:chgData name="Mina Farmanbar" userId="2a1e0098-5dc4-4049-80c3-9d1d60d2f212" providerId="ADAL" clId="{4A0DD293-EDEE-4418-A2A9-3D66524DA651}" dt="2024-07-10T12:25:55.240" v="830" actId="1076"/>
          <ac:spMkLst>
            <pc:docMk/>
            <pc:sldMk cId="3432694717" sldId="435"/>
            <ac:spMk id="6" creationId="{257774BE-96CE-6CD9-1435-160AA2341CBF}"/>
          </ac:spMkLst>
        </pc:spChg>
        <pc:picChg chg="add mod">
          <ac:chgData name="Mina Farmanbar" userId="2a1e0098-5dc4-4049-80c3-9d1d60d2f212" providerId="ADAL" clId="{4A0DD293-EDEE-4418-A2A9-3D66524DA651}" dt="2024-07-10T13:31:05.791" v="1561" actId="962"/>
          <ac:picMkLst>
            <pc:docMk/>
            <pc:sldMk cId="3432694717" sldId="435"/>
            <ac:picMk id="3" creationId="{394E00A9-2957-FCEC-E0AC-F44A6CE643C7}"/>
          </ac:picMkLst>
        </pc:picChg>
      </pc:sldChg>
      <pc:sldChg chg="addSp delSp modSp add mod modNotesTx">
        <pc:chgData name="Mina Farmanbar" userId="2a1e0098-5dc4-4049-80c3-9d1d60d2f212" providerId="ADAL" clId="{4A0DD293-EDEE-4418-A2A9-3D66524DA651}" dt="2024-07-10T12:26:44.214" v="835" actId="1076"/>
        <pc:sldMkLst>
          <pc:docMk/>
          <pc:sldMk cId="3096690160" sldId="436"/>
        </pc:sldMkLst>
        <pc:spChg chg="add mod">
          <ac:chgData name="Mina Farmanbar" userId="2a1e0098-5dc4-4049-80c3-9d1d60d2f212" providerId="ADAL" clId="{4A0DD293-EDEE-4418-A2A9-3D66524DA651}" dt="2024-07-10T12:26:44.214" v="835" actId="1076"/>
          <ac:spMkLst>
            <pc:docMk/>
            <pc:sldMk cId="3096690160" sldId="436"/>
            <ac:spMk id="6" creationId="{69ED1511-AC42-6FD3-0919-860BBE45ADFF}"/>
          </ac:spMkLst>
        </pc:spChg>
        <pc:picChg chg="del">
          <ac:chgData name="Mina Farmanbar" userId="2a1e0098-5dc4-4049-80c3-9d1d60d2f212" providerId="ADAL" clId="{4A0DD293-EDEE-4418-A2A9-3D66524DA651}" dt="2024-07-10T12:22:49.673" v="823" actId="478"/>
          <ac:picMkLst>
            <pc:docMk/>
            <pc:sldMk cId="3096690160" sldId="436"/>
            <ac:picMk id="3" creationId="{394E00A9-2957-FCEC-E0AC-F44A6CE643C7}"/>
          </ac:picMkLst>
        </pc:picChg>
        <pc:picChg chg="add mod">
          <ac:chgData name="Mina Farmanbar" userId="2a1e0098-5dc4-4049-80c3-9d1d60d2f212" providerId="ADAL" clId="{4A0DD293-EDEE-4418-A2A9-3D66524DA651}" dt="2024-07-10T12:22:52.798" v="825" actId="1076"/>
          <ac:picMkLst>
            <pc:docMk/>
            <pc:sldMk cId="3096690160" sldId="436"/>
            <ac:picMk id="4" creationId="{28932A5B-57D5-8457-B6A4-7F63F10E1370}"/>
          </ac:picMkLst>
        </pc:picChg>
      </pc:sldChg>
      <pc:sldChg chg="addSp modSp add mod ord">
        <pc:chgData name="Mina Farmanbar" userId="2a1e0098-5dc4-4049-80c3-9d1d60d2f212" providerId="ADAL" clId="{4A0DD293-EDEE-4418-A2A9-3D66524DA651}" dt="2024-07-10T12:42:14.898" v="1087" actId="14100"/>
        <pc:sldMkLst>
          <pc:docMk/>
          <pc:sldMk cId="3996139078" sldId="437"/>
        </pc:sldMkLst>
        <pc:spChg chg="mod">
          <ac:chgData name="Mina Farmanbar" userId="2a1e0098-5dc4-4049-80c3-9d1d60d2f212" providerId="ADAL" clId="{4A0DD293-EDEE-4418-A2A9-3D66524DA651}" dt="2024-07-10T12:41:14.657" v="1081" actId="1076"/>
          <ac:spMkLst>
            <pc:docMk/>
            <pc:sldMk cId="3996139078" sldId="437"/>
            <ac:spMk id="2" creationId="{AF482F97-6E8B-CAC6-F2AB-7417FD0D7976}"/>
          </ac:spMkLst>
        </pc:spChg>
        <pc:spChg chg="mod">
          <ac:chgData name="Mina Farmanbar" userId="2a1e0098-5dc4-4049-80c3-9d1d60d2f212" providerId="ADAL" clId="{4A0DD293-EDEE-4418-A2A9-3D66524DA651}" dt="2024-07-10T12:41:16.740" v="1082" actId="14100"/>
          <ac:spMkLst>
            <pc:docMk/>
            <pc:sldMk cId="3996139078" sldId="437"/>
            <ac:spMk id="3" creationId="{EFDA16D8-9741-9EEC-509B-B96D3FE0AA28}"/>
          </ac:spMkLst>
        </pc:spChg>
        <pc:spChg chg="add mod">
          <ac:chgData name="Mina Farmanbar" userId="2a1e0098-5dc4-4049-80c3-9d1d60d2f212" providerId="ADAL" clId="{4A0DD293-EDEE-4418-A2A9-3D66524DA651}" dt="2024-07-10T12:42:14.898" v="1087" actId="14100"/>
          <ac:spMkLst>
            <pc:docMk/>
            <pc:sldMk cId="3996139078" sldId="437"/>
            <ac:spMk id="4" creationId="{43726799-5A21-2D11-8939-3E070966CBDB}"/>
          </ac:spMkLst>
        </pc:spChg>
      </pc:sldChg>
      <pc:sldChg chg="addSp delSp modSp add mod">
        <pc:chgData name="Mina Farmanbar" userId="2a1e0098-5dc4-4049-80c3-9d1d60d2f212" providerId="ADAL" clId="{4A0DD293-EDEE-4418-A2A9-3D66524DA651}" dt="2024-07-10T13:30:31.578" v="1468" actId="962"/>
        <pc:sldMkLst>
          <pc:docMk/>
          <pc:sldMk cId="1214985577" sldId="438"/>
        </pc:sldMkLst>
        <pc:spChg chg="mod">
          <ac:chgData name="Mina Farmanbar" userId="2a1e0098-5dc4-4049-80c3-9d1d60d2f212" providerId="ADAL" clId="{4A0DD293-EDEE-4418-A2A9-3D66524DA651}" dt="2024-07-10T12:47:24.604" v="1184" actId="33524"/>
          <ac:spMkLst>
            <pc:docMk/>
            <pc:sldMk cId="1214985577" sldId="438"/>
            <ac:spMk id="3" creationId="{EFDA16D8-9741-9EEC-509B-B96D3FE0AA28}"/>
          </ac:spMkLst>
        </pc:spChg>
        <pc:spChg chg="del">
          <ac:chgData name="Mina Farmanbar" userId="2a1e0098-5dc4-4049-80c3-9d1d60d2f212" providerId="ADAL" clId="{4A0DD293-EDEE-4418-A2A9-3D66524DA651}" dt="2024-07-10T12:43:30.460" v="1092" actId="478"/>
          <ac:spMkLst>
            <pc:docMk/>
            <pc:sldMk cId="1214985577" sldId="438"/>
            <ac:spMk id="4" creationId="{43726799-5A21-2D11-8939-3E070966CBDB}"/>
          </ac:spMkLst>
        </pc:spChg>
        <pc:spChg chg="add mod">
          <ac:chgData name="Mina Farmanbar" userId="2a1e0098-5dc4-4049-80c3-9d1d60d2f212" providerId="ADAL" clId="{4A0DD293-EDEE-4418-A2A9-3D66524DA651}" dt="2024-07-10T12:45:28.096" v="1145" actId="1076"/>
          <ac:spMkLst>
            <pc:docMk/>
            <pc:sldMk cId="1214985577" sldId="438"/>
            <ac:spMk id="9" creationId="{97F6D0DC-D414-7A7E-1F6A-B5A4B406AC67}"/>
          </ac:spMkLst>
        </pc:spChg>
        <pc:graphicFrameChg chg="add mod modGraphic">
          <ac:chgData name="Mina Farmanbar" userId="2a1e0098-5dc4-4049-80c3-9d1d60d2f212" providerId="ADAL" clId="{4A0DD293-EDEE-4418-A2A9-3D66524DA651}" dt="2024-07-10T12:45:23.862" v="1143" actId="1076"/>
          <ac:graphicFrameMkLst>
            <pc:docMk/>
            <pc:sldMk cId="1214985577" sldId="438"/>
            <ac:graphicFrameMk id="5" creationId="{0E12EAA5-EDD6-0E3F-16A6-F6ABC06586EC}"/>
          </ac:graphicFrameMkLst>
        </pc:graphicFrameChg>
        <pc:graphicFrameChg chg="add mod modGraphic">
          <ac:chgData name="Mina Farmanbar" userId="2a1e0098-5dc4-4049-80c3-9d1d60d2f212" providerId="ADAL" clId="{4A0DD293-EDEE-4418-A2A9-3D66524DA651}" dt="2024-07-10T12:45:31.114" v="1146" actId="1076"/>
          <ac:graphicFrameMkLst>
            <pc:docMk/>
            <pc:sldMk cId="1214985577" sldId="438"/>
            <ac:graphicFrameMk id="10" creationId="{23A6DF93-29C2-A612-51F9-9351E1442A2A}"/>
          </ac:graphicFrameMkLst>
        </pc:graphicFrameChg>
        <pc:picChg chg="add del mod">
          <ac:chgData name="Mina Farmanbar" userId="2a1e0098-5dc4-4049-80c3-9d1d60d2f212" providerId="ADAL" clId="{4A0DD293-EDEE-4418-A2A9-3D66524DA651}" dt="2024-07-10T12:45:16.850" v="1141" actId="478"/>
          <ac:picMkLst>
            <pc:docMk/>
            <pc:sldMk cId="1214985577" sldId="438"/>
            <ac:picMk id="6" creationId="{D0EC7F41-237C-FC64-4465-1C45444260A8}"/>
          </ac:picMkLst>
        </pc:picChg>
        <pc:cxnChg chg="add mod">
          <ac:chgData name="Mina Farmanbar" userId="2a1e0098-5dc4-4049-80c3-9d1d60d2f212" providerId="ADAL" clId="{4A0DD293-EDEE-4418-A2A9-3D66524DA651}" dt="2024-07-10T13:30:31.578" v="1468" actId="962"/>
          <ac:cxnSpMkLst>
            <pc:docMk/>
            <pc:sldMk cId="1214985577" sldId="438"/>
            <ac:cxnSpMk id="8" creationId="{9F3D9592-081D-C72F-E5F4-A91F780F1C6E}"/>
          </ac:cxnSpMkLst>
        </pc:cxnChg>
      </pc:sldChg>
      <pc:sldChg chg="addSp delSp modSp add mod modNotesTx">
        <pc:chgData name="Mina Farmanbar" userId="2a1e0098-5dc4-4049-80c3-9d1d60d2f212" providerId="ADAL" clId="{4A0DD293-EDEE-4418-A2A9-3D66524DA651}" dt="2024-07-10T13:32:34.323" v="1575" actId="1076"/>
        <pc:sldMkLst>
          <pc:docMk/>
          <pc:sldMk cId="1082781822" sldId="439"/>
        </pc:sldMkLst>
        <pc:spChg chg="mod">
          <ac:chgData name="Mina Farmanbar" userId="2a1e0098-5dc4-4049-80c3-9d1d60d2f212" providerId="ADAL" clId="{4A0DD293-EDEE-4418-A2A9-3D66524DA651}" dt="2024-07-10T13:32:23.958" v="1570"/>
          <ac:spMkLst>
            <pc:docMk/>
            <pc:sldMk cId="1082781822" sldId="439"/>
            <ac:spMk id="3" creationId="{EFDA16D8-9741-9EEC-509B-B96D3FE0AA28}"/>
          </ac:spMkLst>
        </pc:spChg>
        <pc:spChg chg="add mod">
          <ac:chgData name="Mina Farmanbar" userId="2a1e0098-5dc4-4049-80c3-9d1d60d2f212" providerId="ADAL" clId="{4A0DD293-EDEE-4418-A2A9-3D66524DA651}" dt="2024-07-10T13:32:34.323" v="1575" actId="1076"/>
          <ac:spMkLst>
            <pc:docMk/>
            <pc:sldMk cId="1082781822" sldId="439"/>
            <ac:spMk id="6" creationId="{66782C41-5B06-468F-A556-C6B03915FF5C}"/>
          </ac:spMkLst>
        </pc:spChg>
        <pc:spChg chg="del mod">
          <ac:chgData name="Mina Farmanbar" userId="2a1e0098-5dc4-4049-80c3-9d1d60d2f212" providerId="ADAL" clId="{4A0DD293-EDEE-4418-A2A9-3D66524DA651}" dt="2024-07-10T12:47:13.891" v="1179" actId="478"/>
          <ac:spMkLst>
            <pc:docMk/>
            <pc:sldMk cId="1082781822" sldId="439"/>
            <ac:spMk id="9" creationId="{97F6D0DC-D414-7A7E-1F6A-B5A4B406AC67}"/>
          </ac:spMkLst>
        </pc:spChg>
        <pc:graphicFrameChg chg="del">
          <ac:chgData name="Mina Farmanbar" userId="2a1e0098-5dc4-4049-80c3-9d1d60d2f212" providerId="ADAL" clId="{4A0DD293-EDEE-4418-A2A9-3D66524DA651}" dt="2024-07-10T12:47:10.327" v="1176" actId="478"/>
          <ac:graphicFrameMkLst>
            <pc:docMk/>
            <pc:sldMk cId="1082781822" sldId="439"/>
            <ac:graphicFrameMk id="5" creationId="{0E12EAA5-EDD6-0E3F-16A6-F6ABC06586EC}"/>
          </ac:graphicFrameMkLst>
        </pc:graphicFrameChg>
        <pc:graphicFrameChg chg="del">
          <ac:chgData name="Mina Farmanbar" userId="2a1e0098-5dc4-4049-80c3-9d1d60d2f212" providerId="ADAL" clId="{4A0DD293-EDEE-4418-A2A9-3D66524DA651}" dt="2024-07-10T12:47:15.084" v="1180" actId="478"/>
          <ac:graphicFrameMkLst>
            <pc:docMk/>
            <pc:sldMk cId="1082781822" sldId="439"/>
            <ac:graphicFrameMk id="10" creationId="{23A6DF93-29C2-A612-51F9-9351E1442A2A}"/>
          </ac:graphicFrameMkLst>
        </pc:graphicFrameChg>
        <pc:picChg chg="add mod">
          <ac:chgData name="Mina Farmanbar" userId="2a1e0098-5dc4-4049-80c3-9d1d60d2f212" providerId="ADAL" clId="{4A0DD293-EDEE-4418-A2A9-3D66524DA651}" dt="2024-07-10T13:30:46.023" v="1497" actId="962"/>
          <ac:picMkLst>
            <pc:docMk/>
            <pc:sldMk cId="1082781822" sldId="439"/>
            <ac:picMk id="4" creationId="{E41427C1-FE3E-23AA-FC9E-F70EAEDBDA77}"/>
          </ac:picMkLst>
        </pc:picChg>
        <pc:cxnChg chg="del">
          <ac:chgData name="Mina Farmanbar" userId="2a1e0098-5dc4-4049-80c3-9d1d60d2f212" providerId="ADAL" clId="{4A0DD293-EDEE-4418-A2A9-3D66524DA651}" dt="2024-07-10T12:47:11.859" v="1178" actId="478"/>
          <ac:cxnSpMkLst>
            <pc:docMk/>
            <pc:sldMk cId="1082781822" sldId="439"/>
            <ac:cxnSpMk id="8" creationId="{9F3D9592-081D-C72F-E5F4-A91F780F1C6E}"/>
          </ac:cxnSpMkLst>
        </pc:cxnChg>
      </pc:sldChg>
      <pc:sldChg chg="modSp add mod ord">
        <pc:chgData name="Mina Farmanbar" userId="2a1e0098-5dc4-4049-80c3-9d1d60d2f212" providerId="ADAL" clId="{4A0DD293-EDEE-4418-A2A9-3D66524DA651}" dt="2024-07-10T13:01:38.422" v="1452" actId="20577"/>
        <pc:sldMkLst>
          <pc:docMk/>
          <pc:sldMk cId="1700867291" sldId="440"/>
        </pc:sldMkLst>
        <pc:spChg chg="mod">
          <ac:chgData name="Mina Farmanbar" userId="2a1e0098-5dc4-4049-80c3-9d1d60d2f212" providerId="ADAL" clId="{4A0DD293-EDEE-4418-A2A9-3D66524DA651}" dt="2024-07-10T13:00:07.255" v="1282" actId="6549"/>
          <ac:spMkLst>
            <pc:docMk/>
            <pc:sldMk cId="1700867291" sldId="440"/>
            <ac:spMk id="2" creationId="{AF482F97-6E8B-CAC6-F2AB-7417FD0D7976}"/>
          </ac:spMkLst>
        </pc:spChg>
        <pc:spChg chg="mod">
          <ac:chgData name="Mina Farmanbar" userId="2a1e0098-5dc4-4049-80c3-9d1d60d2f212" providerId="ADAL" clId="{4A0DD293-EDEE-4418-A2A9-3D66524DA651}" dt="2024-07-10T13:01:38.422" v="1452" actId="20577"/>
          <ac:spMkLst>
            <pc:docMk/>
            <pc:sldMk cId="1700867291" sldId="440"/>
            <ac:spMk id="3" creationId="{EFDA16D8-9741-9EEC-509B-B96D3FE0AA2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8/31/24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01.784"/>
    </inkml:context>
    <inkml:brush xml:id="br0">
      <inkml:brushProperty name="width" value="0.1" units="cm"/>
      <inkml:brushProperty name="height" value="0.1" units="cm"/>
      <inkml:brushProperty name="color" value="#FFA9D9"/>
    </inkml:brush>
  </inkml:definitions>
  <inkml:trace contextRef="#ctx0" brushRef="#br0">0 155 24575,'40'0'0,"3"0"0,-1 0 0,9 0 0,7 0 0,9 0 0,-3 0 0,10 0 0,-5 0 0,6 0 0,0 0 0,-6 0 0,-1 0 0,-11 0 0,10 0 0,-13 0 0,13 0 0,-15 0 0,15 0 0,-13 0 0,8 0 0,-6 0 0,7 0 0,1-7 0,4 6 0,-5-10 0,-1 7 0,1-4 0,-1 0 0,1 0 0,-1 1 0,-16 0 0,23-1 0,-26 1 0,25-1 0,-17 0 0,-8 4 0,16-3 0,-26 4 0,26-2 0,-15-1 0,0 2 0,5-3 0,-12 4 0,5-4 0,-1 4 0,-4-1 0,-1-2 0,-4 5 0,-1-2 0,-2 3 0,-2 0 0,-4 0 0,-2 0 0,-2 0 0,-3 0 0,0 0 0,-2 0 0,-1 0 0,-4 5 0,1 0 0,0 5 0,0 0 0,-2 3 0,-1 0 0,1 6 0,-1-2 0,1 6 0,-3-6 0,1 6 0,0-6 0,-1 2 0,1-2 0,1-1 0,-1-3 0,4 0 0,-5-6 0,5 0 0,-3-2 0,6 0 0,0 0 0,3 1 0,4-3 0,-3-1 0,9-2 0,-5 0 0,10 0 0,6 0 0,-7 0 0,24 0 0,-19 0 0,21 0 0,-10 0 0,6 0 0,-1 0 0,5 0 0,2-3 0,10 2 0,1-6 0,6 6 0,0-3 0,0 4 0,5 0 0,-4 0 0,11 0 0,-11 0 0,10 0 0,-4 0 0,0 0 0,4 0 0,-9 0 0,9 0 0,-10 0 0,11 0 0,-11 0 0,10 0 0,-10-4 0,5 0 0,-1-1 0,-4-2 0,5 6 0,-6-7 0,-1 7 0,1-2 0,6 3 0,-5 0 0,4 0 0,1 0 0,-5 0 0,5 0 0,-7 0 0,1 0 0,0 0 0,-6 0 0,4 0 0,-9 0 0,10 0 0,-10 0 0,4 0 0,-6 0 0,1 0 0,-14 0 0,21 0 0,-18 0 0,4 0 0,-2 0 0,-20 0 0,12 0 0,-5 0 0,-8 0 0,-2 0 0,-10 0 0,-9 0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17.121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20.145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8/31/24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3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26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44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16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78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65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44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05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78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65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74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4816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41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03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DE11-39FB-92DD-47D8-365E303E4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089C1-EF1A-A391-50A2-D72892DB1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FEEF-56DF-111E-A4CD-49A95CFD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2AF75-660C-A245-C3D3-0A55863F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D5DC4-0CA8-3FF2-92A4-67336067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3599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474F-36D7-CCCC-26D0-0508C297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E445F-718B-114A-33CA-83AB1BAEB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761EC-6E61-19F0-AAFC-E95E1C46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AFF2E-9810-2586-4EC6-810D00C7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F295-7CEE-591D-771D-46CA9632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24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DF03-3858-3330-54CA-63E6FCE7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8F48B-BF4A-3D3F-8AD9-993355A69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33B1E-380B-5F9E-DC1E-5471C8B8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E61B0-6388-FF97-AA9A-B8AE53C6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A473B-E6D6-52D1-47A2-A8150B02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4127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FC0F-61EF-1E78-2A68-2ED78968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06ED-0791-A384-FB11-70FEB5D4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571F-CF55-9933-F501-5D2F78F98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7FF92-09BF-3307-0014-D30775E1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020A8-7455-76BC-0ECC-0DD1F5C3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6368F-B2BE-50B6-574D-607B54DB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4861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C1DF-9CA5-C058-6DA6-6D758EFB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1DCAB-8107-8916-7F93-8BCAE40EF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9D03B-32AF-4CF7-1ECB-77AE6A8A7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08A22-5AFE-66A1-EC04-5B5001668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D2C69-6942-FC35-053A-AC93AE37B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6A555-7CAD-D105-4F3F-63035C2D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22839-FF8A-4C15-7838-570459B7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09D0B3-3A71-EF12-A868-D71FD55C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0613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6372-81DC-1080-0F52-E93D8A46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F5E2E-754D-C8B0-0451-81FF728B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FC973-C6A3-02E7-B38C-888541A2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C8D4E-3C4B-D3D6-7454-8292CF2C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2057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5A0E2B-529D-A9A6-2048-AA319A97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61ED1-AAC5-ADD2-2432-9EB36BC2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B72FF-DEA9-A428-700C-C1EEF2A0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9885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9834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867C-94D5-E075-5CE1-B9D9474E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F9767-87CE-7000-FCC6-A251D2F08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A4727-478B-09BC-0D48-76C74C536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A42AB-F90F-35D7-4A93-9F4D3A14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78CD5-0E4C-1A7C-C297-96324641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D6B4C-F006-7E72-87E4-540D3FF5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2264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E93E-C3D9-F23D-F483-61C7C019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39B9B-15CF-43D6-7D4C-24098D2D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2A393-ADAC-9551-6CD5-1CAFF7E6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D1F62-E044-2DC4-0866-17D4242D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F5C5F-EDEC-503F-CAD6-C0F4DC81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9538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75FCD-F219-EBE1-6A5A-BF0E839C4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900B6-6256-B9CA-D785-136B9A8BD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E103D-50DB-6014-4C32-D765D2BE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90568-F157-3B80-9E8C-4BA1B208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E5B7E-1501-85B1-AC98-0244EC6F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3113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16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896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6805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6602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  <p:sldLayoutId id="2147483677" r:id="rId9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E2124-DB4B-2262-E428-48E02D66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8D1E5-6C73-A180-0D5F-AEDCFEED6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B50EA-E3CE-9DAB-11DD-9C1074D84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68CD7-4154-46A9-8B04-3E08A704D15D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16B2B-1E4C-FBF9-DB0A-C91C56523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40E10-0106-B062-8FAF-9FC4E3463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7881-17A7-4650-992F-4A5734DF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6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easyai.tech/en/ai-definition/rnn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easyai.tech/en/ai-definition/rnn/" TargetMode="Externa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easyai.tech/en/ai-definition/rnn/" TargetMode="Externa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mina.farmanbar@uis.no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easyai.tech/en/ai-definition/rnn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easyai.tech/en/ai-definition/rnn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easyai.tech/en/ai-definition/rn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blue brain with green lines and a pink square with abbreviation ´AI´">
            <a:extLst>
              <a:ext uri="{FF2B5EF4-FFF2-40B4-BE49-F238E27FC236}">
                <a16:creationId xmlns:a16="http://schemas.microsoft.com/office/drawing/2014/main" id="{F3B8DDF8-36F1-9720-C6E4-D6A384F1B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2" y="337848"/>
            <a:ext cx="5256212" cy="4927458"/>
          </a:xfrm>
        </p:spPr>
      </p:pic>
      <p:sp>
        <p:nvSpPr>
          <p:cNvPr id="12" name="TextBox 11" descr="phrase ´for engineers´">
            <a:extLst>
              <a:ext uri="{FF2B5EF4-FFF2-40B4-BE49-F238E27FC236}">
                <a16:creationId xmlns:a16="http://schemas.microsoft.com/office/drawing/2014/main" id="{625A3A14-9D79-AE46-E151-130DE01F9A75}"/>
              </a:ext>
            </a:extLst>
          </p:cNvPr>
          <p:cNvSpPr txBox="1"/>
          <p:nvPr/>
        </p:nvSpPr>
        <p:spPr>
          <a:xfrm>
            <a:off x="2516622" y="4618975"/>
            <a:ext cx="293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>
                <a:latin typeface="Helvetica Light Oblique" panose="020B0403020202020204" pitchFamily="34" charset="0"/>
              </a:rPr>
              <a:t>for engineers</a:t>
            </a:r>
            <a:endParaRPr lang="en-NO" sz="3600" i="1" dirty="0">
              <a:latin typeface="Helvetica Light Oblique" panose="020B0403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B54A4D0-9FA2-CADF-FC5D-CC07063F8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19439" y="5166146"/>
            <a:ext cx="2885760" cy="104760"/>
            <a:chOff x="2332763" y="5166146"/>
            <a:chExt cx="2885760" cy="1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14:cNvPr>
                <p14:cNvContentPartPr/>
                <p14:nvPr/>
              </p14:nvContentPartPr>
              <p14:xfrm>
                <a:off x="2405843" y="5166146"/>
                <a:ext cx="2732760" cy="104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843" y="5148146"/>
                  <a:ext cx="2768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14:cNvPr>
                <p14:cNvContentPartPr/>
                <p14:nvPr/>
              </p14:nvContentPartPr>
              <p14:xfrm>
                <a:off x="5218163" y="5248946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55163" y="518630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14:cNvPr>
                <p14:cNvContentPartPr/>
                <p14:nvPr/>
              </p14:nvContentPartPr>
              <p14:xfrm>
                <a:off x="2332763" y="5228066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70123" y="516506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DB8287-6178-6F17-1E2E-A7D1BE08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710" y="1212573"/>
            <a:ext cx="5256212" cy="24703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Deep Neural Network</a:t>
            </a:r>
            <a:r>
              <a:rPr lang="en-NO" sz="3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Recurrent Neural Network (</a:t>
            </a:r>
            <a:r>
              <a:rPr lang="en-US" sz="3000">
                <a:latin typeface="Calibri Light" panose="020F0302020204030204" pitchFamily="34" charset="0"/>
                <a:cs typeface="Calibri Light" panose="020F0302020204030204" pitchFamily="34" charset="0"/>
              </a:rPr>
              <a:t>RNN)</a:t>
            </a:r>
            <a:endParaRPr lang="en-NO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2F7BB-4412-805A-8943-EBF3725B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5710" y="3682875"/>
            <a:ext cx="5256212" cy="9090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Mina </a:t>
            </a:r>
            <a:r>
              <a:rPr lang="en-US" sz="2000" dirty="0" err="1"/>
              <a:t>Farmanbar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Associate Professor, University of Stavanger</a:t>
            </a: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51862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2F97-6E8B-CAC6-F2AB-7417FD0D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46" y="-1325563"/>
            <a:ext cx="10515600" cy="1325563"/>
          </a:xfrm>
        </p:spPr>
        <p:txBody>
          <a:bodyPr/>
          <a:lstStyle/>
          <a:p>
            <a:r>
              <a:rPr lang="en-US" dirty="0"/>
              <a:t>Chatbot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16D8-9741-9EEC-509B-B96D3FE0A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6348"/>
            <a:ext cx="10515600" cy="5580615"/>
          </a:xfrm>
        </p:spPr>
        <p:txBody>
          <a:bodyPr>
            <a:noAutofit/>
          </a:bodyPr>
          <a:lstStyle/>
          <a:p>
            <a:r>
              <a:rPr lang="en-US" dirty="0"/>
              <a:t>Since the final output was created from the rest of the sequence, we should be able to take the final output and pass it to the feed-forward layer to classify an intent.</a:t>
            </a:r>
          </a:p>
          <a:p>
            <a:pPr>
              <a:lnSpc>
                <a:spcPct val="10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NO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2" descr="encoding  all words  by RNN">
            <a:extLst>
              <a:ext uri="{FF2B5EF4-FFF2-40B4-BE49-F238E27FC236}">
                <a16:creationId xmlns:a16="http://schemas.microsoft.com/office/drawing/2014/main" id="{6D35CE79-1FDC-F6E0-9A58-7558F16F4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173" y="2515511"/>
            <a:ext cx="57150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4547F3-119C-12D4-7469-4E8E1E5B19FC}"/>
              </a:ext>
            </a:extLst>
          </p:cNvPr>
          <p:cNvSpPr txBox="1"/>
          <p:nvPr/>
        </p:nvSpPr>
        <p:spPr>
          <a:xfrm>
            <a:off x="5221587" y="5736301"/>
            <a:ext cx="60975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u="sng" dirty="0">
                <a:solidFill>
                  <a:srgbClr val="3054E5"/>
                </a:solidFill>
                <a:effectLst/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https://easyai.tech/en/ai-definition/rnn/</a:t>
            </a:r>
            <a:endParaRPr lang="en-US" sz="800" dirty="0">
              <a:solidFill>
                <a:srgbClr val="3054E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802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2F97-6E8B-CAC6-F2AB-7417FD0D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825" y="-1325563"/>
            <a:ext cx="10515600" cy="1325563"/>
          </a:xfrm>
        </p:spPr>
        <p:txBody>
          <a:bodyPr/>
          <a:lstStyle/>
          <a:p>
            <a:r>
              <a:rPr lang="en-US" dirty="0"/>
              <a:t>Vanishing Gradient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16D8-9741-9EEC-509B-B96D3FE0A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3331"/>
            <a:ext cx="10515600" cy="544363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You may have noticed the odd distribution of colors in the hidden states. That is to illustrate an issue with RNN’s known as short-term memory.</a:t>
            </a:r>
          </a:p>
          <a:p>
            <a:pPr>
              <a:lnSpc>
                <a:spcPct val="100000"/>
              </a:lnSpc>
            </a:pPr>
            <a:endParaRPr lang="en-NO" dirty="0"/>
          </a:p>
        </p:txBody>
      </p:sp>
      <p:pic>
        <p:nvPicPr>
          <p:cNvPr id="4" name="Picture 2" descr="Vanishing Gradient in RNN">
            <a:extLst>
              <a:ext uri="{FF2B5EF4-FFF2-40B4-BE49-F238E27FC236}">
                <a16:creationId xmlns:a16="http://schemas.microsoft.com/office/drawing/2014/main" id="{31B7819B-F22C-647A-987B-35C4350B1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103" y="2708940"/>
            <a:ext cx="4762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inal hidden state of the RNN&#10;">
            <a:extLst>
              <a:ext uri="{FF2B5EF4-FFF2-40B4-BE49-F238E27FC236}">
                <a16:creationId xmlns:a16="http://schemas.microsoft.com/office/drawing/2014/main" id="{562B60BB-1BB0-1586-FA66-4EE3D6587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048" y="2961558"/>
            <a:ext cx="1807845" cy="180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CC677B-BB58-D765-C4C4-54403E61C313}"/>
              </a:ext>
            </a:extLst>
          </p:cNvPr>
          <p:cNvSpPr txBox="1"/>
          <p:nvPr/>
        </p:nvSpPr>
        <p:spPr>
          <a:xfrm>
            <a:off x="7895576" y="48731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Final hidden state of the RNN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61944C-5080-1EA0-AA5B-937DB7058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15183" y="3994153"/>
            <a:ext cx="2337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A4B82E-6729-0751-0FDA-F19ECC14A5EF}"/>
              </a:ext>
            </a:extLst>
          </p:cNvPr>
          <p:cNvSpPr txBox="1"/>
          <p:nvPr/>
        </p:nvSpPr>
        <p:spPr>
          <a:xfrm>
            <a:off x="2831472" y="5274574"/>
            <a:ext cx="60975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u="sng" dirty="0">
                <a:solidFill>
                  <a:srgbClr val="3054E5"/>
                </a:solidFill>
                <a:effectLst/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https://easyai.tech/en/ai-definition/rnn/</a:t>
            </a:r>
            <a:endParaRPr lang="en-US" sz="800" dirty="0">
              <a:solidFill>
                <a:srgbClr val="3054E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88195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2F97-6E8B-CAC6-F2AB-7417FD0D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25" y="-1325563"/>
            <a:ext cx="10515600" cy="1325563"/>
          </a:xfrm>
        </p:spPr>
        <p:txBody>
          <a:bodyPr/>
          <a:lstStyle/>
          <a:p>
            <a:r>
              <a:rPr lang="en-US" dirty="0"/>
              <a:t>Vanishing Gradient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16D8-9741-9EEC-509B-B96D3FE0A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7179"/>
            <a:ext cx="10515600" cy="53897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As you can see, the information from the word “what” and “time” is almost non-existent at the final time step. 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network then has to make the best guess with “is it?”. 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NO" dirty="0"/>
          </a:p>
        </p:txBody>
      </p:sp>
      <p:pic>
        <p:nvPicPr>
          <p:cNvPr id="4" name="Picture 2" descr="Vanishing Gradient in RNN">
            <a:extLst>
              <a:ext uri="{FF2B5EF4-FFF2-40B4-BE49-F238E27FC236}">
                <a16:creationId xmlns:a16="http://schemas.microsoft.com/office/drawing/2014/main" id="{31B7819B-F22C-647A-987B-35C4350B1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716" y="2602975"/>
            <a:ext cx="4762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inal hidden state of the RNN&#10;">
            <a:extLst>
              <a:ext uri="{FF2B5EF4-FFF2-40B4-BE49-F238E27FC236}">
                <a16:creationId xmlns:a16="http://schemas.microsoft.com/office/drawing/2014/main" id="{562B60BB-1BB0-1586-FA66-4EE3D6587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392" y="2791982"/>
            <a:ext cx="1807845" cy="180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CC677B-BB58-D765-C4C4-54403E61C313}"/>
              </a:ext>
            </a:extLst>
          </p:cNvPr>
          <p:cNvSpPr txBox="1"/>
          <p:nvPr/>
        </p:nvSpPr>
        <p:spPr>
          <a:xfrm>
            <a:off x="7926043" y="455848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Final hidden state of the RNN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61944C-5080-1EA0-AA5B-937DB7058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947575" y="3912042"/>
            <a:ext cx="2337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6481598-6278-5258-A9FA-7C8DBA0D9EBC}"/>
              </a:ext>
            </a:extLst>
          </p:cNvPr>
          <p:cNvSpPr txBox="1"/>
          <p:nvPr/>
        </p:nvSpPr>
        <p:spPr>
          <a:xfrm>
            <a:off x="2749991" y="5256468"/>
            <a:ext cx="60975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u="sng" dirty="0">
                <a:solidFill>
                  <a:srgbClr val="3054E5"/>
                </a:solidFill>
                <a:effectLst/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https://easyai.tech/en/ai-definition/rnn/</a:t>
            </a:r>
            <a:endParaRPr lang="en-US" sz="800" dirty="0">
              <a:solidFill>
                <a:srgbClr val="3054E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71892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2F97-6E8B-CAC6-F2AB-7417FD0D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/>
          <a:lstStyle/>
          <a:p>
            <a:r>
              <a:rPr lang="en-US" dirty="0"/>
              <a:t>Vanishing Gradient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16D8-9741-9EEC-509B-B96D3FE0A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212"/>
            <a:ext cx="10515600" cy="444775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Cause: 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Gradients become very small during backpropagation.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Effect: 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Early layers learn slowly, struggling with long-term dependencies.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Impact: 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Poor performance on tasks needing long-term information.</a:t>
            </a:r>
            <a:endParaRPr lang="en-NO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2044DD-24CD-1C9A-4DD6-2A3DB3FAF85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Vanishing Gradient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607405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2545408-7001-9D60-A16C-1A1247D8A7A3}"/>
              </a:ext>
            </a:extLst>
          </p:cNvPr>
          <p:cNvSpPr/>
          <p:nvPr/>
        </p:nvSpPr>
        <p:spPr>
          <a:xfrm>
            <a:off x="2138902" y="2433099"/>
            <a:ext cx="7474225" cy="2067908"/>
          </a:xfrm>
          <a:prstGeom prst="roundRect">
            <a:avLst/>
          </a:prstGeom>
          <a:solidFill>
            <a:srgbClr val="FFD3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2800" dirty="0">
                <a:solidFill>
                  <a:schemeClr val="tx1"/>
                </a:solidFill>
              </a:rPr>
              <a:t>Long Short-Term Memory (LSTM)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EA48C67-02EA-BB54-593A-677718399907}"/>
              </a:ext>
            </a:extLst>
          </p:cNvPr>
          <p:cNvSpPr txBox="1">
            <a:spLocks/>
          </p:cNvSpPr>
          <p:nvPr/>
        </p:nvSpPr>
        <p:spPr>
          <a:xfrm>
            <a:off x="1569721" y="108137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B07497"/>
                </a:solidFill>
              </a:rPr>
              <a:t>Solution?</a:t>
            </a:r>
            <a:endParaRPr lang="en-NO" b="1" dirty="0">
              <a:solidFill>
                <a:srgbClr val="B07497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B1306D-2E01-A17B-C2A5-B592D29C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25" y="-1325563"/>
            <a:ext cx="10515600" cy="1325563"/>
          </a:xfrm>
        </p:spPr>
        <p:txBody>
          <a:bodyPr/>
          <a:lstStyle/>
          <a:p>
            <a:r>
              <a:rPr lang="en-US" dirty="0"/>
              <a:t>Vanishing Gradient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299660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2DA1-CC7C-F2C4-0F4F-B8A78C8D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4019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NO" sz="6600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01A6E-A896-7E37-7C79-AEEE16DF6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30128"/>
            <a:ext cx="10515600" cy="1327871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Mina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Farmanbar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2800" dirty="0">
                <a:hlinkClick r:id="rId2"/>
              </a:rPr>
              <a:t>mina.farmanbar@uis.no</a:t>
            </a:r>
            <a:endParaRPr lang="en-US" sz="2800" dirty="0"/>
          </a:p>
          <a:p>
            <a:pPr algn="ctr"/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77393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2F97-6E8B-CAC6-F2AB-7417FD0D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 (RNN)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16D8-9741-9EEC-509B-B96D3FE0A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867"/>
            <a:ext cx="10515600" cy="43650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cs typeface="Calibri" panose="020F0502020204030204" pitchFamily="34" charset="0"/>
              </a:rPr>
              <a:t>Recurrent neural network is called RNN for short. </a:t>
            </a:r>
          </a:p>
          <a:p>
            <a:pPr>
              <a:lnSpc>
                <a:spcPct val="100000"/>
              </a:lnSpc>
            </a:pPr>
            <a:r>
              <a:rPr lang="en-US" dirty="0">
                <a:cs typeface="Calibri" panose="020F0502020204030204" pitchFamily="34" charset="0"/>
              </a:rPr>
              <a:t>They are networks with loops. 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cs typeface="Calibri" panose="020F0502020204030204" pitchFamily="34" charset="0"/>
              </a:rPr>
              <a:t>They don't just take a new input at a time, but also take in as input the output from the previous data point that was fed into the network.</a:t>
            </a:r>
          </a:p>
          <a:p>
            <a:pPr lvl="1">
              <a:lnSpc>
                <a:spcPct val="100000"/>
              </a:lnSpc>
            </a:pPr>
            <a:r>
              <a:rPr lang="en-US" sz="2800" i="0" dirty="0">
                <a:effectLst/>
              </a:rPr>
              <a:t>A RNN has short-term memory that allows the network to retain past information and, hence, uncover relationships between data points that are far from each other. </a:t>
            </a:r>
          </a:p>
          <a:p>
            <a:pPr lvl="1">
              <a:lnSpc>
                <a:spcPct val="100000"/>
              </a:lnSpc>
            </a:pPr>
            <a:endParaRPr lang="en-US" sz="2800" dirty="0"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NO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43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797009A8-CAB4-41B9-FE78-3F3B7561B4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457061" y="2999188"/>
                <a:ext cx="1417829" cy="1327777"/>
              </a:xfrm>
              <a:prstGeom prst="flowChartConnector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797009A8-CAB4-41B9-FE78-3F3B7561B4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061" y="2999188"/>
                <a:ext cx="1417829" cy="1327777"/>
              </a:xfrm>
              <a:prstGeom prst="flowChartConnector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9216EC8-9927-0EEA-6324-227586F4A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151320" y="4358862"/>
            <a:ext cx="0" cy="66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8282B3A-FD0F-7056-B8E6-CB76C8DB0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1728037" y="4072616"/>
            <a:ext cx="834887" cy="532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5F69E2-8AFE-8227-5E33-03D5A0B373A0}"/>
                  </a:ext>
                </a:extLst>
              </p:cNvPr>
              <p:cNvSpPr txBox="1"/>
              <p:nvPr/>
            </p:nvSpPr>
            <p:spPr>
              <a:xfrm>
                <a:off x="1284753" y="4309369"/>
                <a:ext cx="60946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5F69E2-8AFE-8227-5E33-03D5A0B37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753" y="4309369"/>
                <a:ext cx="60946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C4E734-88C7-11BF-BB18-141DA3830079}"/>
                  </a:ext>
                </a:extLst>
              </p:cNvPr>
              <p:cNvSpPr txBox="1"/>
              <p:nvPr/>
            </p:nvSpPr>
            <p:spPr>
              <a:xfrm>
                <a:off x="2820680" y="4922944"/>
                <a:ext cx="60946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C4E734-88C7-11BF-BB18-141DA3830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680" y="4922944"/>
                <a:ext cx="609467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FEC7A83-7BD8-5976-32FB-ACA09C75FBB2}"/>
                  </a:ext>
                </a:extLst>
              </p:cNvPr>
              <p:cNvSpPr txBox="1"/>
              <p:nvPr/>
            </p:nvSpPr>
            <p:spPr>
              <a:xfrm>
                <a:off x="3170538" y="4461769"/>
                <a:ext cx="60946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FEC7A83-7BD8-5976-32FB-ACA09C75F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538" y="4461769"/>
                <a:ext cx="60946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CD56A4-510B-EE50-FE25-26A0C0E42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120841" y="2172254"/>
            <a:ext cx="0" cy="78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5E5630A-DFF0-71A5-D03E-CECCA859234A}"/>
                  </a:ext>
                </a:extLst>
              </p:cNvPr>
              <p:cNvSpPr txBox="1"/>
              <p:nvPr/>
            </p:nvSpPr>
            <p:spPr>
              <a:xfrm>
                <a:off x="107960" y="1741098"/>
                <a:ext cx="60946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5E5630A-DFF0-71A5-D03E-CECCA859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0" y="1741098"/>
                <a:ext cx="609467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lowchart: Connector 35">
                <a:extLst>
                  <a:ext uri="{FF2B5EF4-FFF2-40B4-BE49-F238E27FC236}">
                    <a16:creationId xmlns:a16="http://schemas.microsoft.com/office/drawing/2014/main" id="{A89674BE-D95A-ECDC-0880-56447169D1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827875" y="2976660"/>
                <a:ext cx="1417829" cy="1327777"/>
              </a:xfrm>
              <a:prstGeom prst="flowChartConnector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/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36" name="Flowchart: Connector 35">
                <a:extLst>
                  <a:ext uri="{FF2B5EF4-FFF2-40B4-BE49-F238E27FC236}">
                    <a16:creationId xmlns:a16="http://schemas.microsoft.com/office/drawing/2014/main" id="{A89674BE-D95A-ECDC-0880-56447169D1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875" y="2976660"/>
                <a:ext cx="1417829" cy="1327777"/>
              </a:xfrm>
              <a:prstGeom prst="flowChartConnector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5B8D58C-B4C0-BC8A-DEC9-6DF235FC6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522134" y="4336334"/>
            <a:ext cx="0" cy="66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75C49D-05DB-E11D-1FF2-0814A3AA6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098851" y="4050088"/>
            <a:ext cx="834887" cy="532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65F455-8B01-8D76-253F-50BBDD063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491655" y="2149726"/>
            <a:ext cx="0" cy="78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581FD7D-6E6B-8B86-FF17-3675724D13AF}"/>
                  </a:ext>
                </a:extLst>
              </p:cNvPr>
              <p:cNvSpPr txBox="1"/>
              <p:nvPr/>
            </p:nvSpPr>
            <p:spPr>
              <a:xfrm>
                <a:off x="4259866" y="4358403"/>
                <a:ext cx="60946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581FD7D-6E6B-8B86-FF17-3675724D1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866" y="4358403"/>
                <a:ext cx="609467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6CA821-E31D-2915-D02A-C6D969523A24}"/>
                  </a:ext>
                </a:extLst>
              </p:cNvPr>
              <p:cNvSpPr txBox="1"/>
              <p:nvPr/>
            </p:nvSpPr>
            <p:spPr>
              <a:xfrm>
                <a:off x="5350520" y="4940172"/>
                <a:ext cx="60946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6CA821-E31D-2915-D02A-C6D969523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520" y="4940172"/>
                <a:ext cx="609467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FC311D-1C7C-C476-1C55-7440B3F37DB9}"/>
                  </a:ext>
                </a:extLst>
              </p:cNvPr>
              <p:cNvSpPr txBox="1"/>
              <p:nvPr/>
            </p:nvSpPr>
            <p:spPr>
              <a:xfrm>
                <a:off x="5517498" y="4542608"/>
                <a:ext cx="60946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FC311D-1C7C-C476-1C55-7440B3F37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498" y="4542608"/>
                <a:ext cx="609467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5C0FC4-077D-90D9-D1BA-351E580D1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19515" y="2545965"/>
            <a:ext cx="1796995" cy="76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C0B2BDE-A252-8B5B-07DE-ADF5E2CC1D76}"/>
                  </a:ext>
                </a:extLst>
              </p:cNvPr>
              <p:cNvSpPr txBox="1"/>
              <p:nvPr/>
            </p:nvSpPr>
            <p:spPr>
              <a:xfrm>
                <a:off x="861345" y="2538088"/>
                <a:ext cx="634514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C0B2BDE-A252-8B5B-07DE-ADF5E2CC1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45" y="2538088"/>
                <a:ext cx="6345140" cy="3815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D3D2FF2-EC65-FDD8-ADDC-C98474EBA3A4}"/>
                  </a:ext>
                </a:extLst>
              </p:cNvPr>
              <p:cNvSpPr txBox="1"/>
              <p:nvPr/>
            </p:nvSpPr>
            <p:spPr>
              <a:xfrm>
                <a:off x="3160597" y="2603023"/>
                <a:ext cx="634514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D3D2FF2-EC65-FDD8-ADDC-C98474EBA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597" y="2603023"/>
                <a:ext cx="6345140" cy="38151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471F74-4E11-EAF8-171A-CDEADB1C1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482378" y="2618852"/>
            <a:ext cx="1796995" cy="76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79F53674-4BF5-8071-6354-76A73D3BB4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089774" y="2952806"/>
                <a:ext cx="1417829" cy="1327777"/>
              </a:xfrm>
              <a:prstGeom prst="flowChartConnector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1400" dirty="0"/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50" name="Flowchart: Connector 49">
                <a:extLst>
                  <a:ext uri="{FF2B5EF4-FFF2-40B4-BE49-F238E27FC236}">
                    <a16:creationId xmlns:a16="http://schemas.microsoft.com/office/drawing/2014/main" id="{79F53674-4BF5-8071-6354-76A73D3BB4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774" y="2952806"/>
                <a:ext cx="1417829" cy="1327777"/>
              </a:xfrm>
              <a:prstGeom prst="flowChartConnector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3DAC724-DD75-AF95-3443-166340475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9784033" y="4312480"/>
            <a:ext cx="0" cy="66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B04BDCF-A445-E1E8-35F2-46EFCAF72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360750" y="4026234"/>
            <a:ext cx="834887" cy="532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ED1C65-B215-D036-95CC-FAECD0929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9753554" y="2125872"/>
            <a:ext cx="0" cy="780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F0F7922-02B6-5A83-1525-E81A7C69306C}"/>
                  </a:ext>
                </a:extLst>
              </p:cNvPr>
              <p:cNvSpPr txBox="1"/>
              <p:nvPr/>
            </p:nvSpPr>
            <p:spPr>
              <a:xfrm>
                <a:off x="9812528" y="4464420"/>
                <a:ext cx="60946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F0F7922-02B6-5A83-1525-E81A7C693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528" y="4464420"/>
                <a:ext cx="6094674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AB29F8D-B579-6775-DBFB-C4A46D4CAE32}"/>
                  </a:ext>
                </a:extLst>
              </p:cNvPr>
              <p:cNvSpPr txBox="1"/>
              <p:nvPr/>
            </p:nvSpPr>
            <p:spPr>
              <a:xfrm>
                <a:off x="9508478" y="4882179"/>
                <a:ext cx="60946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AB29F8D-B579-6775-DBFB-C4A46D4CA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478" y="4882179"/>
                <a:ext cx="609467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276E5A8-BAD3-FD3D-F950-DEDCFA15696F}"/>
                  </a:ext>
                </a:extLst>
              </p:cNvPr>
              <p:cNvSpPr txBox="1"/>
              <p:nvPr/>
            </p:nvSpPr>
            <p:spPr>
              <a:xfrm>
                <a:off x="8102234" y="4470343"/>
                <a:ext cx="60946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276E5A8-BAD3-FD3D-F950-DEDCFA156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234" y="4470343"/>
                <a:ext cx="609467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68E8DA-4E32-01A9-5D83-71D82FC27518}"/>
                  </a:ext>
                </a:extLst>
              </p:cNvPr>
              <p:cNvSpPr txBox="1"/>
              <p:nvPr/>
            </p:nvSpPr>
            <p:spPr>
              <a:xfrm>
                <a:off x="2696062" y="1715474"/>
                <a:ext cx="60946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E68E8DA-4E32-01A9-5D83-71D82FC27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062" y="1715474"/>
                <a:ext cx="6094674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7FF7485-F076-A69C-78B5-59F5796A858F}"/>
                  </a:ext>
                </a:extLst>
              </p:cNvPr>
              <p:cNvSpPr txBox="1"/>
              <p:nvPr/>
            </p:nvSpPr>
            <p:spPr>
              <a:xfrm>
                <a:off x="6704229" y="1722218"/>
                <a:ext cx="60946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7FF7485-F076-A69C-78B5-59F5796A8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229" y="1722218"/>
                <a:ext cx="6094674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99E4D58-E9E5-5299-7BC2-29C9BCFE2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58381" y="2552767"/>
            <a:ext cx="1796995" cy="76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890C03E-92FA-3199-5EDA-4B30DE2B9EE0}"/>
                  </a:ext>
                </a:extLst>
              </p:cNvPr>
              <p:cNvSpPr txBox="1"/>
              <p:nvPr/>
            </p:nvSpPr>
            <p:spPr>
              <a:xfrm>
                <a:off x="5311730" y="2634043"/>
                <a:ext cx="6345140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890C03E-92FA-3199-5EDA-4B30DE2B9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730" y="2634043"/>
                <a:ext cx="6345140" cy="38151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11613D2A-509F-F4C0-A8D7-DEEFDE1C5A1C}"/>
              </a:ext>
            </a:extLst>
          </p:cNvPr>
          <p:cNvSpPr txBox="1"/>
          <p:nvPr/>
        </p:nvSpPr>
        <p:spPr>
          <a:xfrm>
            <a:off x="7315201" y="3406747"/>
            <a:ext cx="538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9E9682EB-459F-5085-09CF-73B41F0D3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091" y="-1236551"/>
            <a:ext cx="10515600" cy="1325563"/>
          </a:xfrm>
        </p:spPr>
        <p:txBody>
          <a:bodyPr/>
          <a:lstStyle/>
          <a:p>
            <a:r>
              <a:rPr lang="en-US" dirty="0"/>
              <a:t>Recurrent Neural Network (RNN)</a:t>
            </a:r>
            <a:endParaRPr lang="en-NO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DF84227-ED7D-BA34-BB5A-A2B4FE053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7" idx="3"/>
          </p:cNvCxnSpPr>
          <p:nvPr/>
        </p:nvCxnSpPr>
        <p:spPr>
          <a:xfrm flipH="1" flipV="1">
            <a:off x="2031102" y="2164517"/>
            <a:ext cx="1136971" cy="13268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F94A702-9121-4308-62F1-6C3BC8AE261A}"/>
              </a:ext>
            </a:extLst>
          </p:cNvPr>
          <p:cNvSpPr/>
          <p:nvPr/>
        </p:nvSpPr>
        <p:spPr>
          <a:xfrm>
            <a:off x="547586" y="1302818"/>
            <a:ext cx="1483516" cy="1723397"/>
          </a:xfrm>
          <a:prstGeom prst="roundRect">
            <a:avLst/>
          </a:prstGeom>
          <a:solidFill>
            <a:srgbClr val="FFD3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Hidden State</a:t>
            </a:r>
          </a:p>
          <a:p>
            <a:pPr algn="ctr"/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acts as “memory” of the network</a:t>
            </a:r>
          </a:p>
        </p:txBody>
      </p:sp>
    </p:spTree>
    <p:extLst>
      <p:ext uri="{BB962C8B-B14F-4D97-AF65-F5344CB8AC3E}">
        <p14:creationId xmlns:p14="http://schemas.microsoft.com/office/powerpoint/2010/main" val="307085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2F97-6E8B-CAC6-F2AB-7417FD0D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/>
          <a:lstStyle/>
          <a:p>
            <a:r>
              <a:rPr lang="en-US" dirty="0"/>
              <a:t>Recurrent Neural Network (RNN)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16D8-9741-9EEC-509B-B96D3FE0A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3082"/>
            <a:ext cx="10515600" cy="537388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i="0" dirty="0">
                <a:effectLst/>
              </a:rPr>
              <a:t>RNNs are great for handling time series and sequence data such as audio and text.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Video Analysis</a:t>
            </a:r>
          </a:p>
          <a:p>
            <a:pPr lvl="1">
              <a:lnSpc>
                <a:spcPct val="100000"/>
              </a:lnSpc>
            </a:pPr>
            <a:r>
              <a:rPr lang="en-US" sz="2800" i="0" dirty="0">
                <a:effectLst/>
              </a:rPr>
              <a:t>Language Translation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Stock Market Predication</a:t>
            </a:r>
          </a:p>
          <a:p>
            <a:pPr lvl="1">
              <a:lnSpc>
                <a:spcPct val="100000"/>
              </a:lnSpc>
            </a:pPr>
            <a:r>
              <a:rPr lang="en-US" sz="2800" i="0" dirty="0">
                <a:effectLst/>
              </a:rPr>
              <a:t>Chatbo</a:t>
            </a:r>
            <a:r>
              <a:rPr lang="en-US" sz="2800" dirty="0"/>
              <a:t>ts 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Virtual Assistants.</a:t>
            </a:r>
            <a:endParaRPr lang="en-US" sz="2800" i="0" dirty="0"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endParaRPr lang="en-NO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2" descr="showing RNN ">
            <a:extLst>
              <a:ext uri="{FF2B5EF4-FFF2-40B4-BE49-F238E27FC236}">
                <a16:creationId xmlns:a16="http://schemas.microsoft.com/office/drawing/2014/main" id="{F892CA68-2925-6CE0-9A13-719D5482C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6440" y="2190976"/>
            <a:ext cx="4664758" cy="262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A201D2-9AE6-396C-4275-48D2D747CB63}"/>
              </a:ext>
            </a:extLst>
          </p:cNvPr>
          <p:cNvSpPr txBox="1"/>
          <p:nvPr/>
        </p:nvSpPr>
        <p:spPr>
          <a:xfrm>
            <a:off x="6280842" y="4846364"/>
            <a:ext cx="60975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3054E5"/>
                </a:solidFill>
              </a:rPr>
              <a:t>https://miro.medium.com/v2/resize:fit:640/format:webp/1*TqcA9EIUF-DGGTBhIx_qbQ.gif</a:t>
            </a:r>
          </a:p>
        </p:txBody>
      </p:sp>
    </p:spTree>
    <p:extLst>
      <p:ext uri="{BB962C8B-B14F-4D97-AF65-F5344CB8AC3E}">
        <p14:creationId xmlns:p14="http://schemas.microsoft.com/office/powerpoint/2010/main" val="3642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8A86-D39D-D432-45BF-19C442BD1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930" y="-1325563"/>
            <a:ext cx="10515600" cy="1325563"/>
          </a:xfrm>
        </p:spPr>
        <p:txBody>
          <a:bodyPr/>
          <a:lstStyle/>
          <a:p>
            <a:r>
              <a:rPr lang="en-US" dirty="0"/>
              <a:t>Chatbot</a:t>
            </a:r>
            <a:endParaRPr lang="en-NO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2545408-7001-9D60-A16C-1A1247D8A7A3}"/>
              </a:ext>
            </a:extLst>
          </p:cNvPr>
          <p:cNvSpPr/>
          <p:nvPr/>
        </p:nvSpPr>
        <p:spPr>
          <a:xfrm>
            <a:off x="2894275" y="1335819"/>
            <a:ext cx="6734754" cy="3737682"/>
          </a:xfrm>
          <a:prstGeom prst="roundRect">
            <a:avLst/>
          </a:prstGeom>
          <a:solidFill>
            <a:srgbClr val="FFD3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Let’s say we want to build a chatbot and the chatbot can classify intentions from the users input text.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user types in… </a:t>
            </a:r>
          </a:p>
          <a:p>
            <a:pPr algn="ctr"/>
            <a:endParaRPr lang="en-U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 dirty="0">
                <a:solidFill>
                  <a:srgbClr val="4161E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2800" dirty="0">
                <a:solidFill>
                  <a:srgbClr val="4161E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hat time is it?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A67F086-B007-17C5-CF17-F623CFA36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93394" y="3702867"/>
            <a:ext cx="371192" cy="38929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751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2F97-6E8B-CAC6-F2AB-7417FD0D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46" y="-1325563"/>
            <a:ext cx="10515600" cy="1325563"/>
          </a:xfrm>
        </p:spPr>
        <p:txBody>
          <a:bodyPr/>
          <a:lstStyle/>
          <a:p>
            <a:r>
              <a:rPr lang="en-US" dirty="0"/>
              <a:t>Chatbot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16D8-9741-9EEC-509B-B96D3FE0A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6348"/>
            <a:ext cx="10515600" cy="5580615"/>
          </a:xfrm>
        </p:spPr>
        <p:txBody>
          <a:bodyPr>
            <a:noAutofit/>
          </a:bodyPr>
          <a:lstStyle/>
          <a:p>
            <a:r>
              <a:rPr lang="en-US" dirty="0"/>
              <a:t>To start, we break up the sentence into individual words. RNN’s work sequentially. So, we feed it one word at a time.</a:t>
            </a:r>
          </a:p>
          <a:p>
            <a:pPr>
              <a:lnSpc>
                <a:spcPct val="10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NO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2" descr="breaking up the sentence into individual words">
            <a:extLst>
              <a:ext uri="{FF2B5EF4-FFF2-40B4-BE49-F238E27FC236}">
                <a16:creationId xmlns:a16="http://schemas.microsoft.com/office/drawing/2014/main" id="{4A14CCD0-5054-3C1B-C822-9D6E34546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516" y="2015061"/>
            <a:ext cx="57150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672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2F97-6E8B-CAC6-F2AB-7417FD0D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46" y="-1325563"/>
            <a:ext cx="10515600" cy="1325563"/>
          </a:xfrm>
        </p:spPr>
        <p:txBody>
          <a:bodyPr/>
          <a:lstStyle/>
          <a:p>
            <a:r>
              <a:rPr lang="en-US" dirty="0"/>
              <a:t>Chatbot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16D8-9741-9EEC-509B-B96D3FE0A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6348"/>
            <a:ext cx="10515600" cy="5580615"/>
          </a:xfrm>
        </p:spPr>
        <p:txBody>
          <a:bodyPr>
            <a:noAutofit/>
          </a:bodyPr>
          <a:lstStyle/>
          <a:p>
            <a:r>
              <a:rPr lang="en-US" dirty="0"/>
              <a:t>Then the network feeds “What” into the RNN. The RNN encodes “What” and produces an output.</a:t>
            </a:r>
          </a:p>
          <a:p>
            <a:pPr>
              <a:lnSpc>
                <a:spcPct val="10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NO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Picture 2" descr="encoding  “What” by RNN">
            <a:extLst>
              <a:ext uri="{FF2B5EF4-FFF2-40B4-BE49-F238E27FC236}">
                <a16:creationId xmlns:a16="http://schemas.microsoft.com/office/drawing/2014/main" id="{780ACB53-5EFA-F39A-B14D-30357B211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03" y="2306123"/>
            <a:ext cx="57150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4D6808-8729-7F23-2E32-229D3CCFA8B1}"/>
              </a:ext>
            </a:extLst>
          </p:cNvPr>
          <p:cNvSpPr txBox="1"/>
          <p:nvPr/>
        </p:nvSpPr>
        <p:spPr>
          <a:xfrm>
            <a:off x="5221587" y="5736301"/>
            <a:ext cx="60975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u="sng" dirty="0">
                <a:solidFill>
                  <a:srgbClr val="3054E5"/>
                </a:solidFill>
                <a:effectLst/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https://easyai.tech/en/ai-definition/rnn/</a:t>
            </a:r>
            <a:endParaRPr lang="en-US" sz="800" dirty="0">
              <a:solidFill>
                <a:srgbClr val="3054E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8878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2F97-6E8B-CAC6-F2AB-7417FD0D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46" y="-1325563"/>
            <a:ext cx="10515600" cy="1325563"/>
          </a:xfrm>
        </p:spPr>
        <p:txBody>
          <a:bodyPr/>
          <a:lstStyle/>
          <a:p>
            <a:r>
              <a:rPr lang="en-US" dirty="0"/>
              <a:t>Chatbot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16D8-9741-9EEC-509B-B96D3FE0A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6348"/>
            <a:ext cx="10515600" cy="5580615"/>
          </a:xfrm>
        </p:spPr>
        <p:txBody>
          <a:bodyPr>
            <a:noAutofit/>
          </a:bodyPr>
          <a:lstStyle/>
          <a:p>
            <a:r>
              <a:rPr lang="en-US" dirty="0"/>
              <a:t>For the next step, we feed the word “time” and the hidden state from the previous step. The RNN now has information on both the word “What” and “time.”</a:t>
            </a:r>
          </a:p>
          <a:p>
            <a:pPr>
              <a:lnSpc>
                <a:spcPct val="10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NO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4" name="Picture 2" descr="encoding  all the single words by RNN">
            <a:extLst>
              <a:ext uri="{FF2B5EF4-FFF2-40B4-BE49-F238E27FC236}">
                <a16:creationId xmlns:a16="http://schemas.microsoft.com/office/drawing/2014/main" id="{A37B8ACE-36F9-F8E0-2366-833BD9B69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158" y="2424403"/>
            <a:ext cx="57150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87D5A9-CBA6-62F7-3F80-2B00DE2E2984}"/>
              </a:ext>
            </a:extLst>
          </p:cNvPr>
          <p:cNvSpPr txBox="1"/>
          <p:nvPr/>
        </p:nvSpPr>
        <p:spPr>
          <a:xfrm>
            <a:off x="5067678" y="5727247"/>
            <a:ext cx="60975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u="sng" dirty="0">
                <a:solidFill>
                  <a:srgbClr val="3054E5"/>
                </a:solidFill>
                <a:effectLst/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https://easyai.tech/en/ai-definition/rnn/</a:t>
            </a:r>
            <a:endParaRPr lang="en-US" sz="800" dirty="0">
              <a:solidFill>
                <a:srgbClr val="3054E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795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2F97-6E8B-CAC6-F2AB-7417FD0D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346" y="-1325563"/>
            <a:ext cx="10515600" cy="1325563"/>
          </a:xfrm>
        </p:spPr>
        <p:txBody>
          <a:bodyPr/>
          <a:lstStyle/>
          <a:p>
            <a:r>
              <a:rPr lang="en-US" dirty="0"/>
              <a:t>Chatbot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16D8-9741-9EEC-509B-B96D3FE0A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6348"/>
            <a:ext cx="10515600" cy="5580615"/>
          </a:xfrm>
        </p:spPr>
        <p:txBody>
          <a:bodyPr>
            <a:noAutofit/>
          </a:bodyPr>
          <a:lstStyle/>
          <a:p>
            <a:r>
              <a:rPr lang="en-US" dirty="0"/>
              <a:t>We repeat this process, until the final step. You can see by the final step the RNN has encoded information from all the words in previous steps.</a:t>
            </a:r>
          </a:p>
          <a:p>
            <a:pPr>
              <a:lnSpc>
                <a:spcPct val="10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NO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Picture 2" descr="encoding  all words  by RNN">
            <a:extLst>
              <a:ext uri="{FF2B5EF4-FFF2-40B4-BE49-F238E27FC236}">
                <a16:creationId xmlns:a16="http://schemas.microsoft.com/office/drawing/2014/main" id="{0035E105-68B9-D4E4-9F69-4A7D5BE65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226" y="2458527"/>
            <a:ext cx="57150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F58DF2-29A3-2195-79B2-38CDCDFBF904}"/>
              </a:ext>
            </a:extLst>
          </p:cNvPr>
          <p:cNvSpPr txBox="1"/>
          <p:nvPr/>
        </p:nvSpPr>
        <p:spPr>
          <a:xfrm>
            <a:off x="5221587" y="5736301"/>
            <a:ext cx="60975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u="sng" dirty="0">
                <a:solidFill>
                  <a:srgbClr val="3054E5"/>
                </a:solidFill>
                <a:effectLst/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https://easyai.tech/en/ai-definition/rnn/</a:t>
            </a:r>
            <a:endParaRPr lang="en-US" sz="800" dirty="0">
              <a:solidFill>
                <a:srgbClr val="3054E5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34712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FD6F2BD1CD0D4CBDE82D6B170F5033" ma:contentTypeVersion="12" ma:contentTypeDescription="Create a new document." ma:contentTypeScope="" ma:versionID="83aef4af04535d88711086ecd9379cf5">
  <xsd:schema xmlns:xsd="http://www.w3.org/2001/XMLSchema" xmlns:xs="http://www.w3.org/2001/XMLSchema" xmlns:p="http://schemas.microsoft.com/office/2006/metadata/properties" xmlns:ns2="d86f71e7-b7b0-4ace-99e8-36f3050a4a0d" targetNamespace="http://schemas.microsoft.com/office/2006/metadata/properties" ma:root="true" ma:fieldsID="714f03a8500bb12358d9304e12e1fe69" ns2:_="">
    <xsd:import namespace="d86f71e7-b7b0-4ace-99e8-36f3050a4a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Comment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f71e7-b7b0-4ace-99e8-36f3050a4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Comment" ma:index="12" nillable="true" ma:displayName="Comment" ma:format="Dropdown" ma:internalName="Comment">
      <xsd:simpleType>
        <xsd:restriction base="dms:Text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7051377f-c3a4-486c-a87b-1b24b11958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d86f71e7-b7b0-4ace-99e8-36f3050a4a0d" xsi:nil="true"/>
    <lcf76f155ced4ddcb4097134ff3c332f xmlns="d86f71e7-b7b0-4ace-99e8-36f3050a4a0d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145401-5576-4437-A005-BCA1B0B304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f71e7-b7b0-4ace-99e8-36f3050a4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purl.org/dc/terms/"/>
    <ds:schemaRef ds:uri="http://www.w3.org/XML/1998/namespace"/>
    <ds:schemaRef ds:uri="d86f71e7-b7b0-4ace-99e8-36f3050a4a0d"/>
    <ds:schemaRef ds:uri="http://schemas.microsoft.com/office/2006/documentManagement/types"/>
    <ds:schemaRef ds:uri="http://purl.org/dc/dcmitype/"/>
    <ds:schemaRef ds:uri="http://purl.org/dc/elements/1.1/"/>
    <ds:schemaRef ds:uri="http://schemas.openxmlformats.org/package/2006/metadata/core-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42885</TotalTime>
  <Words>652</Words>
  <Application>Microsoft Macintosh PowerPoint</Application>
  <PresentationFormat>Widescreen</PresentationFormat>
  <Paragraphs>101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Helvetica Light Oblique</vt:lpstr>
      <vt:lpstr>OpenSans</vt:lpstr>
      <vt:lpstr>Tenorite</vt:lpstr>
      <vt:lpstr>Custom</vt:lpstr>
      <vt:lpstr>Office Theme</vt:lpstr>
      <vt:lpstr>Deep Neural Network:  Recurrent Neural Network (RNN)</vt:lpstr>
      <vt:lpstr>Recurrent Neural Network (RNN)</vt:lpstr>
      <vt:lpstr>Recurrent Neural Network (RNN)</vt:lpstr>
      <vt:lpstr>Recurrent Neural Network (RNN)</vt:lpstr>
      <vt:lpstr>Chatbot</vt:lpstr>
      <vt:lpstr>Chatbot</vt:lpstr>
      <vt:lpstr>Chatbot</vt:lpstr>
      <vt:lpstr>Chatbot</vt:lpstr>
      <vt:lpstr>Chatbot</vt:lpstr>
      <vt:lpstr>Chatbot</vt:lpstr>
      <vt:lpstr>Vanishing Gradient</vt:lpstr>
      <vt:lpstr>Vanishing Gradient</vt:lpstr>
      <vt:lpstr>Vanishing Gradient</vt:lpstr>
      <vt:lpstr>Vanishing Gradient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Mina Farmanbar</dc:creator>
  <cp:lastModifiedBy>Nadiia Mashliana</cp:lastModifiedBy>
  <cp:revision>11</cp:revision>
  <dcterms:created xsi:type="dcterms:W3CDTF">2024-04-23T12:05:35Z</dcterms:created>
  <dcterms:modified xsi:type="dcterms:W3CDTF">2024-08-31T12:33:32Z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0x0101003AFD6F2BD1CD0D4CBDE82D6B170F5033</vt:lpwstr>
  </property>
</Properties>
</file>