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15"/>
  </p:notesMasterIdLst>
  <p:handoutMasterIdLst>
    <p:handoutMasterId r:id="rId16"/>
  </p:handoutMasterIdLst>
  <p:sldIdLst>
    <p:sldId id="383" r:id="rId6"/>
    <p:sldId id="414" r:id="rId7"/>
    <p:sldId id="428" r:id="rId8"/>
    <p:sldId id="452" r:id="rId9"/>
    <p:sldId id="453" r:id="rId10"/>
    <p:sldId id="455" r:id="rId11"/>
    <p:sldId id="456" r:id="rId12"/>
    <p:sldId id="457" r:id="rId13"/>
    <p:sldId id="4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FFD3ED"/>
    <a:srgbClr val="ADF35C"/>
    <a:srgbClr val="B97B9F"/>
    <a:srgbClr val="B7FF51"/>
    <a:srgbClr val="B07497"/>
    <a:srgbClr val="3154E6"/>
    <a:srgbClr val="4464E2"/>
    <a:srgbClr val="E30504"/>
    <a:srgbClr val="2D5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4373" autoAdjust="0"/>
  </p:normalViewPr>
  <p:slideViewPr>
    <p:cSldViewPr snapToGrid="0">
      <p:cViewPr varScale="1">
        <p:scale>
          <a:sx n="87" d="100"/>
          <a:sy n="87" d="100"/>
        </p:scale>
        <p:origin x="6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3CAD585B-1F8B-473E-9CB4-549F41F91412}"/>
    <pc:docChg chg="undo custSel addSld delSld modSld sldOrd">
      <pc:chgData name="Mina Farmanbar" userId="2a1e0098-5dc4-4049-80c3-9d1d60d2f212" providerId="ADAL" clId="{3CAD585B-1F8B-473E-9CB4-549F41F91412}" dt="2024-07-10T18:43:20.218" v="829" actId="20577"/>
      <pc:docMkLst>
        <pc:docMk/>
      </pc:docMkLst>
      <pc:sldChg chg="modSp mod modNotesTx">
        <pc:chgData name="Mina Farmanbar" userId="2a1e0098-5dc4-4049-80c3-9d1d60d2f212" providerId="ADAL" clId="{3CAD585B-1F8B-473E-9CB4-549F41F91412}" dt="2024-07-10T18:43:20.218" v="829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3CAD585B-1F8B-473E-9CB4-549F41F91412}" dt="2024-07-10T18:43:20.218" v="829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3CAD585B-1F8B-473E-9CB4-549F41F91412}" dt="2024-07-10T15:44:50.844" v="468" actId="47"/>
        <pc:sldMkLst>
          <pc:docMk/>
          <pc:sldMk cId="1031450604" sldId="408"/>
        </pc:sldMkLst>
      </pc:sldChg>
      <pc:sldChg chg="del">
        <pc:chgData name="Mina Farmanbar" userId="2a1e0098-5dc4-4049-80c3-9d1d60d2f212" providerId="ADAL" clId="{3CAD585B-1F8B-473E-9CB4-549F41F91412}" dt="2024-07-10T15:20:53.204" v="31" actId="47"/>
        <pc:sldMkLst>
          <pc:docMk/>
          <pc:sldMk cId="838458726" sldId="413"/>
        </pc:sldMkLst>
      </pc:sldChg>
      <pc:sldChg chg="modSp mod">
        <pc:chgData name="Mina Farmanbar" userId="2a1e0098-5dc4-4049-80c3-9d1d60d2f212" providerId="ADAL" clId="{3CAD585B-1F8B-473E-9CB4-549F41F91412}" dt="2024-07-10T15:45:55.256" v="509" actId="255"/>
        <pc:sldMkLst>
          <pc:docMk/>
          <pc:sldMk cId="2792437802" sldId="414"/>
        </pc:sldMkLst>
        <pc:spChg chg="mod">
          <ac:chgData name="Mina Farmanbar" userId="2a1e0098-5dc4-4049-80c3-9d1d60d2f212" providerId="ADAL" clId="{3CAD585B-1F8B-473E-9CB4-549F41F91412}" dt="2024-07-10T15:21:09.391" v="47" actId="20577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3CAD585B-1F8B-473E-9CB4-549F41F91412}" dt="2024-07-10T15:45:55.256" v="509" actId="255"/>
          <ac:spMkLst>
            <pc:docMk/>
            <pc:sldMk cId="2792437802" sldId="414"/>
            <ac:spMk id="3" creationId="{EFDA16D8-9741-9EEC-509B-B96D3FE0AA28}"/>
          </ac:spMkLst>
        </pc:spChg>
      </pc:sldChg>
      <pc:sldChg chg="del">
        <pc:chgData name="Mina Farmanbar" userId="2a1e0098-5dc4-4049-80c3-9d1d60d2f212" providerId="ADAL" clId="{3CAD585B-1F8B-473E-9CB4-549F41F91412}" dt="2024-07-10T15:44:50.276" v="467" actId="47"/>
        <pc:sldMkLst>
          <pc:docMk/>
          <pc:sldMk cId="602245712" sldId="415"/>
        </pc:sldMkLst>
      </pc:sldChg>
      <pc:sldChg chg="delSp modSp add del mod">
        <pc:chgData name="Mina Farmanbar" userId="2a1e0098-5dc4-4049-80c3-9d1d60d2f212" providerId="ADAL" clId="{3CAD585B-1F8B-473E-9CB4-549F41F91412}" dt="2024-07-10T15:48:47.940" v="541" actId="1076"/>
        <pc:sldMkLst>
          <pc:docMk/>
          <pc:sldMk cId="2541751383" sldId="427"/>
        </pc:sldMkLst>
        <pc:spChg chg="mod">
          <ac:chgData name="Mina Farmanbar" userId="2a1e0098-5dc4-4049-80c3-9d1d60d2f212" providerId="ADAL" clId="{3CAD585B-1F8B-473E-9CB4-549F41F91412}" dt="2024-07-10T15:48:33.326" v="535" actId="1076"/>
          <ac:spMkLst>
            <pc:docMk/>
            <pc:sldMk cId="2541751383" sldId="427"/>
            <ac:spMk id="2" creationId="{1CA38A86-D39D-D432-45BF-19C442BD1069}"/>
          </ac:spMkLst>
        </pc:spChg>
        <pc:spChg chg="del mod">
          <ac:chgData name="Mina Farmanbar" userId="2a1e0098-5dc4-4049-80c3-9d1d60d2f212" providerId="ADAL" clId="{3CAD585B-1F8B-473E-9CB4-549F41F91412}" dt="2024-07-10T15:48:35.091" v="536" actId="478"/>
          <ac:spMkLst>
            <pc:docMk/>
            <pc:sldMk cId="2541751383" sldId="427"/>
            <ac:spMk id="3" creationId="{71E93810-2367-CBBC-0ADA-64EF727AC774}"/>
          </ac:spMkLst>
        </pc:spChg>
        <pc:spChg chg="mod">
          <ac:chgData name="Mina Farmanbar" userId="2a1e0098-5dc4-4049-80c3-9d1d60d2f212" providerId="ADAL" clId="{3CAD585B-1F8B-473E-9CB4-549F41F91412}" dt="2024-07-10T15:48:47.940" v="541" actId="1076"/>
          <ac:spMkLst>
            <pc:docMk/>
            <pc:sldMk cId="2541751383" sldId="427"/>
            <ac:spMk id="4" creationId="{72545408-7001-9D60-A16C-1A1247D8A7A3}"/>
          </ac:spMkLst>
        </pc:spChg>
      </pc:sldChg>
      <pc:sldChg chg="delSp modSp mod">
        <pc:chgData name="Mina Farmanbar" userId="2a1e0098-5dc4-4049-80c3-9d1d60d2f212" providerId="ADAL" clId="{3CAD585B-1F8B-473E-9CB4-549F41F91412}" dt="2024-07-10T15:46:03.827" v="510" actId="255"/>
        <pc:sldMkLst>
          <pc:docMk/>
          <pc:sldMk cId="36420584" sldId="428"/>
        </pc:sldMkLst>
        <pc:spChg chg="mod">
          <ac:chgData name="Mina Farmanbar" userId="2a1e0098-5dc4-4049-80c3-9d1d60d2f212" providerId="ADAL" clId="{3CAD585B-1F8B-473E-9CB4-549F41F91412}" dt="2024-07-10T15:27:23.800" v="165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3CAD585B-1F8B-473E-9CB4-549F41F91412}" dt="2024-07-10T15:46:03.827" v="510" actId="255"/>
          <ac:spMkLst>
            <pc:docMk/>
            <pc:sldMk cId="36420584" sldId="428"/>
            <ac:spMk id="3" creationId="{EFDA16D8-9741-9EEC-509B-B96D3FE0AA28}"/>
          </ac:spMkLst>
        </pc:spChg>
        <pc:spChg chg="del">
          <ac:chgData name="Mina Farmanbar" userId="2a1e0098-5dc4-4049-80c3-9d1d60d2f212" providerId="ADAL" clId="{3CAD585B-1F8B-473E-9CB4-549F41F91412}" dt="2024-07-10T15:27:00.877" v="156" actId="478"/>
          <ac:spMkLst>
            <pc:docMk/>
            <pc:sldMk cId="36420584" sldId="428"/>
            <ac:spMk id="4" creationId="{7F01F4DB-8E79-3DF6-8833-B291D6EEEC98}"/>
          </ac:spMkLst>
        </pc:spChg>
        <pc:spChg chg="del">
          <ac:chgData name="Mina Farmanbar" userId="2a1e0098-5dc4-4049-80c3-9d1d60d2f212" providerId="ADAL" clId="{3CAD585B-1F8B-473E-9CB4-549F41F91412}" dt="2024-07-10T15:27:08.996" v="160" actId="478"/>
          <ac:spMkLst>
            <pc:docMk/>
            <pc:sldMk cId="36420584" sldId="428"/>
            <ac:spMk id="5" creationId="{3CF19CB6-68A2-A76A-CAEB-3F694F31E23B}"/>
          </ac:spMkLst>
        </pc:spChg>
        <pc:spChg chg="del">
          <ac:chgData name="Mina Farmanbar" userId="2a1e0098-5dc4-4049-80c3-9d1d60d2f212" providerId="ADAL" clId="{3CAD585B-1F8B-473E-9CB4-549F41F91412}" dt="2024-07-10T15:27:10.645" v="162" actId="478"/>
          <ac:spMkLst>
            <pc:docMk/>
            <pc:sldMk cId="36420584" sldId="428"/>
            <ac:spMk id="6" creationId="{59878CA2-A821-11D1-4EBA-AC75DD63D7D0}"/>
          </ac:spMkLst>
        </pc:spChg>
        <pc:spChg chg="del">
          <ac:chgData name="Mina Farmanbar" userId="2a1e0098-5dc4-4049-80c3-9d1d60d2f212" providerId="ADAL" clId="{3CAD585B-1F8B-473E-9CB4-549F41F91412}" dt="2024-07-10T15:27:11.845" v="163" actId="478"/>
          <ac:spMkLst>
            <pc:docMk/>
            <pc:sldMk cId="36420584" sldId="428"/>
            <ac:spMk id="12" creationId="{2BA5CD43-CDE4-054F-C99F-110C7736047A}"/>
          </ac:spMkLst>
        </pc:spChg>
        <pc:spChg chg="del">
          <ac:chgData name="Mina Farmanbar" userId="2a1e0098-5dc4-4049-80c3-9d1d60d2f212" providerId="ADAL" clId="{3CAD585B-1F8B-473E-9CB4-549F41F91412}" dt="2024-07-10T15:27:07.157" v="158" actId="478"/>
          <ac:spMkLst>
            <pc:docMk/>
            <pc:sldMk cId="36420584" sldId="428"/>
            <ac:spMk id="14" creationId="{F77A1B99-A270-9767-1AD3-96C84010B61A}"/>
          </ac:spMkLst>
        </pc:spChg>
        <pc:spChg chg="del">
          <ac:chgData name="Mina Farmanbar" userId="2a1e0098-5dc4-4049-80c3-9d1d60d2f212" providerId="ADAL" clId="{3CAD585B-1F8B-473E-9CB4-549F41F91412}" dt="2024-07-10T15:27:01.997" v="157" actId="478"/>
          <ac:spMkLst>
            <pc:docMk/>
            <pc:sldMk cId="36420584" sldId="428"/>
            <ac:spMk id="18" creationId="{3F0C0D2A-DAEE-D90F-CD80-EB5C72030EA9}"/>
          </ac:spMkLst>
        </pc:spChg>
        <pc:picChg chg="del">
          <ac:chgData name="Mina Farmanbar" userId="2a1e0098-5dc4-4049-80c3-9d1d60d2f212" providerId="ADAL" clId="{3CAD585B-1F8B-473E-9CB4-549F41F91412}" dt="2024-07-10T15:27:07.509" v="159" actId="478"/>
          <ac:picMkLst>
            <pc:docMk/>
            <pc:sldMk cId="36420584" sldId="428"/>
            <ac:picMk id="1028" creationId="{A64DD2CE-D345-B0E8-9068-CE5D57FB0627}"/>
          </ac:picMkLst>
        </pc:picChg>
        <pc:picChg chg="del">
          <ac:chgData name="Mina Farmanbar" userId="2a1e0098-5dc4-4049-80c3-9d1d60d2f212" providerId="ADAL" clId="{3CAD585B-1F8B-473E-9CB4-549F41F91412}" dt="2024-07-10T15:27:09.301" v="161" actId="478"/>
          <ac:picMkLst>
            <pc:docMk/>
            <pc:sldMk cId="36420584" sldId="428"/>
            <ac:picMk id="1030" creationId="{ECFEE731-6C39-F317-D15E-0B135B715944}"/>
          </ac:picMkLst>
        </pc:picChg>
        <pc:picChg chg="del">
          <ac:chgData name="Mina Farmanbar" userId="2a1e0098-5dc4-4049-80c3-9d1d60d2f212" providerId="ADAL" clId="{3CAD585B-1F8B-473E-9CB4-549F41F91412}" dt="2024-07-10T15:26:59.597" v="155" actId="478"/>
          <ac:picMkLst>
            <pc:docMk/>
            <pc:sldMk cId="36420584" sldId="428"/>
            <ac:picMk id="1034" creationId="{E94931BF-9788-386C-A9AD-093B404BE9ED}"/>
          </ac:picMkLst>
        </pc:picChg>
      </pc:sldChg>
      <pc:sldChg chg="del">
        <pc:chgData name="Mina Farmanbar" userId="2a1e0098-5dc4-4049-80c3-9d1d60d2f212" providerId="ADAL" clId="{3CAD585B-1F8B-473E-9CB4-549F41F91412}" dt="2024-07-10T15:44:47.052" v="459" actId="47"/>
        <pc:sldMkLst>
          <pc:docMk/>
          <pc:sldMk cId="3747320631" sldId="429"/>
        </pc:sldMkLst>
      </pc:sldChg>
      <pc:sldChg chg="del">
        <pc:chgData name="Mina Farmanbar" userId="2a1e0098-5dc4-4049-80c3-9d1d60d2f212" providerId="ADAL" clId="{3CAD585B-1F8B-473E-9CB4-549F41F91412}" dt="2024-07-10T15:44:47.604" v="460" actId="47"/>
        <pc:sldMkLst>
          <pc:docMk/>
          <pc:sldMk cId="2856571544" sldId="430"/>
        </pc:sldMkLst>
      </pc:sldChg>
      <pc:sldChg chg="del">
        <pc:chgData name="Mina Farmanbar" userId="2a1e0098-5dc4-4049-80c3-9d1d60d2f212" providerId="ADAL" clId="{3CAD585B-1F8B-473E-9CB4-549F41F91412}" dt="2024-07-10T15:44:48.327" v="461" actId="47"/>
        <pc:sldMkLst>
          <pc:docMk/>
          <pc:sldMk cId="2094931330" sldId="431"/>
        </pc:sldMkLst>
      </pc:sldChg>
      <pc:sldChg chg="del">
        <pc:chgData name="Mina Farmanbar" userId="2a1e0098-5dc4-4049-80c3-9d1d60d2f212" providerId="ADAL" clId="{3CAD585B-1F8B-473E-9CB4-549F41F91412}" dt="2024-07-10T15:44:48.651" v="462" actId="47"/>
        <pc:sldMkLst>
          <pc:docMk/>
          <pc:sldMk cId="3161109353" sldId="432"/>
        </pc:sldMkLst>
      </pc:sldChg>
      <pc:sldChg chg="del">
        <pc:chgData name="Mina Farmanbar" userId="2a1e0098-5dc4-4049-80c3-9d1d60d2f212" providerId="ADAL" clId="{3CAD585B-1F8B-473E-9CB4-549F41F91412}" dt="2024-07-10T15:44:48.837" v="463" actId="47"/>
        <pc:sldMkLst>
          <pc:docMk/>
          <pc:sldMk cId="2216750435" sldId="433"/>
        </pc:sldMkLst>
      </pc:sldChg>
      <pc:sldChg chg="del">
        <pc:chgData name="Mina Farmanbar" userId="2a1e0098-5dc4-4049-80c3-9d1d60d2f212" providerId="ADAL" clId="{3CAD585B-1F8B-473E-9CB4-549F41F91412}" dt="2024-07-10T15:44:49.396" v="464" actId="47"/>
        <pc:sldMkLst>
          <pc:docMk/>
          <pc:sldMk cId="616636026" sldId="434"/>
        </pc:sldMkLst>
      </pc:sldChg>
      <pc:sldChg chg="del">
        <pc:chgData name="Mina Farmanbar" userId="2a1e0098-5dc4-4049-80c3-9d1d60d2f212" providerId="ADAL" clId="{3CAD585B-1F8B-473E-9CB4-549F41F91412}" dt="2024-07-10T15:44:49.689" v="465" actId="47"/>
        <pc:sldMkLst>
          <pc:docMk/>
          <pc:sldMk cId="3432694717" sldId="435"/>
        </pc:sldMkLst>
      </pc:sldChg>
      <pc:sldChg chg="del">
        <pc:chgData name="Mina Farmanbar" userId="2a1e0098-5dc4-4049-80c3-9d1d60d2f212" providerId="ADAL" clId="{3CAD585B-1F8B-473E-9CB4-549F41F91412}" dt="2024-07-10T15:44:50.060" v="466" actId="47"/>
        <pc:sldMkLst>
          <pc:docMk/>
          <pc:sldMk cId="3096690160" sldId="436"/>
        </pc:sldMkLst>
      </pc:sldChg>
      <pc:sldChg chg="del">
        <pc:chgData name="Mina Farmanbar" userId="2a1e0098-5dc4-4049-80c3-9d1d60d2f212" providerId="ADAL" clId="{3CAD585B-1F8B-473E-9CB4-549F41F91412}" dt="2024-07-10T15:44:51.223" v="469" actId="47"/>
        <pc:sldMkLst>
          <pc:docMk/>
          <pc:sldMk cId="3996139078" sldId="437"/>
        </pc:sldMkLst>
      </pc:sldChg>
      <pc:sldChg chg="del">
        <pc:chgData name="Mina Farmanbar" userId="2a1e0098-5dc4-4049-80c3-9d1d60d2f212" providerId="ADAL" clId="{3CAD585B-1F8B-473E-9CB4-549F41F91412}" dt="2024-07-10T15:44:51.596" v="470" actId="47"/>
        <pc:sldMkLst>
          <pc:docMk/>
          <pc:sldMk cId="1214985577" sldId="438"/>
        </pc:sldMkLst>
      </pc:sldChg>
      <pc:sldChg chg="del">
        <pc:chgData name="Mina Farmanbar" userId="2a1e0098-5dc4-4049-80c3-9d1d60d2f212" providerId="ADAL" clId="{3CAD585B-1F8B-473E-9CB4-549F41F91412}" dt="2024-07-10T15:44:52.068" v="471" actId="47"/>
        <pc:sldMkLst>
          <pc:docMk/>
          <pc:sldMk cId="1082781822" sldId="439"/>
        </pc:sldMkLst>
      </pc:sldChg>
      <pc:sldChg chg="del">
        <pc:chgData name="Mina Farmanbar" userId="2a1e0098-5dc4-4049-80c3-9d1d60d2f212" providerId="ADAL" clId="{3CAD585B-1F8B-473E-9CB4-549F41F91412}" dt="2024-07-10T16:00:21.373" v="645" actId="47"/>
        <pc:sldMkLst>
          <pc:docMk/>
          <pc:sldMk cId="1700867291" sldId="440"/>
        </pc:sldMkLst>
      </pc:sldChg>
      <pc:sldChg chg="addSp delSp modSp new mod modNotesTx">
        <pc:chgData name="Mina Farmanbar" userId="2a1e0098-5dc4-4049-80c3-9d1d60d2f212" providerId="ADAL" clId="{3CAD585B-1F8B-473E-9CB4-549F41F91412}" dt="2024-07-10T16:01:07.970" v="658" actId="962"/>
        <pc:sldMkLst>
          <pc:docMk/>
          <pc:sldMk cId="3070854054" sldId="441"/>
        </pc:sldMkLst>
        <pc:spChg chg="del">
          <ac:chgData name="Mina Farmanbar" userId="2a1e0098-5dc4-4049-80c3-9d1d60d2f212" providerId="ADAL" clId="{3CAD585B-1F8B-473E-9CB4-549F41F91412}" dt="2024-07-10T15:35:06.630" v="332" actId="478"/>
          <ac:spMkLst>
            <pc:docMk/>
            <pc:sldMk cId="3070854054" sldId="441"/>
            <ac:spMk id="2" creationId="{5B472678-3D62-7041-CC3C-3359A1A69C4E}"/>
          </ac:spMkLst>
        </pc:spChg>
        <pc:spChg chg="del mod">
          <ac:chgData name="Mina Farmanbar" userId="2a1e0098-5dc4-4049-80c3-9d1d60d2f212" providerId="ADAL" clId="{3CAD585B-1F8B-473E-9CB4-549F41F91412}" dt="2024-07-10T15:35:00.800" v="329" actId="478"/>
          <ac:spMkLst>
            <pc:docMk/>
            <pc:sldMk cId="3070854054" sldId="441"/>
            <ac:spMk id="3" creationId="{FFC3B2AB-63D7-294F-2F5D-DF027B0F766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" creationId="{797009A8-CAB4-41B9-FE78-3F3B7561B4DF}"/>
          </ac:spMkLst>
        </pc:spChg>
        <pc:spChg chg="add del mod">
          <ac:chgData name="Mina Farmanbar" userId="2a1e0098-5dc4-4049-80c3-9d1d60d2f212" providerId="ADAL" clId="{3CAD585B-1F8B-473E-9CB4-549F41F91412}" dt="2024-07-10T15:35:04.454" v="331" actId="478"/>
          <ac:spMkLst>
            <pc:docMk/>
            <pc:sldMk cId="3070854054" sldId="441"/>
            <ac:spMk id="7" creationId="{61CD963D-6E74-A011-D205-8DD67C580336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8" creationId="{809612E7-25D2-DA8F-14AA-871225B58C4B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0" creationId="{69052AD6-E874-9D18-24F9-EE86DA2249EA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1" creationId="{4863E8A4-0FE4-52E4-FF4F-B2B6984EE05D}"/>
          </ac:spMkLst>
        </pc:spChg>
        <pc:spChg chg="add del mod">
          <ac:chgData name="Mina Farmanbar" userId="2a1e0098-5dc4-4049-80c3-9d1d60d2f212" providerId="ADAL" clId="{3CAD585B-1F8B-473E-9CB4-549F41F91412}" dt="2024-07-10T15:35:11.262" v="334" actId="478"/>
          <ac:spMkLst>
            <pc:docMk/>
            <pc:sldMk cId="3070854054" sldId="441"/>
            <ac:spMk id="12" creationId="{08DEF0B3-BB75-AA5E-9480-4C4173E99D65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3" creationId="{BA45F345-32BE-1E92-EB34-7310BCEB7D4A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4" creationId="{2AF43182-E111-43E5-A286-8E61FEAA6AE0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6" creationId="{09EF81C3-056F-DEDD-A17A-B81594088C76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7" creationId="{E91D2D92-7575-C0E2-E23D-FE27107115C3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8" creationId="{664FBFD1-FCBF-F167-47AB-E2BFF853C6C6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27" creationId="{F35F69E2-8AFE-8227-5E33-03D5A0B373A0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28" creationId="{6FC4E734-88C7-11BF-BB18-141DA3830079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29" creationId="{BFEC7A83-7BD8-5976-32FB-ACA09C75FBB2}"/>
          </ac:spMkLst>
        </pc:spChg>
        <pc:spChg chg="add del mod">
          <ac:chgData name="Mina Farmanbar" userId="2a1e0098-5dc4-4049-80c3-9d1d60d2f212" providerId="ADAL" clId="{3CAD585B-1F8B-473E-9CB4-549F41F91412}" dt="2024-07-10T15:35:02.477" v="330" actId="478"/>
          <ac:spMkLst>
            <pc:docMk/>
            <pc:sldMk cId="3070854054" sldId="441"/>
            <ac:spMk id="31" creationId="{D5C09132-3A6B-A32C-FBE4-BB13009E0924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35" creationId="{D5E5630A-DFF0-71A5-D03E-CECCA859234A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36" creationId="{A89674BE-D95A-ECDC-0880-56447169D107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0" creationId="{3581FD7D-6E6B-8B86-FF17-3675724D13A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1" creationId="{B36CA821-E31D-2915-D02A-C6D969523A24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2" creationId="{55FC311D-1C7C-C476-1C55-7440B3F37DB9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7" creationId="{1C0B2BDE-A252-8B5B-07DE-ADF5E2CC1D76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8" creationId="{9D3D2FF2-EC65-FDD8-ADDC-C98474EBA3A4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0" creationId="{79F53674-4BF5-8071-6354-76A73D3BB452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6" creationId="{DF0F7922-02B6-5A83-1525-E81A7C69306C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7" creationId="{8AB29F8D-B579-6775-DBFB-C4A46D4CAE32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8" creationId="{8276E5A8-BAD3-FD3D-F950-DEDCFA15696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9" creationId="{9E68E8DA-4E32-01A9-5D83-71D82FC27518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0" creationId="{E7FF7485-F076-A69C-78B5-59F5796A858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2" creationId="{3890C03E-92FA-3199-5EDA-4B30DE2B9EE0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3" creationId="{11613D2A-509F-F4C0-A8D7-DEEFDE1C5A1C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4" creationId="{9E9682EB-459F-5085-09CF-73B41F0D304E}"/>
          </ac:spMkLst>
        </pc:spChg>
        <pc:spChg chg="add mod">
          <ac:chgData name="Mina Farmanbar" userId="2a1e0098-5dc4-4049-80c3-9d1d60d2f212" providerId="ADAL" clId="{3CAD585B-1F8B-473E-9CB4-549F41F91412}" dt="2024-07-10T15:59:19.650" v="644" actId="1076"/>
          <ac:spMkLst>
            <pc:docMk/>
            <pc:sldMk cId="3070854054" sldId="441"/>
            <ac:spMk id="67" creationId="{2F94A702-9121-4308-62F1-6C3BC8AE261A}"/>
          </ac:spMkLst>
        </pc:spChg>
        <pc:cxnChg chg="add del mod">
          <ac:chgData name="Mina Farmanbar" userId="2a1e0098-5dc4-4049-80c3-9d1d60d2f212" providerId="ADAL" clId="{3CAD585B-1F8B-473E-9CB4-549F41F91412}" dt="2024-07-10T15:32:45.346" v="292" actId="478"/>
          <ac:cxnSpMkLst>
            <pc:docMk/>
            <pc:sldMk cId="3070854054" sldId="441"/>
            <ac:cxnSpMk id="5" creationId="{719E9C0F-111A-711D-423B-2031204E28B0}"/>
          </ac:cxnSpMkLst>
        </pc:cxnChg>
        <pc:cxnChg chg="add del mod">
          <ac:chgData name="Mina Farmanbar" userId="2a1e0098-5dc4-4049-80c3-9d1d60d2f212" providerId="ADAL" clId="{3CAD585B-1F8B-473E-9CB4-549F41F91412}" dt="2024-07-10T15:35:09.382" v="333" actId="478"/>
          <ac:cxnSpMkLst>
            <pc:docMk/>
            <pc:sldMk cId="3070854054" sldId="441"/>
            <ac:cxnSpMk id="6" creationId="{CAB499A9-1300-321C-FB72-3C3091C57116}"/>
          </ac:cxnSpMkLst>
        </pc:cxnChg>
        <pc:cxnChg chg="add del mod">
          <ac:chgData name="Mina Farmanbar" userId="2a1e0098-5dc4-4049-80c3-9d1d60d2f212" providerId="ADAL" clId="{3CAD585B-1F8B-473E-9CB4-549F41F91412}" dt="2024-07-10T15:32:44.041" v="291" actId="478"/>
          <ac:cxnSpMkLst>
            <pc:docMk/>
            <pc:sldMk cId="3070854054" sldId="441"/>
            <ac:cxnSpMk id="9" creationId="{9E060E2A-5BBB-A155-D5F1-E4E60A2B21A4}"/>
          </ac:cxnSpMkLst>
        </pc:cxnChg>
        <pc:cxnChg chg="add del mod">
          <ac:chgData name="Mina Farmanbar" userId="2a1e0098-5dc4-4049-80c3-9d1d60d2f212" providerId="ADAL" clId="{3CAD585B-1F8B-473E-9CB4-549F41F91412}" dt="2024-07-10T15:35:09.382" v="333" actId="478"/>
          <ac:cxnSpMkLst>
            <pc:docMk/>
            <pc:sldMk cId="3070854054" sldId="441"/>
            <ac:cxnSpMk id="15" creationId="{BEC3E30A-7660-7E89-139D-FA24AA97CC76}"/>
          </ac:cxnSpMkLst>
        </pc:cxnChg>
        <pc:cxnChg chg="add mod">
          <ac:chgData name="Mina Farmanbar" userId="2a1e0098-5dc4-4049-80c3-9d1d60d2f212" providerId="ADAL" clId="{3CAD585B-1F8B-473E-9CB4-549F41F91412}" dt="2024-07-10T16:01:07.970" v="658" actId="962"/>
          <ac:cxnSpMkLst>
            <pc:docMk/>
            <pc:sldMk cId="3070854054" sldId="441"/>
            <ac:cxnSpMk id="23" creationId="{49216EC8-9927-0EEA-6324-227586F4A16D}"/>
          </ac:cxnSpMkLst>
        </pc:cxnChg>
        <pc:cxnChg chg="add mod">
          <ac:chgData name="Mina Farmanbar" userId="2a1e0098-5dc4-4049-80c3-9d1d60d2f212" providerId="ADAL" clId="{3CAD585B-1F8B-473E-9CB4-549F41F91412}" dt="2024-07-10T16:00:59.438" v="652" actId="962"/>
          <ac:cxnSpMkLst>
            <pc:docMk/>
            <pc:sldMk cId="3070854054" sldId="441"/>
            <ac:cxnSpMk id="25" creationId="{98282B3A-FD0F-7056-B8E6-CB76C8DB0D67}"/>
          </ac:cxnSpMkLst>
        </pc:cxnChg>
        <pc:cxnChg chg="add mod">
          <ac:chgData name="Mina Farmanbar" userId="2a1e0098-5dc4-4049-80c3-9d1d60d2f212" providerId="ADAL" clId="{3CAD585B-1F8B-473E-9CB4-549F41F91412}" dt="2024-07-10T16:01:04.270" v="655" actId="962"/>
          <ac:cxnSpMkLst>
            <pc:docMk/>
            <pc:sldMk cId="3070854054" sldId="441"/>
            <ac:cxnSpMk id="32" creationId="{12CD56A4-510B-EE50-FE25-26A0C0E429D7}"/>
          </ac:cxnSpMkLst>
        </pc:cxnChg>
        <pc:cxnChg chg="add mod">
          <ac:chgData name="Mina Farmanbar" userId="2a1e0098-5dc4-4049-80c3-9d1d60d2f212" providerId="ADAL" clId="{3CAD585B-1F8B-473E-9CB4-549F41F91412}" dt="2024-07-10T16:01:00.835" v="653" actId="962"/>
          <ac:cxnSpMkLst>
            <pc:docMk/>
            <pc:sldMk cId="3070854054" sldId="441"/>
            <ac:cxnSpMk id="37" creationId="{E5B8D58C-B4C0-BC8A-DEC9-6DF235FC6B6C}"/>
          </ac:cxnSpMkLst>
        </pc:cxnChg>
        <pc:cxnChg chg="add mod">
          <ac:chgData name="Mina Farmanbar" userId="2a1e0098-5dc4-4049-80c3-9d1d60d2f212" providerId="ADAL" clId="{3CAD585B-1F8B-473E-9CB4-549F41F91412}" dt="2024-07-10T16:01:06.555" v="657" actId="962"/>
          <ac:cxnSpMkLst>
            <pc:docMk/>
            <pc:sldMk cId="3070854054" sldId="441"/>
            <ac:cxnSpMk id="38" creationId="{7C75C49D-05DB-E11D-1FF2-0814A3AA6F81}"/>
          </ac:cxnSpMkLst>
        </pc:cxnChg>
        <pc:cxnChg chg="add mod">
          <ac:chgData name="Mina Farmanbar" userId="2a1e0098-5dc4-4049-80c3-9d1d60d2f212" providerId="ADAL" clId="{3CAD585B-1F8B-473E-9CB4-549F41F91412}" dt="2024-07-10T16:01:03.138" v="654" actId="962"/>
          <ac:cxnSpMkLst>
            <pc:docMk/>
            <pc:sldMk cId="3070854054" sldId="441"/>
            <ac:cxnSpMk id="39" creationId="{3765F455-8B01-8D76-253F-50BBDD063DCD}"/>
          </ac:cxnSpMkLst>
        </pc:cxnChg>
        <pc:cxnChg chg="add mod">
          <ac:chgData name="Mina Farmanbar" userId="2a1e0098-5dc4-4049-80c3-9d1d60d2f212" providerId="ADAL" clId="{3CAD585B-1F8B-473E-9CB4-549F41F91412}" dt="2024-07-10T16:01:05.510" v="656" actId="962"/>
          <ac:cxnSpMkLst>
            <pc:docMk/>
            <pc:sldMk cId="3070854054" sldId="441"/>
            <ac:cxnSpMk id="43" creationId="{B75C0FC4-077D-90D9-D1BA-351E580D17DA}"/>
          </ac:cxnSpMkLst>
        </pc:cxnChg>
        <pc:cxnChg chg="add mod">
          <ac:chgData name="Mina Farmanbar" userId="2a1e0098-5dc4-4049-80c3-9d1d60d2f212" providerId="ADAL" clId="{3CAD585B-1F8B-473E-9CB4-549F41F91412}" dt="2024-07-10T16:00:57.636" v="651" actId="962"/>
          <ac:cxnSpMkLst>
            <pc:docMk/>
            <pc:sldMk cId="3070854054" sldId="441"/>
            <ac:cxnSpMk id="49" creationId="{C3471F74-4E11-EAF8-171A-CDEADB1C13D9}"/>
          </ac:cxnSpMkLst>
        </pc:cxnChg>
        <pc:cxnChg chg="add mod">
          <ac:chgData name="Mina Farmanbar" userId="2a1e0098-5dc4-4049-80c3-9d1d60d2f212" providerId="ADAL" clId="{3CAD585B-1F8B-473E-9CB4-549F41F91412}" dt="2024-07-10T16:00:54.606" v="650" actId="962"/>
          <ac:cxnSpMkLst>
            <pc:docMk/>
            <pc:sldMk cId="3070854054" sldId="441"/>
            <ac:cxnSpMk id="51" creationId="{83DAC724-DD75-AF95-3443-16634047588E}"/>
          </ac:cxnSpMkLst>
        </pc:cxnChg>
        <pc:cxnChg chg="add mod">
          <ac:chgData name="Mina Farmanbar" userId="2a1e0098-5dc4-4049-80c3-9d1d60d2f212" providerId="ADAL" clId="{3CAD585B-1F8B-473E-9CB4-549F41F91412}" dt="2024-07-10T16:00:53.222" v="649" actId="962"/>
          <ac:cxnSpMkLst>
            <pc:docMk/>
            <pc:sldMk cId="3070854054" sldId="441"/>
            <ac:cxnSpMk id="52" creationId="{3B04BDCF-A445-E1E8-35F2-46EFCAF72056}"/>
          </ac:cxnSpMkLst>
        </pc:cxnChg>
        <pc:cxnChg chg="add mod">
          <ac:chgData name="Mina Farmanbar" userId="2a1e0098-5dc4-4049-80c3-9d1d60d2f212" providerId="ADAL" clId="{3CAD585B-1F8B-473E-9CB4-549F41F91412}" dt="2024-07-10T16:00:52.147" v="648" actId="962"/>
          <ac:cxnSpMkLst>
            <pc:docMk/>
            <pc:sldMk cId="3070854054" sldId="441"/>
            <ac:cxnSpMk id="53" creationId="{62ED1C65-B215-D036-95CC-FAECD09298F2}"/>
          </ac:cxnSpMkLst>
        </pc:cxnChg>
        <pc:cxnChg chg="add del mod">
          <ac:chgData name="Mina Farmanbar" userId="2a1e0098-5dc4-4049-80c3-9d1d60d2f212" providerId="ADAL" clId="{3CAD585B-1F8B-473E-9CB4-549F41F91412}" dt="2024-07-10T15:38:40.790" v="391" actId="478"/>
          <ac:cxnSpMkLst>
            <pc:docMk/>
            <pc:sldMk cId="3070854054" sldId="441"/>
            <ac:cxnSpMk id="54" creationId="{C78C7682-038F-91F7-E151-681EFF64DB03}"/>
          </ac:cxnSpMkLst>
        </pc:cxnChg>
        <pc:cxnChg chg="add del mod">
          <ac:chgData name="Mina Farmanbar" userId="2a1e0098-5dc4-4049-80c3-9d1d60d2f212" providerId="ADAL" clId="{3CAD585B-1F8B-473E-9CB4-549F41F91412}" dt="2024-07-10T15:38:39.389" v="389" actId="478"/>
          <ac:cxnSpMkLst>
            <pc:docMk/>
            <pc:sldMk cId="3070854054" sldId="441"/>
            <ac:cxnSpMk id="55" creationId="{86A251F0-38A2-8939-150D-F6AF0741313C}"/>
          </ac:cxnSpMkLst>
        </pc:cxnChg>
        <pc:cxnChg chg="add mod">
          <ac:chgData name="Mina Farmanbar" userId="2a1e0098-5dc4-4049-80c3-9d1d60d2f212" providerId="ADAL" clId="{3CAD585B-1F8B-473E-9CB4-549F41F91412}" dt="2024-07-10T16:00:50.833" v="647" actId="962"/>
          <ac:cxnSpMkLst>
            <pc:docMk/>
            <pc:sldMk cId="3070854054" sldId="441"/>
            <ac:cxnSpMk id="61" creationId="{599E4D58-E9E5-5299-7BC2-29C9BCFE28CA}"/>
          </ac:cxnSpMkLst>
        </pc:cxnChg>
        <pc:cxnChg chg="add mod">
          <ac:chgData name="Mina Farmanbar" userId="2a1e0098-5dc4-4049-80c3-9d1d60d2f212" providerId="ADAL" clId="{3CAD585B-1F8B-473E-9CB4-549F41F91412}" dt="2024-07-10T16:00:49.451" v="646" actId="962"/>
          <ac:cxnSpMkLst>
            <pc:docMk/>
            <pc:sldMk cId="3070854054" sldId="441"/>
            <ac:cxnSpMk id="66" creationId="{CDF84227-ED7D-BA34-BB5A-A2B4FE05302B}"/>
          </ac:cxnSpMkLst>
        </pc:cxnChg>
      </pc:sldChg>
      <pc:sldChg chg="addSp modSp add mod ord">
        <pc:chgData name="Mina Farmanbar" userId="2a1e0098-5dc4-4049-80c3-9d1d60d2f212" providerId="ADAL" clId="{3CAD585B-1F8B-473E-9CB4-549F41F91412}" dt="2024-07-10T16:01:34.476" v="666" actId="962"/>
        <pc:sldMkLst>
          <pc:docMk/>
          <pc:sldMk cId="1486722434" sldId="442"/>
        </pc:sldMkLst>
        <pc:spChg chg="mod">
          <ac:chgData name="Mina Farmanbar" userId="2a1e0098-5dc4-4049-80c3-9d1d60d2f212" providerId="ADAL" clId="{3CAD585B-1F8B-473E-9CB4-549F41F91412}" dt="2024-07-10T15:47:02.564" v="518" actId="1076"/>
          <ac:spMkLst>
            <pc:docMk/>
            <pc:sldMk cId="1486722434" sldId="442"/>
            <ac:spMk id="2" creationId="{AF482F97-6E8B-CAC6-F2AB-7417FD0D7976}"/>
          </ac:spMkLst>
        </pc:spChg>
        <pc:spChg chg="mod">
          <ac:chgData name="Mina Farmanbar" userId="2a1e0098-5dc4-4049-80c3-9d1d60d2f212" providerId="ADAL" clId="{3CAD585B-1F8B-473E-9CB4-549F41F91412}" dt="2024-07-10T15:48:09.848" v="527" actId="21"/>
          <ac:spMkLst>
            <pc:docMk/>
            <pc:sldMk cId="1486722434" sldId="442"/>
            <ac:spMk id="3" creationId="{EFDA16D8-9741-9EEC-509B-B96D3FE0AA28}"/>
          </ac:spMkLst>
        </pc:spChg>
        <pc:picChg chg="add mod">
          <ac:chgData name="Mina Farmanbar" userId="2a1e0098-5dc4-4049-80c3-9d1d60d2f212" providerId="ADAL" clId="{3CAD585B-1F8B-473E-9CB4-549F41F91412}" dt="2024-07-10T16:01:34.476" v="666" actId="962"/>
          <ac:picMkLst>
            <pc:docMk/>
            <pc:sldMk cId="1486722434" sldId="442"/>
            <ac:picMk id="4" creationId="{4A14CCD0-5054-3C1B-C822-9D6E345467FA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2:04.250" v="692" actId="962"/>
        <pc:sldMkLst>
          <pc:docMk/>
          <pc:sldMk cId="3348878457" sldId="443"/>
        </pc:sldMkLst>
        <pc:spChg chg="mod">
          <ac:chgData name="Mina Farmanbar" userId="2a1e0098-5dc4-4049-80c3-9d1d60d2f212" providerId="ADAL" clId="{3CAD585B-1F8B-473E-9CB4-549F41F91412}" dt="2024-07-10T15:49:42.723" v="585" actId="20577"/>
          <ac:spMkLst>
            <pc:docMk/>
            <pc:sldMk cId="3348878457" sldId="443"/>
            <ac:spMk id="3" creationId="{EFDA16D8-9741-9EEC-509B-B96D3FE0AA28}"/>
          </ac:spMkLst>
        </pc:spChg>
        <pc:picChg chg="del">
          <ac:chgData name="Mina Farmanbar" userId="2a1e0098-5dc4-4049-80c3-9d1d60d2f212" providerId="ADAL" clId="{3CAD585B-1F8B-473E-9CB4-549F41F91412}" dt="2024-07-10T15:49:53.347" v="586" actId="478"/>
          <ac:picMkLst>
            <pc:docMk/>
            <pc:sldMk cId="3348878457" sldId="443"/>
            <ac:picMk id="4" creationId="{4A14CCD0-5054-3C1B-C822-9D6E345467FA}"/>
          </ac:picMkLst>
        </pc:picChg>
        <pc:picChg chg="add mod">
          <ac:chgData name="Mina Farmanbar" userId="2a1e0098-5dc4-4049-80c3-9d1d60d2f212" providerId="ADAL" clId="{3CAD585B-1F8B-473E-9CB4-549F41F91412}" dt="2024-07-10T16:02:04.250" v="692" actId="962"/>
          <ac:picMkLst>
            <pc:docMk/>
            <pc:sldMk cId="3348878457" sldId="443"/>
            <ac:picMk id="5" creationId="{780ACB53-5EFA-F39A-B14D-30357B211410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2:21.612" v="738" actId="962"/>
        <pc:sldMkLst>
          <pc:docMk/>
          <pc:sldMk cId="411795694" sldId="444"/>
        </pc:sldMkLst>
        <pc:spChg chg="mod">
          <ac:chgData name="Mina Farmanbar" userId="2a1e0098-5dc4-4049-80c3-9d1d60d2f212" providerId="ADAL" clId="{3CAD585B-1F8B-473E-9CB4-549F41F91412}" dt="2024-07-10T15:51:00.611" v="598"/>
          <ac:spMkLst>
            <pc:docMk/>
            <pc:sldMk cId="411795694" sldId="444"/>
            <ac:spMk id="3" creationId="{EFDA16D8-9741-9EEC-509B-B96D3FE0AA28}"/>
          </ac:spMkLst>
        </pc:spChg>
        <pc:picChg chg="add mod">
          <ac:chgData name="Mina Farmanbar" userId="2a1e0098-5dc4-4049-80c3-9d1d60d2f212" providerId="ADAL" clId="{3CAD585B-1F8B-473E-9CB4-549F41F91412}" dt="2024-07-10T16:02:21.612" v="738" actId="962"/>
          <ac:picMkLst>
            <pc:docMk/>
            <pc:sldMk cId="411795694" sldId="444"/>
            <ac:picMk id="4" creationId="{A37B8ACE-36F9-F8E0-2366-833BD9B6924E}"/>
          </ac:picMkLst>
        </pc:picChg>
        <pc:picChg chg="del">
          <ac:chgData name="Mina Farmanbar" userId="2a1e0098-5dc4-4049-80c3-9d1d60d2f212" providerId="ADAL" clId="{3CAD585B-1F8B-473E-9CB4-549F41F91412}" dt="2024-07-10T15:50:16.594" v="591" actId="478"/>
          <ac:picMkLst>
            <pc:docMk/>
            <pc:sldMk cId="411795694" sldId="444"/>
            <ac:picMk id="5" creationId="{780ACB53-5EFA-F39A-B14D-30357B211410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2:46.602" v="768" actId="962"/>
        <pc:sldMkLst>
          <pc:docMk/>
          <pc:sldMk cId="3253471298" sldId="445"/>
        </pc:sldMkLst>
        <pc:spChg chg="mod">
          <ac:chgData name="Mina Farmanbar" userId="2a1e0098-5dc4-4049-80c3-9d1d60d2f212" providerId="ADAL" clId="{3CAD585B-1F8B-473E-9CB4-549F41F91412}" dt="2024-07-10T15:51:26.952" v="602"/>
          <ac:spMkLst>
            <pc:docMk/>
            <pc:sldMk cId="3253471298" sldId="445"/>
            <ac:spMk id="3" creationId="{EFDA16D8-9741-9EEC-509B-B96D3FE0AA28}"/>
          </ac:spMkLst>
        </pc:spChg>
        <pc:picChg chg="del">
          <ac:chgData name="Mina Farmanbar" userId="2a1e0098-5dc4-4049-80c3-9d1d60d2f212" providerId="ADAL" clId="{3CAD585B-1F8B-473E-9CB4-549F41F91412}" dt="2024-07-10T15:51:36.554" v="603" actId="478"/>
          <ac:picMkLst>
            <pc:docMk/>
            <pc:sldMk cId="3253471298" sldId="445"/>
            <ac:picMk id="4" creationId="{A37B8ACE-36F9-F8E0-2366-833BD9B6924E}"/>
          </ac:picMkLst>
        </pc:picChg>
        <pc:picChg chg="add mod">
          <ac:chgData name="Mina Farmanbar" userId="2a1e0098-5dc4-4049-80c3-9d1d60d2f212" providerId="ADAL" clId="{3CAD585B-1F8B-473E-9CB4-549F41F91412}" dt="2024-07-10T16:02:46.602" v="768" actId="962"/>
          <ac:picMkLst>
            <pc:docMk/>
            <pc:sldMk cId="3253471298" sldId="445"/>
            <ac:picMk id="5" creationId="{0035E105-68B9-D4E4-9F69-4A7D5BE6593F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3:02.578" v="772" actId="962"/>
        <pc:sldMkLst>
          <pc:docMk/>
          <pc:sldMk cId="2378020828" sldId="446"/>
        </pc:sldMkLst>
        <pc:spChg chg="mod">
          <ac:chgData name="Mina Farmanbar" userId="2a1e0098-5dc4-4049-80c3-9d1d60d2f212" providerId="ADAL" clId="{3CAD585B-1F8B-473E-9CB4-549F41F91412}" dt="2024-07-10T15:52:24.739" v="608"/>
          <ac:spMkLst>
            <pc:docMk/>
            <pc:sldMk cId="2378020828" sldId="446"/>
            <ac:spMk id="3" creationId="{EFDA16D8-9741-9EEC-509B-B96D3FE0AA28}"/>
          </ac:spMkLst>
        </pc:spChg>
        <pc:spChg chg="add del">
          <ac:chgData name="Mina Farmanbar" userId="2a1e0098-5dc4-4049-80c3-9d1d60d2f212" providerId="ADAL" clId="{3CAD585B-1F8B-473E-9CB4-549F41F91412}" dt="2024-07-10T16:02:58.266" v="770" actId="22"/>
          <ac:spMkLst>
            <pc:docMk/>
            <pc:sldMk cId="2378020828" sldId="446"/>
            <ac:spMk id="7" creationId="{5008C46F-A37F-6A38-3714-65EB3BBADB80}"/>
          </ac:spMkLst>
        </pc:spChg>
        <pc:picChg chg="add mod">
          <ac:chgData name="Mina Farmanbar" userId="2a1e0098-5dc4-4049-80c3-9d1d60d2f212" providerId="ADAL" clId="{3CAD585B-1F8B-473E-9CB4-549F41F91412}" dt="2024-07-10T16:03:02.578" v="772" actId="962"/>
          <ac:picMkLst>
            <pc:docMk/>
            <pc:sldMk cId="2378020828" sldId="446"/>
            <ac:picMk id="4" creationId="{6D35CE79-1FDC-F6E0-9A58-7558F16F4D8E}"/>
          </ac:picMkLst>
        </pc:picChg>
        <pc:picChg chg="del">
          <ac:chgData name="Mina Farmanbar" userId="2a1e0098-5dc4-4049-80c3-9d1d60d2f212" providerId="ADAL" clId="{3CAD585B-1F8B-473E-9CB4-549F41F91412}" dt="2024-07-10T15:53:00.355" v="609" actId="478"/>
          <ac:picMkLst>
            <pc:docMk/>
            <pc:sldMk cId="2378020828" sldId="446"/>
            <ac:picMk id="5" creationId="{0035E105-68B9-D4E4-9F69-4A7D5BE6593F}"/>
          </ac:picMkLst>
        </pc:picChg>
      </pc:sldChg>
      <pc:sldChg chg="modSp add">
        <pc:chgData name="Mina Farmanbar" userId="2a1e0098-5dc4-4049-80c3-9d1d60d2f212" providerId="ADAL" clId="{3CAD585B-1F8B-473E-9CB4-549F41F91412}" dt="2024-07-10T16:18:34.438" v="825" actId="962"/>
        <pc:sldMkLst>
          <pc:docMk/>
          <pc:sldMk cId="2188195474" sldId="447"/>
        </pc:sldMkLst>
        <pc:picChg chg="mod">
          <ac:chgData name="Mina Farmanbar" userId="2a1e0098-5dc4-4049-80c3-9d1d60d2f212" providerId="ADAL" clId="{3CAD585B-1F8B-473E-9CB4-549F41F91412}" dt="2024-07-10T16:18:27.737" v="823" actId="962"/>
          <ac:picMkLst>
            <pc:docMk/>
            <pc:sldMk cId="2188195474" sldId="447"/>
            <ac:picMk id="4" creationId="{31B7819B-F22C-647A-987B-35C4350B1D34}"/>
          </ac:picMkLst>
        </pc:picChg>
        <pc:picChg chg="mod">
          <ac:chgData name="Mina Farmanbar" userId="2a1e0098-5dc4-4049-80c3-9d1d60d2f212" providerId="ADAL" clId="{3CAD585B-1F8B-473E-9CB4-549F41F91412}" dt="2024-07-10T16:18:34.438" v="825" actId="962"/>
          <ac:picMkLst>
            <pc:docMk/>
            <pc:sldMk cId="2188195474" sldId="447"/>
            <ac:picMk id="5" creationId="{562B60BB-1BB0-1586-FA66-4EE3D6587913}"/>
          </ac:picMkLst>
        </pc:picChg>
        <pc:cxnChg chg="mod">
          <ac:chgData name="Mina Farmanbar" userId="2a1e0098-5dc4-4049-80c3-9d1d60d2f212" providerId="ADAL" clId="{3CAD585B-1F8B-473E-9CB4-549F41F91412}" dt="2024-07-10T16:17:50.995" v="803" actId="962"/>
          <ac:cxnSpMkLst>
            <pc:docMk/>
            <pc:sldMk cId="2188195474" sldId="447"/>
            <ac:cxnSpMk id="8" creationId="{BD61944C-5080-1EA0-AA5B-937DB705883D}"/>
          </ac:cxnSpMkLst>
        </pc:cxnChg>
      </pc:sldChg>
      <pc:sldChg chg="add">
        <pc:chgData name="Mina Farmanbar" userId="2a1e0098-5dc4-4049-80c3-9d1d60d2f212" providerId="ADAL" clId="{3CAD585B-1F8B-473E-9CB4-549F41F91412}" dt="2024-07-10T16:15:53.901" v="781"/>
        <pc:sldMkLst>
          <pc:docMk/>
          <pc:sldMk cId="3607405345" sldId="448"/>
        </pc:sldMkLst>
      </pc:sldChg>
      <pc:sldChg chg="modSp add">
        <pc:chgData name="Mina Farmanbar" userId="2a1e0098-5dc4-4049-80c3-9d1d60d2f212" providerId="ADAL" clId="{3CAD585B-1F8B-473E-9CB4-549F41F91412}" dt="2024-07-10T16:18:20.902" v="821" actId="962"/>
        <pc:sldMkLst>
          <pc:docMk/>
          <pc:sldMk cId="1971892194" sldId="449"/>
        </pc:sldMkLst>
        <pc:picChg chg="mod">
          <ac:chgData name="Mina Farmanbar" userId="2a1e0098-5dc4-4049-80c3-9d1d60d2f212" providerId="ADAL" clId="{3CAD585B-1F8B-473E-9CB4-549F41F91412}" dt="2024-07-10T16:18:20.902" v="821" actId="962"/>
          <ac:picMkLst>
            <pc:docMk/>
            <pc:sldMk cId="1971892194" sldId="449"/>
            <ac:picMk id="4" creationId="{31B7819B-F22C-647A-987B-35C4350B1D34}"/>
          </ac:picMkLst>
        </pc:picChg>
        <pc:picChg chg="mod">
          <ac:chgData name="Mina Farmanbar" userId="2a1e0098-5dc4-4049-80c3-9d1d60d2f212" providerId="ADAL" clId="{3CAD585B-1F8B-473E-9CB4-549F41F91412}" dt="2024-07-10T16:18:01.748" v="805" actId="962"/>
          <ac:picMkLst>
            <pc:docMk/>
            <pc:sldMk cId="1971892194" sldId="449"/>
            <ac:picMk id="5" creationId="{562B60BB-1BB0-1586-FA66-4EE3D6587913}"/>
          </ac:picMkLst>
        </pc:picChg>
        <pc:cxnChg chg="mod">
          <ac:chgData name="Mina Farmanbar" userId="2a1e0098-5dc4-4049-80c3-9d1d60d2f212" providerId="ADAL" clId="{3CAD585B-1F8B-473E-9CB4-549F41F91412}" dt="2024-07-10T16:17:47.896" v="802" actId="962"/>
          <ac:cxnSpMkLst>
            <pc:docMk/>
            <pc:sldMk cId="1971892194" sldId="449"/>
            <ac:cxnSpMk id="8" creationId="{BD61944C-5080-1EA0-AA5B-937DB705883D}"/>
          </ac:cxnSpMkLst>
        </pc:cxnChg>
      </pc:sldChg>
      <pc:sldChg chg="addSp delSp modSp add mod ord">
        <pc:chgData name="Mina Farmanbar" userId="2a1e0098-5dc4-4049-80c3-9d1d60d2f212" providerId="ADAL" clId="{3CAD585B-1F8B-473E-9CB4-549F41F91412}" dt="2024-07-10T16:17:45.101" v="801" actId="478"/>
        <pc:sldMkLst>
          <pc:docMk/>
          <pc:sldMk cId="664900583" sldId="450"/>
        </pc:sldMkLst>
        <pc:spChg chg="add del mod">
          <ac:chgData name="Mina Farmanbar" userId="2a1e0098-5dc4-4049-80c3-9d1d60d2f212" providerId="ADAL" clId="{3CAD585B-1F8B-473E-9CB4-549F41F91412}" dt="2024-07-10T16:16:46.829" v="794"/>
          <ac:spMkLst>
            <pc:docMk/>
            <pc:sldMk cId="664900583" sldId="450"/>
            <ac:spMk id="2" creationId="{A33DC6D4-A661-29FA-9430-0D33E2682CBA}"/>
          </ac:spMkLst>
        </pc:spChg>
        <pc:spChg chg="del mod">
          <ac:chgData name="Mina Farmanbar" userId="2a1e0098-5dc4-4049-80c3-9d1d60d2f212" providerId="ADAL" clId="{3CAD585B-1F8B-473E-9CB4-549F41F91412}" dt="2024-07-10T16:17:45.101" v="801" actId="478"/>
          <ac:spMkLst>
            <pc:docMk/>
            <pc:sldMk cId="664900583" sldId="450"/>
            <ac:spMk id="3" creationId="{9EA48C67-02EA-BB54-593A-677718399907}"/>
          </ac:spMkLst>
        </pc:spChg>
        <pc:spChg chg="del">
          <ac:chgData name="Mina Farmanbar" userId="2a1e0098-5dc4-4049-80c3-9d1d60d2f212" providerId="ADAL" clId="{3CAD585B-1F8B-473E-9CB4-549F41F91412}" dt="2024-07-10T16:16:37.717" v="791" actId="478"/>
          <ac:spMkLst>
            <pc:docMk/>
            <pc:sldMk cId="664900583" sldId="450"/>
            <ac:spMk id="4" creationId="{72545408-7001-9D60-A16C-1A1247D8A7A3}"/>
          </ac:spMkLst>
        </pc:spChg>
        <pc:spChg chg="add mod">
          <ac:chgData name="Mina Farmanbar" userId="2a1e0098-5dc4-4049-80c3-9d1d60d2f212" providerId="ADAL" clId="{3CAD585B-1F8B-473E-9CB4-549F41F91412}" dt="2024-07-10T16:17:03.394" v="798" actId="207"/>
          <ac:spMkLst>
            <pc:docMk/>
            <pc:sldMk cId="664900583" sldId="450"/>
            <ac:spMk id="6" creationId="{8D8832E8-9389-1DD3-1E31-FE2AC606D753}"/>
          </ac:spMkLst>
        </pc:spChg>
        <pc:spChg chg="add mod">
          <ac:chgData name="Mina Farmanbar" userId="2a1e0098-5dc4-4049-80c3-9d1d60d2f212" providerId="ADAL" clId="{3CAD585B-1F8B-473E-9CB4-549F41F91412}" dt="2024-07-10T16:17:34.428" v="800"/>
          <ac:spMkLst>
            <pc:docMk/>
            <pc:sldMk cId="664900583" sldId="450"/>
            <ac:spMk id="7" creationId="{8C9192BF-E68D-CF6C-3073-9C0B71850CE3}"/>
          </ac:spMkLst>
        </pc:spChg>
      </pc:sldChg>
      <pc:sldChg chg="addSp modSp add">
        <pc:chgData name="Mina Farmanbar" userId="2a1e0098-5dc4-4049-80c3-9d1d60d2f212" providerId="ADAL" clId="{3CAD585B-1F8B-473E-9CB4-549F41F91412}" dt="2024-07-10T16:17:29.409" v="799"/>
        <pc:sldMkLst>
          <pc:docMk/>
          <pc:sldMk cId="1299660085" sldId="451"/>
        </pc:sldMkLst>
        <pc:spChg chg="add mod">
          <ac:chgData name="Mina Farmanbar" userId="2a1e0098-5dc4-4049-80c3-9d1d60d2f212" providerId="ADAL" clId="{3CAD585B-1F8B-473E-9CB4-549F41F91412}" dt="2024-07-10T16:17:29.409" v="799"/>
          <ac:spMkLst>
            <pc:docMk/>
            <pc:sldMk cId="1299660085" sldId="451"/>
            <ac:spMk id="2" creationId="{1BB1306D-2E01-A17B-C2A5-B592D29C3C53}"/>
          </ac:spMkLst>
        </pc:spChg>
      </pc:sldChg>
    </pc:docChg>
  </pc:docChgLst>
  <pc:docChgLst>
    <pc:chgData name="shaghayegh vafi" userId="0ddb5ecaa1b92a4f" providerId="LiveId" clId="{8196BB2A-0055-46CB-8E51-7CE96E063EF0}"/>
    <pc:docChg chg="undo custSel modSld">
      <pc:chgData name="shaghayegh vafi" userId="0ddb5ecaa1b92a4f" providerId="LiveId" clId="{8196BB2A-0055-46CB-8E51-7CE96E063EF0}" dt="2024-05-24T13:58:06.447" v="828" actId="1076"/>
      <pc:docMkLst>
        <pc:docMk/>
      </pc:docMkLst>
      <pc:sldChg chg="addSp delSp modSp mod">
        <pc:chgData name="shaghayegh vafi" userId="0ddb5ecaa1b92a4f" providerId="LiveId" clId="{8196BB2A-0055-46CB-8E51-7CE96E063EF0}" dt="2024-05-24T13:56:24.369" v="822" actId="1076"/>
        <pc:sldMkLst>
          <pc:docMk/>
          <pc:sldMk cId="431343812" sldId="308"/>
        </pc:sldMkLst>
        <pc:spChg chg="mod">
          <ac:chgData name="shaghayegh vafi" userId="0ddb5ecaa1b92a4f" providerId="LiveId" clId="{8196BB2A-0055-46CB-8E51-7CE96E063EF0}" dt="2024-05-24T11:09:00.376" v="88" actId="13822"/>
          <ac:spMkLst>
            <pc:docMk/>
            <pc:sldMk cId="431343812" sldId="308"/>
            <ac:spMk id="3" creationId="{C39C7012-E888-7C63-D532-E98EF48AADFF}"/>
          </ac:spMkLst>
        </pc:spChg>
        <pc:spChg chg="del mod">
          <ac:chgData name="shaghayegh vafi" userId="0ddb5ecaa1b92a4f" providerId="LiveId" clId="{8196BB2A-0055-46CB-8E51-7CE96E063EF0}" dt="2024-05-24T10:57:52.379" v="25" actId="478"/>
          <ac:spMkLst>
            <pc:docMk/>
            <pc:sldMk cId="431343812" sldId="308"/>
            <ac:spMk id="5" creationId="{9A128754-FAF1-A2E4-F0FA-EED532A45DD7}"/>
          </ac:spMkLst>
        </pc:spChg>
        <pc:spChg chg="mod">
          <ac:chgData name="shaghayegh vafi" userId="0ddb5ecaa1b92a4f" providerId="LiveId" clId="{8196BB2A-0055-46CB-8E51-7CE96E063EF0}" dt="2024-05-24T11:07:30.950" v="74" actId="1076"/>
          <ac:spMkLst>
            <pc:docMk/>
            <pc:sldMk cId="431343812" sldId="308"/>
            <ac:spMk id="7" creationId="{9ECBFFA2-B0E2-BC8B-0C4E-8E67662C88AB}"/>
          </ac:spMkLst>
        </pc:spChg>
        <pc:spChg chg="mod">
          <ac:chgData name="shaghayegh vafi" userId="0ddb5ecaa1b92a4f" providerId="LiveId" clId="{8196BB2A-0055-46CB-8E51-7CE96E063EF0}" dt="2024-05-24T11:07:53.567" v="77" actId="1076"/>
          <ac:spMkLst>
            <pc:docMk/>
            <pc:sldMk cId="431343812" sldId="308"/>
            <ac:spMk id="8" creationId="{00749C23-700F-378B-DF53-30A883A3D27B}"/>
          </ac:spMkLst>
        </pc:spChg>
        <pc:spChg chg="add mod">
          <ac:chgData name="shaghayegh vafi" userId="0ddb5ecaa1b92a4f" providerId="LiveId" clId="{8196BB2A-0055-46CB-8E51-7CE96E063EF0}" dt="2024-05-24T11:07:36.207" v="75" actId="1076"/>
          <ac:spMkLst>
            <pc:docMk/>
            <pc:sldMk cId="431343812" sldId="308"/>
            <ac:spMk id="9" creationId="{A5B5F58F-6D01-C973-69F3-32FEFDB4BF26}"/>
          </ac:spMkLst>
        </pc:spChg>
        <pc:spChg chg="add mod">
          <ac:chgData name="shaghayegh vafi" userId="0ddb5ecaa1b92a4f" providerId="LiveId" clId="{8196BB2A-0055-46CB-8E51-7CE96E063EF0}" dt="2024-05-24T11:07:58.652" v="78" actId="1076"/>
          <ac:spMkLst>
            <pc:docMk/>
            <pc:sldMk cId="431343812" sldId="308"/>
            <ac:spMk id="10" creationId="{66FC5695-BA0D-C036-39D7-C927D66227B6}"/>
          </ac:spMkLst>
        </pc:spChg>
        <pc:spChg chg="add mod">
          <ac:chgData name="shaghayegh vafi" userId="0ddb5ecaa1b92a4f" providerId="LiveId" clId="{8196BB2A-0055-46CB-8E51-7CE96E063EF0}" dt="2024-05-24T11:08:40.443" v="86" actId="1076"/>
          <ac:spMkLst>
            <pc:docMk/>
            <pc:sldMk cId="431343812" sldId="308"/>
            <ac:spMk id="11" creationId="{E50579AD-923A-5A51-3A01-56C7DA3B18D6}"/>
          </ac:spMkLst>
        </pc:spChg>
        <pc:spChg chg="add mod">
          <ac:chgData name="shaghayegh vafi" userId="0ddb5ecaa1b92a4f" providerId="LiveId" clId="{8196BB2A-0055-46CB-8E51-7CE96E063EF0}" dt="2024-05-24T11:08:29.816" v="84" actId="1076"/>
          <ac:spMkLst>
            <pc:docMk/>
            <pc:sldMk cId="431343812" sldId="308"/>
            <ac:spMk id="12" creationId="{3A0970F8-83AB-A18E-AA23-FB5E14BADBE2}"/>
          </ac:spMkLst>
        </pc:spChg>
        <pc:picChg chg="del mod">
          <ac:chgData name="shaghayegh vafi" userId="0ddb5ecaa1b92a4f" providerId="LiveId" clId="{8196BB2A-0055-46CB-8E51-7CE96E063EF0}" dt="2024-05-24T11:11:31.523" v="103" actId="478"/>
          <ac:picMkLst>
            <pc:docMk/>
            <pc:sldMk cId="431343812" sldId="308"/>
            <ac:picMk id="6" creationId="{AF959FB6-4620-4FF3-CEF4-77D891C03806}"/>
          </ac:picMkLst>
        </pc:picChg>
        <pc:cxnChg chg="add mod">
          <ac:chgData name="shaghayegh vafi" userId="0ddb5ecaa1b92a4f" providerId="LiveId" clId="{8196BB2A-0055-46CB-8E51-7CE96E063EF0}" dt="2024-05-24T11:09:17.908" v="90" actId="17032"/>
          <ac:cxnSpMkLst>
            <pc:docMk/>
            <pc:sldMk cId="431343812" sldId="308"/>
            <ac:cxnSpMk id="14" creationId="{C762AAA1-5BD9-E684-35BF-5E30D8998A2B}"/>
          </ac:cxnSpMkLst>
        </pc:cxnChg>
        <pc:cxnChg chg="add mod">
          <ac:chgData name="shaghayegh vafi" userId="0ddb5ecaa1b92a4f" providerId="LiveId" clId="{8196BB2A-0055-46CB-8E51-7CE96E063EF0}" dt="2024-05-24T11:10:11.568" v="96" actId="1076"/>
          <ac:cxnSpMkLst>
            <pc:docMk/>
            <pc:sldMk cId="431343812" sldId="308"/>
            <ac:cxnSpMk id="15" creationId="{A2669238-1B25-C7E8-D27B-1B353392154F}"/>
          </ac:cxnSpMkLst>
        </pc:cxnChg>
        <pc:cxnChg chg="add mod">
          <ac:chgData name="shaghayegh vafi" userId="0ddb5ecaa1b92a4f" providerId="LiveId" clId="{8196BB2A-0055-46CB-8E51-7CE96E063EF0}" dt="2024-05-24T11:10:05.534" v="95" actId="1076"/>
          <ac:cxnSpMkLst>
            <pc:docMk/>
            <pc:sldMk cId="431343812" sldId="308"/>
            <ac:cxnSpMk id="16" creationId="{A85B84D2-7E59-433E-5837-217D69755225}"/>
          </ac:cxnSpMkLst>
        </pc:cxnChg>
        <pc:cxnChg chg="add mod">
          <ac:chgData name="shaghayegh vafi" userId="0ddb5ecaa1b92a4f" providerId="LiveId" clId="{8196BB2A-0055-46CB-8E51-7CE96E063EF0}" dt="2024-05-24T11:10:46.017" v="100" actId="1076"/>
          <ac:cxnSpMkLst>
            <pc:docMk/>
            <pc:sldMk cId="431343812" sldId="308"/>
            <ac:cxnSpMk id="17" creationId="{691081D3-7A88-6A95-5106-39798C302743}"/>
          </ac:cxnSpMkLst>
        </pc:cxnChg>
        <pc:cxnChg chg="add mod">
          <ac:chgData name="shaghayegh vafi" userId="0ddb5ecaa1b92a4f" providerId="LiveId" clId="{8196BB2A-0055-46CB-8E51-7CE96E063EF0}" dt="2024-05-24T11:10:38.607" v="99" actId="1076"/>
          <ac:cxnSpMkLst>
            <pc:docMk/>
            <pc:sldMk cId="431343812" sldId="308"/>
            <ac:cxnSpMk id="18" creationId="{DC35AEB4-11AA-0D20-838B-AA5A143799E3}"/>
          </ac:cxnSpMkLst>
        </pc:cxnChg>
        <pc:cxnChg chg="add mod">
          <ac:chgData name="shaghayegh vafi" userId="0ddb5ecaa1b92a4f" providerId="LiveId" clId="{8196BB2A-0055-46CB-8E51-7CE96E063EF0}" dt="2024-05-24T13:56:24.369" v="822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shaghayegh vafi" userId="0ddb5ecaa1b92a4f" providerId="LiveId" clId="{8196BB2A-0055-46CB-8E51-7CE96E063EF0}" dt="2024-05-24T13:58:06.447" v="828" actId="1076"/>
        <pc:sldMkLst>
          <pc:docMk/>
          <pc:sldMk cId="3652323871" sldId="309"/>
        </pc:sldMkLst>
        <pc:graphicFrameChg chg="mod">
          <ac:chgData name="shaghayegh vafi" userId="0ddb5ecaa1b92a4f" providerId="LiveId" clId="{8196BB2A-0055-46CB-8E51-7CE96E063EF0}" dt="2024-05-24T13:58:06.447" v="828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addSp delSp modSp mod">
        <pc:chgData name="shaghayegh vafi" userId="0ddb5ecaa1b92a4f" providerId="LiveId" clId="{8196BB2A-0055-46CB-8E51-7CE96E063EF0}" dt="2024-05-24T13:22:30.216" v="675" actId="1076"/>
        <pc:sldMkLst>
          <pc:docMk/>
          <pc:sldMk cId="2356525013" sldId="372"/>
        </pc:sldMkLst>
        <pc:spChg chg="mod">
          <ac:chgData name="shaghayegh vafi" userId="0ddb5ecaa1b92a4f" providerId="LiveId" clId="{8196BB2A-0055-46CB-8E51-7CE96E063EF0}" dt="2024-05-24T13:14:52.526" v="582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18:14.565" v="641" actId="1076"/>
          <ac:spMkLst>
            <pc:docMk/>
            <pc:sldMk cId="2356525013" sldId="372"/>
            <ac:spMk id="5" creationId="{113F3734-F382-982C-AC31-12FE238BCBB0}"/>
          </ac:spMkLst>
        </pc:spChg>
        <pc:spChg chg="add del mod">
          <ac:chgData name="shaghayegh vafi" userId="0ddb5ecaa1b92a4f" providerId="LiveId" clId="{8196BB2A-0055-46CB-8E51-7CE96E063EF0}" dt="2024-05-24T13:15:38.348" v="589" actId="22"/>
          <ac:spMkLst>
            <pc:docMk/>
            <pc:sldMk cId="2356525013" sldId="372"/>
            <ac:spMk id="7" creationId="{2653853A-0FF8-6B28-B2C2-1F998F0D41D2}"/>
          </ac:spMkLst>
        </pc:spChg>
        <pc:spChg chg="add del">
          <ac:chgData name="shaghayegh vafi" userId="0ddb5ecaa1b92a4f" providerId="LiveId" clId="{8196BB2A-0055-46CB-8E51-7CE96E063EF0}" dt="2024-05-24T13:15:36.743" v="588" actId="22"/>
          <ac:spMkLst>
            <pc:docMk/>
            <pc:sldMk cId="2356525013" sldId="372"/>
            <ac:spMk id="10" creationId="{5F2DD0E3-5F93-64AB-B74D-FC3BDB8AD705}"/>
          </ac:spMkLst>
        </pc:spChg>
        <pc:spChg chg="add del mod">
          <ac:chgData name="shaghayegh vafi" userId="0ddb5ecaa1b92a4f" providerId="LiveId" clId="{8196BB2A-0055-46CB-8E51-7CE96E063EF0}" dt="2024-05-24T13:15:55.114" v="593" actId="22"/>
          <ac:spMkLst>
            <pc:docMk/>
            <pc:sldMk cId="2356525013" sldId="372"/>
            <ac:spMk id="12" creationId="{4C3604A0-B53A-2AE8-CF05-B60C76B5DBCE}"/>
          </ac:spMkLst>
        </pc:spChg>
        <pc:graphicFrameChg chg="add mod modGraphic">
          <ac:chgData name="shaghayegh vafi" userId="0ddb5ecaa1b92a4f" providerId="LiveId" clId="{8196BB2A-0055-46CB-8E51-7CE96E063EF0}" dt="2024-05-24T13:22:30.216" v="675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del mod">
          <ac:chgData name="shaghayegh vafi" userId="0ddb5ecaa1b92a4f" providerId="LiveId" clId="{8196BB2A-0055-46CB-8E51-7CE96E063EF0}" dt="2024-05-24T13:22:00.489" v="671" actId="478"/>
          <ac:picMkLst>
            <pc:docMk/>
            <pc:sldMk cId="2356525013" sldId="372"/>
            <ac:picMk id="9" creationId="{776ECDC0-107C-56F4-83E4-A1236DABCAD9}"/>
          </ac:picMkLst>
        </pc:picChg>
        <pc:picChg chg="add mod">
          <ac:chgData name="shaghayegh vafi" userId="0ddb5ecaa1b92a4f" providerId="LiveId" clId="{8196BB2A-0055-46CB-8E51-7CE96E063EF0}" dt="2024-05-24T13:21:55.871" v="670" actId="1076"/>
          <ac:picMkLst>
            <pc:docMk/>
            <pc:sldMk cId="2356525013" sldId="372"/>
            <ac:picMk id="13" creationId="{84B79CF5-8B75-EC68-75E9-B1BFFE1D9019}"/>
          </ac:picMkLst>
        </pc:picChg>
        <pc:cxnChg chg="add">
          <ac:chgData name="shaghayegh vafi" userId="0ddb5ecaa1b92a4f" providerId="LiveId" clId="{8196BB2A-0055-46CB-8E51-7CE96E063EF0}" dt="2024-05-24T13:22:09.995" v="672" actId="11529"/>
          <ac:cxnSpMkLst>
            <pc:docMk/>
            <pc:sldMk cId="2356525013" sldId="372"/>
            <ac:cxnSpMk id="16" creationId="{9B6CC1EA-295B-133E-A396-48D92AA11080}"/>
          </ac:cxnSpMkLst>
        </pc:cxnChg>
        <pc:cxnChg chg="add mod">
          <ac:chgData name="shaghayegh vafi" userId="0ddb5ecaa1b92a4f" providerId="LiveId" clId="{8196BB2A-0055-46CB-8E51-7CE96E063EF0}" dt="2024-05-24T13:22:17.108" v="674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addSp delSp modSp mod">
        <pc:chgData name="shaghayegh vafi" userId="0ddb5ecaa1b92a4f" providerId="LiveId" clId="{8196BB2A-0055-46CB-8E51-7CE96E063EF0}" dt="2024-05-24T13:55:39.562" v="818" actId="20577"/>
        <pc:sldMkLst>
          <pc:docMk/>
          <pc:sldMk cId="168908171" sldId="373"/>
        </pc:sldMkLst>
        <pc:spChg chg="mod">
          <ac:chgData name="shaghayegh vafi" userId="0ddb5ecaa1b92a4f" providerId="LiveId" clId="{8196BB2A-0055-46CB-8E51-7CE96E063EF0}" dt="2024-05-24T13:55:39.562" v="818" actId="20577"/>
          <ac:spMkLst>
            <pc:docMk/>
            <pc:sldMk cId="168908171" sldId="373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30:05.784" v="775" actId="255"/>
          <ac:spMkLst>
            <pc:docMk/>
            <pc:sldMk cId="168908171" sldId="373"/>
            <ac:spMk id="5" creationId="{C4D9A4EE-5ED6-A11B-628D-15CA11943E8C}"/>
          </ac:spMkLst>
        </pc:spChg>
        <pc:spChg chg="add mod">
          <ac:chgData name="shaghayegh vafi" userId="0ddb5ecaa1b92a4f" providerId="LiveId" clId="{8196BB2A-0055-46CB-8E51-7CE96E063EF0}" dt="2024-05-24T13:53:45.564" v="815" actId="20577"/>
          <ac:spMkLst>
            <pc:docMk/>
            <pc:sldMk cId="168908171" sldId="373"/>
            <ac:spMk id="7" creationId="{0E92FFD5-7B0D-54F7-4CAC-67BF1D4AD89F}"/>
          </ac:spMkLst>
        </pc:spChg>
        <pc:spChg chg="add del mod">
          <ac:chgData name="shaghayegh vafi" userId="0ddb5ecaa1b92a4f" providerId="LiveId" clId="{8196BB2A-0055-46CB-8E51-7CE96E063EF0}" dt="2024-05-24T13:30:26.538" v="782"/>
          <ac:spMkLst>
            <pc:docMk/>
            <pc:sldMk cId="168908171" sldId="373"/>
            <ac:spMk id="8" creationId="{62CA26C4-332E-39C5-BAC2-F752F7EE33B2}"/>
          </ac:spMkLst>
        </pc:spChg>
        <pc:spChg chg="add mod">
          <ac:chgData name="shaghayegh vafi" userId="0ddb5ecaa1b92a4f" providerId="LiveId" clId="{8196BB2A-0055-46CB-8E51-7CE96E063EF0}" dt="2024-05-24T13:53:52.983" v="816" actId="255"/>
          <ac:spMkLst>
            <pc:docMk/>
            <pc:sldMk cId="168908171" sldId="373"/>
            <ac:spMk id="9" creationId="{833B7717-2720-1FF8-87E7-8500F784389C}"/>
          </ac:spMkLst>
        </pc:spChg>
        <pc:picChg chg="add del mod">
          <ac:chgData name="shaghayegh vafi" userId="0ddb5ecaa1b92a4f" providerId="LiveId" clId="{8196BB2A-0055-46CB-8E51-7CE96E063EF0}" dt="2024-05-24T13:29:39.883" v="770" actId="478"/>
          <ac:picMkLst>
            <pc:docMk/>
            <pc:sldMk cId="168908171" sldId="373"/>
            <ac:picMk id="6" creationId="{29F2B374-8538-59AA-66C0-78058C6C141C}"/>
          </ac:picMkLst>
        </pc:picChg>
      </pc:sldChg>
      <pc:sldChg chg="addSp delSp modSp mod">
        <pc:chgData name="shaghayegh vafi" userId="0ddb5ecaa1b92a4f" providerId="LiveId" clId="{8196BB2A-0055-46CB-8E51-7CE96E063EF0}" dt="2024-05-24T13:03:17.707" v="384" actId="1076"/>
        <pc:sldMkLst>
          <pc:docMk/>
          <pc:sldMk cId="577056989" sldId="374"/>
        </pc:sldMkLst>
        <pc:spChg chg="mod">
          <ac:chgData name="shaghayegh vafi" userId="0ddb5ecaa1b92a4f" providerId="LiveId" clId="{8196BB2A-0055-46CB-8E51-7CE96E063EF0}" dt="2024-05-24T13:00:21.735" v="339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shaghayegh vafi" userId="0ddb5ecaa1b92a4f" providerId="LiveId" clId="{8196BB2A-0055-46CB-8E51-7CE96E063EF0}" dt="2024-05-24T12:55:07.280" v="268" actId="20577"/>
          <ac:spMkLst>
            <pc:docMk/>
            <pc:sldMk cId="577056989" sldId="374"/>
            <ac:spMk id="6" creationId="{811E6CF5-87F7-94FF-AD4F-A2C8D56E6D7E}"/>
          </ac:spMkLst>
        </pc:spChg>
        <pc:spChg chg="add mod">
          <ac:chgData name="shaghayegh vafi" userId="0ddb5ecaa1b92a4f" providerId="LiveId" clId="{8196BB2A-0055-46CB-8E51-7CE96E063EF0}" dt="2024-05-24T12:55:29.582" v="270" actId="1076"/>
          <ac:spMkLst>
            <pc:docMk/>
            <pc:sldMk cId="577056989" sldId="374"/>
            <ac:spMk id="8" creationId="{0098E6B3-3E64-4B37-48D6-476678973E19}"/>
          </ac:spMkLst>
        </pc:spChg>
        <pc:spChg chg="add mod">
          <ac:chgData name="shaghayegh vafi" userId="0ddb5ecaa1b92a4f" providerId="LiveId" clId="{8196BB2A-0055-46CB-8E51-7CE96E063EF0}" dt="2024-05-24T13:03:17.707" v="384" actId="1076"/>
          <ac:spMkLst>
            <pc:docMk/>
            <pc:sldMk cId="577056989" sldId="374"/>
            <ac:spMk id="9" creationId="{F51B85C5-DDF1-0634-1DB1-AC906CAAD9D6}"/>
          </ac:spMkLst>
        </pc:spChg>
        <pc:spChg chg="add mod">
          <ac:chgData name="shaghayegh vafi" userId="0ddb5ecaa1b92a4f" providerId="LiveId" clId="{8196BB2A-0055-46CB-8E51-7CE96E063EF0}" dt="2024-05-24T13:02:01.885" v="373" actId="1076"/>
          <ac:spMkLst>
            <pc:docMk/>
            <pc:sldMk cId="577056989" sldId="374"/>
            <ac:spMk id="10" creationId="{684ADC26-B323-8499-74A1-7107CDCC0794}"/>
          </ac:spMkLst>
        </pc:spChg>
        <pc:spChg chg="add mod">
          <ac:chgData name="shaghayegh vafi" userId="0ddb5ecaa1b92a4f" providerId="LiveId" clId="{8196BB2A-0055-46CB-8E51-7CE96E063EF0}" dt="2024-05-24T13:01:53.172" v="372" actId="1076"/>
          <ac:spMkLst>
            <pc:docMk/>
            <pc:sldMk cId="577056989" sldId="374"/>
            <ac:spMk id="11" creationId="{1E8EF828-2962-BBE1-5FE6-6E324F2C41A2}"/>
          </ac:spMkLst>
        </pc:spChg>
        <pc:spChg chg="add mod">
          <ac:chgData name="shaghayegh vafi" userId="0ddb5ecaa1b92a4f" providerId="LiveId" clId="{8196BB2A-0055-46CB-8E51-7CE96E063EF0}" dt="2024-05-24T13:02:43.594" v="383" actId="14100"/>
          <ac:spMkLst>
            <pc:docMk/>
            <pc:sldMk cId="577056989" sldId="374"/>
            <ac:spMk id="12" creationId="{589FD340-7EED-DC3B-3188-EDD20DBB26E9}"/>
          </ac:spMkLst>
        </pc:spChg>
        <pc:picChg chg="del mod">
          <ac:chgData name="shaghayegh vafi" userId="0ddb5ecaa1b92a4f" providerId="LiveId" clId="{8196BB2A-0055-46CB-8E51-7CE96E063EF0}" dt="2024-05-24T13:02:15.812" v="374" actId="478"/>
          <ac:picMkLst>
            <pc:docMk/>
            <pc:sldMk cId="577056989" sldId="374"/>
            <ac:picMk id="7" creationId="{1EEBAE25-0AED-268A-0E6E-8CAD65639C76}"/>
          </ac:picMkLst>
        </pc:picChg>
      </pc:sldChg>
      <pc:sldChg chg="delSp mod">
        <pc:chgData name="shaghayegh vafi" userId="0ddb5ecaa1b92a4f" providerId="LiveId" clId="{8196BB2A-0055-46CB-8E51-7CE96E063EF0}" dt="2024-05-24T13:55:58.774" v="819" actId="21"/>
        <pc:sldMkLst>
          <pc:docMk/>
          <pc:sldMk cId="288442976" sldId="375"/>
        </pc:sldMkLst>
        <pc:spChg chg="del">
          <ac:chgData name="shaghayegh vafi" userId="0ddb5ecaa1b92a4f" providerId="LiveId" clId="{8196BB2A-0055-46CB-8E51-7CE96E063EF0}" dt="2024-05-24T13:55:58.774" v="819" actId="21"/>
          <ac:spMkLst>
            <pc:docMk/>
            <pc:sldMk cId="288442976" sldId="375"/>
            <ac:spMk id="2" creationId="{A6F21DE4-955D-A9A8-26EC-787FD6B066A4}"/>
          </ac:spMkLst>
        </pc:spChg>
      </pc:sldChg>
      <pc:sldChg chg="addSp delSp modSp mod">
        <pc:chgData name="shaghayegh vafi" userId="0ddb5ecaa1b92a4f" providerId="LiveId" clId="{8196BB2A-0055-46CB-8E51-7CE96E063EF0}" dt="2024-05-24T11:25:10.206" v="203" actId="478"/>
        <pc:sldMkLst>
          <pc:docMk/>
          <pc:sldMk cId="3275914623" sldId="376"/>
        </pc:sldMkLst>
        <pc:spChg chg="mod">
          <ac:chgData name="shaghayegh vafi" userId="0ddb5ecaa1b92a4f" providerId="LiveId" clId="{8196BB2A-0055-46CB-8E51-7CE96E063EF0}" dt="2024-05-24T11:22:29.555" v="167" actId="1076"/>
          <ac:spMkLst>
            <pc:docMk/>
            <pc:sldMk cId="3275914623" sldId="376"/>
            <ac:spMk id="5" creationId="{6B65C2A9-ABB7-5302-E24E-5CFE61917803}"/>
          </ac:spMkLst>
        </pc:spChg>
        <pc:spChg chg="add mod">
          <ac:chgData name="shaghayegh vafi" userId="0ddb5ecaa1b92a4f" providerId="LiveId" clId="{8196BB2A-0055-46CB-8E51-7CE96E063EF0}" dt="2024-05-24T11:22:19.525" v="166" actId="255"/>
          <ac:spMkLst>
            <pc:docMk/>
            <pc:sldMk cId="3275914623" sldId="376"/>
            <ac:spMk id="7" creationId="{63FDEBC3-F91C-D45C-2038-8DB997E5CEDA}"/>
          </ac:spMkLst>
        </pc:spChg>
        <pc:spChg chg="add mod">
          <ac:chgData name="shaghayegh vafi" userId="0ddb5ecaa1b92a4f" providerId="LiveId" clId="{8196BB2A-0055-46CB-8E51-7CE96E063EF0}" dt="2024-05-24T11:22:38.140" v="168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shaghayegh vafi" userId="0ddb5ecaa1b92a4f" providerId="LiveId" clId="{8196BB2A-0055-46CB-8E51-7CE96E063EF0}" dt="2024-05-24T11:24:04.406" v="188" actId="1076"/>
          <ac:spMkLst>
            <pc:docMk/>
            <pc:sldMk cId="3275914623" sldId="376"/>
            <ac:spMk id="10" creationId="{DA4A8918-A0F0-F00E-98B9-50929C1DC51E}"/>
          </ac:spMkLst>
        </pc:spChg>
        <pc:spChg chg="del mod">
          <ac:chgData name="shaghayegh vafi" userId="0ddb5ecaa1b92a4f" providerId="LiveId" clId="{8196BB2A-0055-46CB-8E51-7CE96E063EF0}" dt="2024-05-24T11:20:23.223" v="155"/>
          <ac:spMkLst>
            <pc:docMk/>
            <pc:sldMk cId="3275914623" sldId="376"/>
            <ac:spMk id="11" creationId="{D2215499-D71F-492E-1F82-5EE3E87A77B2}"/>
          </ac:spMkLst>
        </pc:spChg>
        <pc:spChg chg="mod">
          <ac:chgData name="shaghayegh vafi" userId="0ddb5ecaa1b92a4f" providerId="LiveId" clId="{8196BB2A-0055-46CB-8E51-7CE96E063EF0}" dt="2024-05-24T11:24:32.276" v="192" actId="1076"/>
          <ac:spMkLst>
            <pc:docMk/>
            <pc:sldMk cId="3275914623" sldId="376"/>
            <ac:spMk id="12" creationId="{C4311711-AEF2-04C5-ABA0-F84856537EA0}"/>
          </ac:spMkLst>
        </pc:spChg>
        <pc:spChg chg="add mod">
          <ac:chgData name="shaghayegh vafi" userId="0ddb5ecaa1b92a4f" providerId="LiveId" clId="{8196BB2A-0055-46CB-8E51-7CE96E063EF0}" dt="2024-05-24T11:23:36.835" v="178" actId="1076"/>
          <ac:spMkLst>
            <pc:docMk/>
            <pc:sldMk cId="3275914623" sldId="376"/>
            <ac:spMk id="13" creationId="{345B2A60-B106-EF15-6B11-99E2073F29BC}"/>
          </ac:spMkLst>
        </pc:spChg>
        <pc:spChg chg="add mod">
          <ac:chgData name="shaghayegh vafi" userId="0ddb5ecaa1b92a4f" providerId="LiveId" clId="{8196BB2A-0055-46CB-8E51-7CE96E063EF0}" dt="2024-05-24T11:24:21.464" v="191" actId="1076"/>
          <ac:spMkLst>
            <pc:docMk/>
            <pc:sldMk cId="3275914623" sldId="376"/>
            <ac:spMk id="14" creationId="{6E5551D4-59E3-5CC1-224D-5093F5A2215A}"/>
          </ac:spMkLst>
        </pc:spChg>
        <pc:spChg chg="add mod">
          <ac:chgData name="shaghayegh vafi" userId="0ddb5ecaa1b92a4f" providerId="LiveId" clId="{8196BB2A-0055-46CB-8E51-7CE96E063EF0}" dt="2024-05-24T11:25:06.058" v="202" actId="1076"/>
          <ac:spMkLst>
            <pc:docMk/>
            <pc:sldMk cId="3275914623" sldId="376"/>
            <ac:spMk id="15" creationId="{3AC0365C-E692-3E2A-0E38-A03D7A9CE092}"/>
          </ac:spMkLst>
        </pc:spChg>
        <pc:picChg chg="del mod">
          <ac:chgData name="shaghayegh vafi" userId="0ddb5ecaa1b92a4f" providerId="LiveId" clId="{8196BB2A-0055-46CB-8E51-7CE96E063EF0}" dt="2024-05-24T11:25:10.206" v="203" actId="478"/>
          <ac:picMkLst>
            <pc:docMk/>
            <pc:sldMk cId="3275914623" sldId="376"/>
            <ac:picMk id="6" creationId="{AC7ADC2E-8CE7-E49C-F6AF-3E734169AAAE}"/>
          </ac:picMkLst>
        </pc:picChg>
      </pc:sldChg>
      <pc:sldChg chg="modSp">
        <pc:chgData name="shaghayegh vafi" userId="0ddb5ecaa1b92a4f" providerId="LiveId" clId="{8196BB2A-0055-46CB-8E51-7CE96E063EF0}" dt="2024-05-24T13:56:38.486" v="825" actId="207"/>
        <pc:sldMkLst>
          <pc:docMk/>
          <pc:sldMk cId="4246651057" sldId="379"/>
        </pc:sldMkLst>
        <pc:spChg chg="mod">
          <ac:chgData name="shaghayegh vafi" userId="0ddb5ecaa1b92a4f" providerId="LiveId" clId="{8196BB2A-0055-46CB-8E51-7CE96E063EF0}" dt="2024-05-24T13:56:38.486" v="825" actId="207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">
        <pc:chgData name="shaghayegh vafi" userId="0ddb5ecaa1b92a4f" providerId="LiveId" clId="{8196BB2A-0055-46CB-8E51-7CE96E063EF0}" dt="2024-05-24T10:50:13.737" v="9" actId="1076"/>
        <pc:sldMkLst>
          <pc:docMk/>
          <pc:sldMk cId="2220304582" sldId="380"/>
        </pc:sldMkLst>
        <pc:spChg chg="mod">
          <ac:chgData name="shaghayegh vafi" userId="0ddb5ecaa1b92a4f" providerId="LiveId" clId="{8196BB2A-0055-46CB-8E51-7CE96E063EF0}" dt="2024-05-24T10:49:49.919" v="6" actId="20577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shaghayegh vafi" userId="0ddb5ecaa1b92a4f" providerId="LiveId" clId="{8196BB2A-0055-46CB-8E51-7CE96E063EF0}" dt="2024-05-24T10:50:13.737" v="9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modSp mod">
        <pc:chgData name="shaghayegh vafi" userId="0ddb5ecaa1b92a4f" providerId="LiveId" clId="{8196BB2A-0055-46CB-8E51-7CE96E063EF0}" dt="2024-05-24T13:57:55.315" v="827" actId="255"/>
        <pc:sldMkLst>
          <pc:docMk/>
          <pc:sldMk cId="3814607110" sldId="381"/>
        </pc:sldMkLst>
        <pc:spChg chg="mod">
          <ac:chgData name="shaghayegh vafi" userId="0ddb5ecaa1b92a4f" providerId="LiveId" clId="{8196BB2A-0055-46CB-8E51-7CE96E063EF0}" dt="2024-05-24T13:57:55.315" v="827" actId="255"/>
          <ac:spMkLst>
            <pc:docMk/>
            <pc:sldMk cId="3814607110" sldId="381"/>
            <ac:spMk id="3" creationId="{C39C7012-E888-7C63-D532-E98EF48AADFF}"/>
          </ac:spMkLst>
        </pc:spChg>
      </pc:sldChg>
    </pc:docChg>
  </pc:docChgLst>
  <pc:docChgLst>
    <pc:chgData name="Mina Farmanbar" userId="2a1e0098-5dc4-4049-80c3-9d1d60d2f212" providerId="ADAL" clId="{DC533D5A-9665-454D-8F0F-3EC1F6C89C32}"/>
    <pc:docChg chg="addSld modSld">
      <pc:chgData name="Mina Farmanbar" userId="2a1e0098-5dc4-4049-80c3-9d1d60d2f212" providerId="ADAL" clId="{DC533D5A-9665-454D-8F0F-3EC1F6C89C32}" dt="2024-07-02T12:04:13.065" v="294" actId="1076"/>
      <pc:docMkLst>
        <pc:docMk/>
      </pc:docMkLst>
      <pc:sldChg chg="modSp add">
        <pc:chgData name="Mina Farmanbar" userId="2a1e0098-5dc4-4049-80c3-9d1d60d2f212" providerId="ADAL" clId="{DC533D5A-9665-454D-8F0F-3EC1F6C89C32}" dt="2024-07-02T11:42:05.929" v="3" actId="962"/>
        <pc:sldMkLst>
          <pc:docMk/>
          <pc:sldMk cId="3586570464" sldId="367"/>
        </pc:sldMkLst>
        <pc:spChg chg="mod">
          <ac:chgData name="Mina Farmanbar" userId="2a1e0098-5dc4-4049-80c3-9d1d60d2f212" providerId="ADAL" clId="{DC533D5A-9665-454D-8F0F-3EC1F6C89C32}" dt="2024-07-02T11:42:01.015" v="2" actId="1076"/>
          <ac:spMkLst>
            <pc:docMk/>
            <pc:sldMk cId="3586570464" sldId="367"/>
            <ac:spMk id="2" creationId="{E7CD44EB-F71D-1F36-F3CD-CFE01ACECA3B}"/>
          </ac:spMkLst>
        </pc:spChg>
        <pc:picChg chg="mod">
          <ac:chgData name="Mina Farmanbar" userId="2a1e0098-5dc4-4049-80c3-9d1d60d2f212" providerId="ADAL" clId="{DC533D5A-9665-454D-8F0F-3EC1F6C89C32}" dt="2024-07-02T11:42:05.929" v="3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addSp modSp mod">
        <pc:chgData name="Mina Farmanbar" userId="2a1e0098-5dc4-4049-80c3-9d1d60d2f212" providerId="ADAL" clId="{DC533D5A-9665-454D-8F0F-3EC1F6C89C32}" dt="2024-07-02T12:04:13.065" v="294" actId="1076"/>
        <pc:sldMkLst>
          <pc:docMk/>
          <pc:sldMk cId="838458726" sldId="413"/>
        </pc:sldMkLst>
        <pc:spChg chg="add mod">
          <ac:chgData name="Mina Farmanbar" userId="2a1e0098-5dc4-4049-80c3-9d1d60d2f212" providerId="ADAL" clId="{DC533D5A-9665-454D-8F0F-3EC1F6C89C32}" dt="2024-07-02T12:04:13.065" v="294" actId="1076"/>
          <ac:spMkLst>
            <pc:docMk/>
            <pc:sldMk cId="838458726" sldId="413"/>
            <ac:spMk id="4" creationId="{5BCB643E-E65C-6265-A509-F373B62625DF}"/>
          </ac:spMkLst>
        </pc:spChg>
      </pc:sldChg>
      <pc:sldChg chg="modSp">
        <pc:chgData name="Mina Farmanbar" userId="2a1e0098-5dc4-4049-80c3-9d1d60d2f212" providerId="ADAL" clId="{DC533D5A-9665-454D-8F0F-3EC1F6C89C32}" dt="2024-07-02T11:42:36.742" v="75" actId="962"/>
        <pc:sldMkLst>
          <pc:docMk/>
          <pc:sldMk cId="2792437802" sldId="414"/>
        </pc:sldMkLst>
        <pc:cxnChg chg="mod">
          <ac:chgData name="Mina Farmanbar" userId="2a1e0098-5dc4-4049-80c3-9d1d60d2f212" providerId="ADAL" clId="{DC533D5A-9665-454D-8F0F-3EC1F6C89C32}" dt="2024-07-02T11:42:36.742" v="75" actId="962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modSp">
        <pc:chgData name="Mina Farmanbar" userId="2a1e0098-5dc4-4049-80c3-9d1d60d2f212" providerId="ADAL" clId="{DC533D5A-9665-454D-8F0F-3EC1F6C89C32}" dt="2024-07-02T11:43:21.174" v="79" actId="962"/>
        <pc:sldMkLst>
          <pc:docMk/>
          <pc:sldMk cId="602245712" sldId="415"/>
        </pc:sldMkLst>
        <pc:spChg chg="mod">
          <ac:chgData name="Mina Farmanbar" userId="2a1e0098-5dc4-4049-80c3-9d1d60d2f212" providerId="ADAL" clId="{DC533D5A-9665-454D-8F0F-3EC1F6C89C32}" dt="2024-07-02T11:43:07.044" v="77" actId="962"/>
          <ac:spMkLst>
            <pc:docMk/>
            <pc:sldMk cId="602245712" sldId="415"/>
            <ac:spMk id="3" creationId="{4206681F-79AA-0777-1FAD-C7AF042BD141}"/>
          </ac:spMkLst>
        </pc:spChg>
        <pc:grpChg chg="mod">
          <ac:chgData name="Mina Farmanbar" userId="2a1e0098-5dc4-4049-80c3-9d1d60d2f212" providerId="ADAL" clId="{DC533D5A-9665-454D-8F0F-3EC1F6C89C32}" dt="2024-07-02T11:43:21.174" v="79" actId="962"/>
          <ac:grpSpMkLst>
            <pc:docMk/>
            <pc:sldMk cId="602245712" sldId="415"/>
            <ac:grpSpMk id="2" creationId="{4E008143-D08C-863F-50C5-E7FE4B794290}"/>
          </ac:grpSpMkLst>
        </pc:grpChg>
      </pc:sldChg>
      <pc:sldChg chg="modSp">
        <pc:chgData name="Mina Farmanbar" userId="2a1e0098-5dc4-4049-80c3-9d1d60d2f212" providerId="ADAL" clId="{DC533D5A-9665-454D-8F0F-3EC1F6C89C32}" dt="2024-07-02T11:43:40.073" v="109" actId="962"/>
        <pc:sldMkLst>
          <pc:docMk/>
          <pc:sldMk cId="3458697845" sldId="417"/>
        </pc:sldMkLst>
        <pc:grpChg chg="mod">
          <ac:chgData name="Mina Farmanbar" userId="2a1e0098-5dc4-4049-80c3-9d1d60d2f212" providerId="ADAL" clId="{DC533D5A-9665-454D-8F0F-3EC1F6C89C32}" dt="2024-07-02T11:43:40.073" v="109" actId="962"/>
          <ac:grpSpMkLst>
            <pc:docMk/>
            <pc:sldMk cId="3458697845" sldId="417"/>
            <ac:grpSpMk id="5" creationId="{238C4F90-22D8-75B9-B46B-392A1DE791FD}"/>
          </ac:grpSpMkLst>
        </pc:grpChg>
      </pc:sldChg>
      <pc:sldChg chg="modSp">
        <pc:chgData name="Mina Farmanbar" userId="2a1e0098-5dc4-4049-80c3-9d1d60d2f212" providerId="ADAL" clId="{DC533D5A-9665-454D-8F0F-3EC1F6C89C32}" dt="2024-07-02T11:46:25.235" v="261" actId="962"/>
        <pc:sldMkLst>
          <pc:docMk/>
          <pc:sldMk cId="3601168363" sldId="418"/>
        </pc:sldMkLst>
        <pc:spChg chg="mod">
          <ac:chgData name="Mina Farmanbar" userId="2a1e0098-5dc4-4049-80c3-9d1d60d2f212" providerId="ADAL" clId="{DC533D5A-9665-454D-8F0F-3EC1F6C89C32}" dt="2024-07-02T11:46:25.235" v="261" actId="962"/>
          <ac:spMkLst>
            <pc:docMk/>
            <pc:sldMk cId="3601168363" sldId="418"/>
            <ac:spMk id="4" creationId="{CC1D4C96-B5D0-C37E-7C63-368CD3A2E60D}"/>
          </ac:spMkLst>
        </pc:spChg>
        <pc:spChg chg="mod">
          <ac:chgData name="Mina Farmanbar" userId="2a1e0098-5dc4-4049-80c3-9d1d60d2f212" providerId="ADAL" clId="{DC533D5A-9665-454D-8F0F-3EC1F6C89C32}" dt="2024-07-02T11:46:12.257" v="223" actId="962"/>
          <ac:spMkLst>
            <pc:docMk/>
            <pc:sldMk cId="3601168363" sldId="418"/>
            <ac:spMk id="7" creationId="{514515E5-71F4-E4BD-E226-7CEBD532BD86}"/>
          </ac:spMkLst>
        </pc:spChg>
        <pc:cxnChg chg="mod">
          <ac:chgData name="Mina Farmanbar" userId="2a1e0098-5dc4-4049-80c3-9d1d60d2f212" providerId="ADAL" clId="{DC533D5A-9665-454D-8F0F-3EC1F6C89C32}" dt="2024-07-02T11:43:47.504" v="110" actId="962"/>
          <ac:cxnSpMkLst>
            <pc:docMk/>
            <pc:sldMk cId="3601168363" sldId="418"/>
            <ac:cxnSpMk id="5" creationId="{A18EE2E3-693D-B703-D0E1-8BA592B20070}"/>
          </ac:cxnSpMkLst>
        </pc:cxnChg>
        <pc:cxnChg chg="mod">
          <ac:chgData name="Mina Farmanbar" userId="2a1e0098-5dc4-4049-80c3-9d1d60d2f212" providerId="ADAL" clId="{DC533D5A-9665-454D-8F0F-3EC1F6C89C32}" dt="2024-07-02T11:43:50.834" v="111" actId="962"/>
          <ac:cxnSpMkLst>
            <pc:docMk/>
            <pc:sldMk cId="3601168363" sldId="418"/>
            <ac:cxnSpMk id="6" creationId="{A8EE4D43-5116-6E5F-CBC7-98351BAF7E60}"/>
          </ac:cxnSpMkLst>
        </pc:cxnChg>
      </pc:sldChg>
      <pc:sldChg chg="modSp">
        <pc:chgData name="Mina Farmanbar" userId="2a1e0098-5dc4-4049-80c3-9d1d60d2f212" providerId="ADAL" clId="{DC533D5A-9665-454D-8F0F-3EC1F6C89C32}" dt="2024-07-02T11:44:20.845" v="115" actId="962"/>
        <pc:sldMkLst>
          <pc:docMk/>
          <pc:sldMk cId="1378121750" sldId="419"/>
        </pc:sldMkLst>
        <pc:spChg chg="mod">
          <ac:chgData name="Mina Farmanbar" userId="2a1e0098-5dc4-4049-80c3-9d1d60d2f212" providerId="ADAL" clId="{DC533D5A-9665-454D-8F0F-3EC1F6C89C32}" dt="2024-07-02T11:44:11.276" v="113" actId="962"/>
          <ac:spMkLst>
            <pc:docMk/>
            <pc:sldMk cId="1378121750" sldId="419"/>
            <ac:spMk id="3" creationId="{B6D3D5A9-FD81-0B55-55A2-268CD03CE8E8}"/>
          </ac:spMkLst>
        </pc:spChg>
        <pc:grpChg chg="mod">
          <ac:chgData name="Mina Farmanbar" userId="2a1e0098-5dc4-4049-80c3-9d1d60d2f212" providerId="ADAL" clId="{DC533D5A-9665-454D-8F0F-3EC1F6C89C32}" dt="2024-07-02T11:44:20.845" v="115" actId="962"/>
          <ac:grpSpMkLst>
            <pc:docMk/>
            <pc:sldMk cId="1378121750" sldId="419"/>
            <ac:grpSpMk id="7" creationId="{2B05F01F-9EF9-10D1-8EF4-5D39DA0D1939}"/>
          </ac:grpSpMkLst>
        </pc:grpChg>
      </pc:sldChg>
      <pc:sldChg chg="modSp">
        <pc:chgData name="Mina Farmanbar" userId="2a1e0098-5dc4-4049-80c3-9d1d60d2f212" providerId="ADAL" clId="{DC533D5A-9665-454D-8F0F-3EC1F6C89C32}" dt="2024-07-02T11:45:04.285" v="177" actId="962"/>
        <pc:sldMkLst>
          <pc:docMk/>
          <pc:sldMk cId="2407095597" sldId="423"/>
        </pc:sldMkLst>
        <pc:spChg chg="mod">
          <ac:chgData name="Mina Farmanbar" userId="2a1e0098-5dc4-4049-80c3-9d1d60d2f212" providerId="ADAL" clId="{DC533D5A-9665-454D-8F0F-3EC1F6C89C32}" dt="2024-07-02T11:44:56.955" v="175" actId="962"/>
          <ac:spMkLst>
            <pc:docMk/>
            <pc:sldMk cId="2407095597" sldId="423"/>
            <ac:spMk id="8" creationId="{B4789D5B-D0E2-662D-A872-6B53E115C2FB}"/>
          </ac:spMkLst>
        </pc:spChg>
        <pc:grpChg chg="mod">
          <ac:chgData name="Mina Farmanbar" userId="2a1e0098-5dc4-4049-80c3-9d1d60d2f212" providerId="ADAL" clId="{DC533D5A-9665-454D-8F0F-3EC1F6C89C32}" dt="2024-07-02T11:44:41.551" v="173" actId="962"/>
          <ac:grpSpMkLst>
            <pc:docMk/>
            <pc:sldMk cId="2407095597" sldId="423"/>
            <ac:grpSpMk id="16" creationId="{1F4EF714-E1FC-A15B-92F3-FF50841B6923}"/>
          </ac:grpSpMkLst>
        </pc:grpChg>
        <pc:grpChg chg="mod">
          <ac:chgData name="Mina Farmanbar" userId="2a1e0098-5dc4-4049-80c3-9d1d60d2f212" providerId="ADAL" clId="{DC533D5A-9665-454D-8F0F-3EC1F6C89C32}" dt="2024-07-02T11:45:04.285" v="177" actId="962"/>
          <ac:grpSpMkLst>
            <pc:docMk/>
            <pc:sldMk cId="2407095597" sldId="423"/>
            <ac:grpSpMk id="17" creationId="{E5BE737D-FD31-BFDC-2EC9-416865B22245}"/>
          </ac:grpSpMkLst>
        </pc:grpChg>
      </pc:sldChg>
    </pc:docChg>
  </pc:docChgLst>
  <pc:docChgLst>
    <pc:chgData name="Mina Farmanbar" userId="2a1e0098-5dc4-4049-80c3-9d1d60d2f212" providerId="ADAL" clId="{AEE8E8E8-93E7-43FA-B321-B14C12B0C862}"/>
    <pc:docChg chg="undo custSel addSld delSld modSld sldOrd">
      <pc:chgData name="Mina Farmanbar" userId="2a1e0098-5dc4-4049-80c3-9d1d60d2f212" providerId="ADAL" clId="{AEE8E8E8-93E7-43FA-B321-B14C12B0C862}" dt="2024-07-26T13:20:36.338" v="931" actId="20577"/>
      <pc:docMkLst>
        <pc:docMk/>
      </pc:docMkLst>
      <pc:sldChg chg="modSp">
        <pc:chgData name="Mina Farmanbar" userId="2a1e0098-5dc4-4049-80c3-9d1d60d2f212" providerId="ADAL" clId="{AEE8E8E8-93E7-43FA-B321-B14C12B0C862}" dt="2024-07-26T07:07:50.468" v="869" actId="6549"/>
        <pc:sldMkLst>
          <pc:docMk/>
          <pc:sldMk cId="3518625769" sldId="383"/>
        </pc:sldMkLst>
        <pc:spChg chg="mod">
          <ac:chgData name="Mina Farmanbar" userId="2a1e0098-5dc4-4049-80c3-9d1d60d2f212" providerId="ADAL" clId="{AEE8E8E8-93E7-43FA-B321-B14C12B0C862}" dt="2024-07-26T07:07:50.468" v="869" actId="6549"/>
          <ac:spMkLst>
            <pc:docMk/>
            <pc:sldMk cId="3518625769" sldId="383"/>
            <ac:spMk id="2" creationId="{94DB8287-6178-6F17-1E2E-A7D1BE0828BB}"/>
          </ac:spMkLst>
        </pc:spChg>
      </pc:sldChg>
      <pc:sldChg chg="modSp mod modNotesTx">
        <pc:chgData name="Mina Farmanbar" userId="2a1e0098-5dc4-4049-80c3-9d1d60d2f212" providerId="ADAL" clId="{AEE8E8E8-93E7-43FA-B321-B14C12B0C862}" dt="2024-07-25T16:31:55.737" v="313" actId="14100"/>
        <pc:sldMkLst>
          <pc:docMk/>
          <pc:sldMk cId="2792437802" sldId="414"/>
        </pc:sldMkLst>
        <pc:spChg chg="mod">
          <ac:chgData name="Mina Farmanbar" userId="2a1e0098-5dc4-4049-80c3-9d1d60d2f212" providerId="ADAL" clId="{AEE8E8E8-93E7-43FA-B321-B14C12B0C862}" dt="2024-07-25T16:07:34.329" v="12" actId="6549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AEE8E8E8-93E7-43FA-B321-B14C12B0C862}" dt="2024-07-25T16:31:55.737" v="313" actId="14100"/>
          <ac:spMkLst>
            <pc:docMk/>
            <pc:sldMk cId="2792437802" sldId="414"/>
            <ac:spMk id="3" creationId="{EFDA16D8-9741-9EEC-509B-B96D3FE0AA28}"/>
          </ac:spMkLst>
        </pc:spChg>
      </pc:sldChg>
      <pc:sldChg chg="del">
        <pc:chgData name="Mina Farmanbar" userId="2a1e0098-5dc4-4049-80c3-9d1d60d2f212" providerId="ADAL" clId="{AEE8E8E8-93E7-43FA-B321-B14C12B0C862}" dt="2024-07-26T06:53:14.690" v="481" actId="47"/>
        <pc:sldMkLst>
          <pc:docMk/>
          <pc:sldMk cId="2541751383" sldId="427"/>
        </pc:sldMkLst>
      </pc:sldChg>
      <pc:sldChg chg="addSp delSp modSp mod modNotesTx">
        <pc:chgData name="Mina Farmanbar" userId="2a1e0098-5dc4-4049-80c3-9d1d60d2f212" providerId="ADAL" clId="{AEE8E8E8-93E7-43FA-B321-B14C12B0C862}" dt="2024-07-26T13:20:36.338" v="931" actId="20577"/>
        <pc:sldMkLst>
          <pc:docMk/>
          <pc:sldMk cId="36420584" sldId="428"/>
        </pc:sldMkLst>
        <pc:spChg chg="del">
          <ac:chgData name="Mina Farmanbar" userId="2a1e0098-5dc4-4049-80c3-9d1d60d2f212" providerId="ADAL" clId="{AEE8E8E8-93E7-43FA-B321-B14C12B0C862}" dt="2024-07-25T16:31:28.729" v="306" actId="478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AEE8E8E8-93E7-43FA-B321-B14C12B0C862}" dt="2024-07-26T07:09:07.294" v="874" actId="21"/>
          <ac:spMkLst>
            <pc:docMk/>
            <pc:sldMk cId="36420584" sldId="428"/>
            <ac:spMk id="3" creationId="{EFDA16D8-9741-9EEC-509B-B96D3FE0AA28}"/>
          </ac:spMkLst>
        </pc:spChg>
        <pc:spChg chg="add mod">
          <ac:chgData name="Mina Farmanbar" userId="2a1e0098-5dc4-4049-80c3-9d1d60d2f212" providerId="ADAL" clId="{AEE8E8E8-93E7-43FA-B321-B14C12B0C862}" dt="2024-07-26T07:03:26.918" v="581" actId="33553"/>
          <ac:spMkLst>
            <pc:docMk/>
            <pc:sldMk cId="36420584" sldId="428"/>
            <ac:spMk id="4" creationId="{E4F118C3-DCCB-0BC7-B6C2-623861B23CAE}"/>
          </ac:spMkLst>
        </pc:spChg>
        <pc:spChg chg="add del mod">
          <ac:chgData name="Mina Farmanbar" userId="2a1e0098-5dc4-4049-80c3-9d1d60d2f212" providerId="ADAL" clId="{AEE8E8E8-93E7-43FA-B321-B14C12B0C862}" dt="2024-07-25T16:31:30.920" v="307" actId="478"/>
          <ac:spMkLst>
            <pc:docMk/>
            <pc:sldMk cId="36420584" sldId="428"/>
            <ac:spMk id="6" creationId="{6480568C-4491-88D2-5988-7C7B6895C3DA}"/>
          </ac:spMkLst>
        </pc:spChg>
        <pc:spChg chg="add mod">
          <ac:chgData name="Mina Farmanbar" userId="2a1e0098-5dc4-4049-80c3-9d1d60d2f212" providerId="ADAL" clId="{AEE8E8E8-93E7-43FA-B321-B14C12B0C862}" dt="2024-07-26T13:20:28.709" v="930" actId="20577"/>
          <ac:spMkLst>
            <pc:docMk/>
            <pc:sldMk cId="36420584" sldId="428"/>
            <ac:spMk id="7" creationId="{A4D06140-CF68-5329-5849-0E8571393349}"/>
          </ac:spMkLst>
        </pc:spChg>
      </pc:sldChg>
      <pc:sldChg chg="del">
        <pc:chgData name="Mina Farmanbar" userId="2a1e0098-5dc4-4049-80c3-9d1d60d2f212" providerId="ADAL" clId="{AEE8E8E8-93E7-43FA-B321-B14C12B0C862}" dt="2024-07-26T06:50:36.711" v="440" actId="47"/>
        <pc:sldMkLst>
          <pc:docMk/>
          <pc:sldMk cId="3070854054" sldId="441"/>
        </pc:sldMkLst>
      </pc:sldChg>
      <pc:sldChg chg="del">
        <pc:chgData name="Mina Farmanbar" userId="2a1e0098-5dc4-4049-80c3-9d1d60d2f212" providerId="ADAL" clId="{AEE8E8E8-93E7-43FA-B321-B14C12B0C862}" dt="2024-07-26T06:53:15.260" v="482" actId="47"/>
        <pc:sldMkLst>
          <pc:docMk/>
          <pc:sldMk cId="1486722434" sldId="442"/>
        </pc:sldMkLst>
      </pc:sldChg>
      <pc:sldChg chg="del">
        <pc:chgData name="Mina Farmanbar" userId="2a1e0098-5dc4-4049-80c3-9d1d60d2f212" providerId="ADAL" clId="{AEE8E8E8-93E7-43FA-B321-B14C12B0C862}" dt="2024-07-26T06:53:15.415" v="483" actId="47"/>
        <pc:sldMkLst>
          <pc:docMk/>
          <pc:sldMk cId="3348878457" sldId="443"/>
        </pc:sldMkLst>
      </pc:sldChg>
      <pc:sldChg chg="del">
        <pc:chgData name="Mina Farmanbar" userId="2a1e0098-5dc4-4049-80c3-9d1d60d2f212" providerId="ADAL" clId="{AEE8E8E8-93E7-43FA-B321-B14C12B0C862}" dt="2024-07-26T06:53:15.586" v="484" actId="47"/>
        <pc:sldMkLst>
          <pc:docMk/>
          <pc:sldMk cId="411795694" sldId="444"/>
        </pc:sldMkLst>
      </pc:sldChg>
      <pc:sldChg chg="del">
        <pc:chgData name="Mina Farmanbar" userId="2a1e0098-5dc4-4049-80c3-9d1d60d2f212" providerId="ADAL" clId="{AEE8E8E8-93E7-43FA-B321-B14C12B0C862}" dt="2024-07-26T06:53:17.238" v="485" actId="47"/>
        <pc:sldMkLst>
          <pc:docMk/>
          <pc:sldMk cId="3253471298" sldId="445"/>
        </pc:sldMkLst>
      </pc:sldChg>
      <pc:sldChg chg="del">
        <pc:chgData name="Mina Farmanbar" userId="2a1e0098-5dc4-4049-80c3-9d1d60d2f212" providerId="ADAL" clId="{AEE8E8E8-93E7-43FA-B321-B14C12B0C862}" dt="2024-07-26T06:53:17.567" v="486" actId="47"/>
        <pc:sldMkLst>
          <pc:docMk/>
          <pc:sldMk cId="2378020828" sldId="446"/>
        </pc:sldMkLst>
      </pc:sldChg>
      <pc:sldChg chg="del">
        <pc:chgData name="Mina Farmanbar" userId="2a1e0098-5dc4-4049-80c3-9d1d60d2f212" providerId="ADAL" clId="{AEE8E8E8-93E7-43FA-B321-B14C12B0C862}" dt="2024-07-26T06:53:17.804" v="487" actId="47"/>
        <pc:sldMkLst>
          <pc:docMk/>
          <pc:sldMk cId="2188195474" sldId="447"/>
        </pc:sldMkLst>
      </pc:sldChg>
      <pc:sldChg chg="del">
        <pc:chgData name="Mina Farmanbar" userId="2a1e0098-5dc4-4049-80c3-9d1d60d2f212" providerId="ADAL" clId="{AEE8E8E8-93E7-43FA-B321-B14C12B0C862}" dt="2024-07-26T06:53:19.091" v="489" actId="47"/>
        <pc:sldMkLst>
          <pc:docMk/>
          <pc:sldMk cId="3607405345" sldId="448"/>
        </pc:sldMkLst>
      </pc:sldChg>
      <pc:sldChg chg="del">
        <pc:chgData name="Mina Farmanbar" userId="2a1e0098-5dc4-4049-80c3-9d1d60d2f212" providerId="ADAL" clId="{AEE8E8E8-93E7-43FA-B321-B14C12B0C862}" dt="2024-07-26T06:53:18.188" v="488" actId="47"/>
        <pc:sldMkLst>
          <pc:docMk/>
          <pc:sldMk cId="1971892194" sldId="449"/>
        </pc:sldMkLst>
      </pc:sldChg>
      <pc:sldChg chg="del">
        <pc:chgData name="Mina Farmanbar" userId="2a1e0098-5dc4-4049-80c3-9d1d60d2f212" providerId="ADAL" clId="{AEE8E8E8-93E7-43FA-B321-B14C12B0C862}" dt="2024-07-26T07:10:49.254" v="887" actId="47"/>
        <pc:sldMkLst>
          <pc:docMk/>
          <pc:sldMk cId="1299660085" sldId="451"/>
        </pc:sldMkLst>
      </pc:sldChg>
      <pc:sldChg chg="addSp delSp modSp add mod modNotesTx">
        <pc:chgData name="Mina Farmanbar" userId="2a1e0098-5dc4-4049-80c3-9d1d60d2f212" providerId="ADAL" clId="{AEE8E8E8-93E7-43FA-B321-B14C12B0C862}" dt="2024-07-26T07:12:24.987" v="906" actId="5793"/>
        <pc:sldMkLst>
          <pc:docMk/>
          <pc:sldMk cId="3857826689" sldId="452"/>
        </pc:sldMkLst>
        <pc:spChg chg="mod">
          <ac:chgData name="Mina Farmanbar" userId="2a1e0098-5dc4-4049-80c3-9d1d60d2f212" providerId="ADAL" clId="{AEE8E8E8-93E7-43FA-B321-B14C12B0C862}" dt="2024-07-25T16:32:32.830" v="319"/>
          <ac:spMkLst>
            <pc:docMk/>
            <pc:sldMk cId="3857826689" sldId="452"/>
            <ac:spMk id="2" creationId="{AF482F97-6E8B-CAC6-F2AB-7417FD0D7976}"/>
          </ac:spMkLst>
        </pc:spChg>
        <pc:spChg chg="del mod">
          <ac:chgData name="Mina Farmanbar" userId="2a1e0098-5dc4-4049-80c3-9d1d60d2f212" providerId="ADAL" clId="{AEE8E8E8-93E7-43FA-B321-B14C12B0C862}" dt="2024-07-26T06:51:07.010" v="446" actId="478"/>
          <ac:spMkLst>
            <pc:docMk/>
            <pc:sldMk cId="3857826689" sldId="452"/>
            <ac:spMk id="3" creationId="{EFDA16D8-9741-9EEC-509B-B96D3FE0AA28}"/>
          </ac:spMkLst>
        </pc:spChg>
        <pc:spChg chg="add mod">
          <ac:chgData name="Mina Farmanbar" userId="2a1e0098-5dc4-4049-80c3-9d1d60d2f212" providerId="ADAL" clId="{AEE8E8E8-93E7-43FA-B321-B14C12B0C862}" dt="2024-07-26T07:12:24.987" v="906" actId="5793"/>
          <ac:spMkLst>
            <pc:docMk/>
            <pc:sldMk cId="3857826689" sldId="452"/>
            <ac:spMk id="6" creationId="{7B761195-081C-1E89-DEDC-890C742A9AAB}"/>
          </ac:spMkLst>
        </pc:spChg>
        <pc:picChg chg="add mod">
          <ac:chgData name="Mina Farmanbar" userId="2a1e0098-5dc4-4049-80c3-9d1d60d2f212" providerId="ADAL" clId="{AEE8E8E8-93E7-43FA-B321-B14C12B0C862}" dt="2024-07-25T16:31:00.118" v="299"/>
          <ac:picMkLst>
            <pc:docMk/>
            <pc:sldMk cId="3857826689" sldId="452"/>
            <ac:picMk id="4" creationId="{D95EDEC0-0B82-6A07-54A1-345BAA8CE034}"/>
          </ac:picMkLst>
        </pc:picChg>
        <pc:picChg chg="add mod">
          <ac:chgData name="Mina Farmanbar" userId="2a1e0098-5dc4-4049-80c3-9d1d60d2f212" providerId="ADAL" clId="{AEE8E8E8-93E7-43FA-B321-B14C12B0C862}" dt="2024-07-25T16:30:59.009" v="297" actId="1076"/>
          <ac:picMkLst>
            <pc:docMk/>
            <pc:sldMk cId="3857826689" sldId="452"/>
            <ac:picMk id="5" creationId="{4989E799-8788-6BAF-817F-156A10BF20DD}"/>
          </ac:picMkLst>
        </pc:picChg>
      </pc:sldChg>
      <pc:sldChg chg="addSp delSp modSp new mod modNotesTx">
        <pc:chgData name="Mina Farmanbar" userId="2a1e0098-5dc4-4049-80c3-9d1d60d2f212" providerId="ADAL" clId="{AEE8E8E8-93E7-43FA-B321-B14C12B0C862}" dt="2024-07-26T13:17:10.747" v="911" actId="1076"/>
        <pc:sldMkLst>
          <pc:docMk/>
          <pc:sldMk cId="3976725744" sldId="453"/>
        </pc:sldMkLst>
        <pc:spChg chg="mod">
          <ac:chgData name="Mina Farmanbar" userId="2a1e0098-5dc4-4049-80c3-9d1d60d2f212" providerId="ADAL" clId="{AEE8E8E8-93E7-43FA-B321-B14C12B0C862}" dt="2024-07-25T16:33:00.586" v="323" actId="1076"/>
          <ac:spMkLst>
            <pc:docMk/>
            <pc:sldMk cId="3976725744" sldId="453"/>
            <ac:spMk id="2" creationId="{1B1609BD-ACBC-52D6-AA40-D2BA4118CD18}"/>
          </ac:spMkLst>
        </pc:spChg>
        <pc:spChg chg="del">
          <ac:chgData name="Mina Farmanbar" userId="2a1e0098-5dc4-4049-80c3-9d1d60d2f212" providerId="ADAL" clId="{AEE8E8E8-93E7-43FA-B321-B14C12B0C862}" dt="2024-07-25T16:33:04.823" v="324" actId="478"/>
          <ac:spMkLst>
            <pc:docMk/>
            <pc:sldMk cId="3976725744" sldId="453"/>
            <ac:spMk id="3" creationId="{2C05CDC7-8DFB-EFE2-FA80-6A8538993FEE}"/>
          </ac:spMkLst>
        </pc:spChg>
        <pc:spChg chg="add mod">
          <ac:chgData name="Mina Farmanbar" userId="2a1e0098-5dc4-4049-80c3-9d1d60d2f212" providerId="ADAL" clId="{AEE8E8E8-93E7-43FA-B321-B14C12B0C862}" dt="2024-07-26T07:06:27.068" v="832" actId="1076"/>
          <ac:spMkLst>
            <pc:docMk/>
            <pc:sldMk cId="3976725744" sldId="453"/>
            <ac:spMk id="6" creationId="{3DF0432E-FD01-079D-C56B-90166030CD9F}"/>
          </ac:spMkLst>
        </pc:spChg>
        <pc:spChg chg="add mod">
          <ac:chgData name="Mina Farmanbar" userId="2a1e0098-5dc4-4049-80c3-9d1d60d2f212" providerId="ADAL" clId="{AEE8E8E8-93E7-43FA-B321-B14C12B0C862}" dt="2024-07-26T07:06:33.112" v="833" actId="1076"/>
          <ac:spMkLst>
            <pc:docMk/>
            <pc:sldMk cId="3976725744" sldId="453"/>
            <ac:spMk id="7" creationId="{5B1442AF-B939-3FF0-402C-54491FDB102C}"/>
          </ac:spMkLst>
        </pc:spChg>
        <pc:spChg chg="add mod">
          <ac:chgData name="Mina Farmanbar" userId="2a1e0098-5dc4-4049-80c3-9d1d60d2f212" providerId="ADAL" clId="{AEE8E8E8-93E7-43FA-B321-B14C12B0C862}" dt="2024-07-26T13:17:10.747" v="911" actId="1076"/>
          <ac:spMkLst>
            <pc:docMk/>
            <pc:sldMk cId="3976725744" sldId="453"/>
            <ac:spMk id="8" creationId="{DA9C414F-F5A1-5FF7-594F-29A02C2CF390}"/>
          </ac:spMkLst>
        </pc:spChg>
        <pc:picChg chg="add mod">
          <ac:chgData name="Mina Farmanbar" userId="2a1e0098-5dc4-4049-80c3-9d1d60d2f212" providerId="ADAL" clId="{AEE8E8E8-93E7-43FA-B321-B14C12B0C862}" dt="2024-07-26T07:06:27.068" v="832" actId="1076"/>
          <ac:picMkLst>
            <pc:docMk/>
            <pc:sldMk cId="3976725744" sldId="453"/>
            <ac:picMk id="4" creationId="{7A79EAAA-4BAE-C7F0-0E23-093F337346A8}"/>
          </ac:picMkLst>
        </pc:picChg>
        <pc:picChg chg="add mod">
          <ac:chgData name="Mina Farmanbar" userId="2a1e0098-5dc4-4049-80c3-9d1d60d2f212" providerId="ADAL" clId="{AEE8E8E8-93E7-43FA-B321-B14C12B0C862}" dt="2024-07-26T07:06:33.112" v="833" actId="1076"/>
          <ac:picMkLst>
            <pc:docMk/>
            <pc:sldMk cId="3976725744" sldId="453"/>
            <ac:picMk id="5" creationId="{FD960355-F747-C1A7-6BA2-51751813A9B5}"/>
          </ac:picMkLst>
        </pc:picChg>
      </pc:sldChg>
      <pc:sldChg chg="addSp modSp add del mod ord modNotesTx">
        <pc:chgData name="Mina Farmanbar" userId="2a1e0098-5dc4-4049-80c3-9d1d60d2f212" providerId="ADAL" clId="{AEE8E8E8-93E7-43FA-B321-B14C12B0C862}" dt="2024-07-26T07:02:39.923" v="567" actId="47"/>
        <pc:sldMkLst>
          <pc:docMk/>
          <pc:sldMk cId="1235828874" sldId="454"/>
        </pc:sldMkLst>
        <pc:spChg chg="mod">
          <ac:chgData name="Mina Farmanbar" userId="2a1e0098-5dc4-4049-80c3-9d1d60d2f212" providerId="ADAL" clId="{AEE8E8E8-93E7-43FA-B321-B14C12B0C862}" dt="2024-07-26T06:42:39.350" v="376" actId="6549"/>
          <ac:spMkLst>
            <pc:docMk/>
            <pc:sldMk cId="1235828874" sldId="454"/>
            <ac:spMk id="3" creationId="{EFDA16D8-9741-9EEC-509B-B96D3FE0AA28}"/>
          </ac:spMkLst>
        </pc:spChg>
        <pc:picChg chg="add mod">
          <ac:chgData name="Mina Farmanbar" userId="2a1e0098-5dc4-4049-80c3-9d1d60d2f212" providerId="ADAL" clId="{AEE8E8E8-93E7-43FA-B321-B14C12B0C862}" dt="2024-07-26T06:42:49.926" v="378" actId="1076"/>
          <ac:picMkLst>
            <pc:docMk/>
            <pc:sldMk cId="1235828874" sldId="454"/>
            <ac:picMk id="4" creationId="{E2FB5F70-1644-1FD9-658F-AFE0790860D2}"/>
          </ac:picMkLst>
        </pc:picChg>
      </pc:sldChg>
      <pc:sldChg chg="addSp delSp modSp add mod ord">
        <pc:chgData name="Mina Farmanbar" userId="2a1e0098-5dc4-4049-80c3-9d1d60d2f212" providerId="ADAL" clId="{AEE8E8E8-93E7-43FA-B321-B14C12B0C862}" dt="2024-07-26T13:18:38.109" v="916" actId="1076"/>
        <pc:sldMkLst>
          <pc:docMk/>
          <pc:sldMk cId="876636438" sldId="455"/>
        </pc:sldMkLst>
        <pc:spChg chg="mod">
          <ac:chgData name="Mina Farmanbar" userId="2a1e0098-5dc4-4049-80c3-9d1d60d2f212" providerId="ADAL" clId="{AEE8E8E8-93E7-43FA-B321-B14C12B0C862}" dt="2024-07-25T16:37:18.521" v="366" actId="33524"/>
          <ac:spMkLst>
            <pc:docMk/>
            <pc:sldMk cId="876636438" sldId="455"/>
            <ac:spMk id="3" creationId="{EFDA16D8-9741-9EEC-509B-B96D3FE0AA28}"/>
          </ac:spMkLst>
        </pc:spChg>
        <pc:spChg chg="add mod">
          <ac:chgData name="Mina Farmanbar" userId="2a1e0098-5dc4-4049-80c3-9d1d60d2f212" providerId="ADAL" clId="{AEE8E8E8-93E7-43FA-B321-B14C12B0C862}" dt="2024-07-26T13:18:38.109" v="916" actId="1076"/>
          <ac:spMkLst>
            <pc:docMk/>
            <pc:sldMk cId="876636438" sldId="455"/>
            <ac:spMk id="6" creationId="{2A9A77E7-AD51-0822-7357-A6888D2E83CE}"/>
          </ac:spMkLst>
        </pc:spChg>
        <pc:picChg chg="del">
          <ac:chgData name="Mina Farmanbar" userId="2a1e0098-5dc4-4049-80c3-9d1d60d2f212" providerId="ADAL" clId="{AEE8E8E8-93E7-43FA-B321-B14C12B0C862}" dt="2024-07-25T16:36:30.014" v="355" actId="478"/>
          <ac:picMkLst>
            <pc:docMk/>
            <pc:sldMk cId="876636438" sldId="455"/>
            <ac:picMk id="4" creationId="{E2FB5F70-1644-1FD9-658F-AFE0790860D2}"/>
          </ac:picMkLst>
        </pc:picChg>
        <pc:picChg chg="add mod">
          <ac:chgData name="Mina Farmanbar" userId="2a1e0098-5dc4-4049-80c3-9d1d60d2f212" providerId="ADAL" clId="{AEE8E8E8-93E7-43FA-B321-B14C12B0C862}" dt="2024-07-26T07:05:17.491" v="820" actId="962"/>
          <ac:picMkLst>
            <pc:docMk/>
            <pc:sldMk cId="876636438" sldId="455"/>
            <ac:picMk id="5" creationId="{D6F7B703-F097-A012-8821-D1C7B698EF95}"/>
          </ac:picMkLst>
        </pc:picChg>
      </pc:sldChg>
      <pc:sldChg chg="addSp delSp modSp add mod modNotesTx">
        <pc:chgData name="Mina Farmanbar" userId="2a1e0098-5dc4-4049-80c3-9d1d60d2f212" providerId="ADAL" clId="{AEE8E8E8-93E7-43FA-B321-B14C12B0C862}" dt="2024-07-26T13:18:46.372" v="920" actId="1076"/>
        <pc:sldMkLst>
          <pc:docMk/>
          <pc:sldMk cId="3746294456" sldId="456"/>
        </pc:sldMkLst>
        <pc:spChg chg="mod">
          <ac:chgData name="Mina Farmanbar" userId="2a1e0098-5dc4-4049-80c3-9d1d60d2f212" providerId="ADAL" clId="{AEE8E8E8-93E7-43FA-B321-B14C12B0C862}" dt="2024-07-26T07:03:40.334" v="586" actId="962"/>
          <ac:spMkLst>
            <pc:docMk/>
            <pc:sldMk cId="3746294456" sldId="456"/>
            <ac:spMk id="3" creationId="{EFDA16D8-9741-9EEC-509B-B96D3FE0AA28}"/>
          </ac:spMkLst>
        </pc:spChg>
        <pc:spChg chg="add mod">
          <ac:chgData name="Mina Farmanbar" userId="2a1e0098-5dc4-4049-80c3-9d1d60d2f212" providerId="ADAL" clId="{AEE8E8E8-93E7-43FA-B321-B14C12B0C862}" dt="2024-07-26T13:18:46.372" v="920" actId="1076"/>
          <ac:spMkLst>
            <pc:docMk/>
            <pc:sldMk cId="3746294456" sldId="456"/>
            <ac:spMk id="4" creationId="{A5580978-250E-F4A1-5D85-35C213D3AF63}"/>
          </ac:spMkLst>
        </pc:spChg>
        <pc:spChg chg="add mod">
          <ac:chgData name="Mina Farmanbar" userId="2a1e0098-5dc4-4049-80c3-9d1d60d2f212" providerId="ADAL" clId="{AEE8E8E8-93E7-43FA-B321-B14C12B0C862}" dt="2024-07-26T06:53:33.688" v="492" actId="1076"/>
          <ac:spMkLst>
            <pc:docMk/>
            <pc:sldMk cId="3746294456" sldId="456"/>
            <ac:spMk id="7" creationId="{6ED30C9A-C951-6005-456D-3B6043607E78}"/>
          </ac:spMkLst>
        </pc:spChg>
        <pc:spChg chg="add mod">
          <ac:chgData name="Mina Farmanbar" userId="2a1e0098-5dc4-4049-80c3-9d1d60d2f212" providerId="ADAL" clId="{AEE8E8E8-93E7-43FA-B321-B14C12B0C862}" dt="2024-07-26T06:53:37.057" v="494" actId="403"/>
          <ac:spMkLst>
            <pc:docMk/>
            <pc:sldMk cId="3746294456" sldId="456"/>
            <ac:spMk id="9" creationId="{0D253181-8404-10E8-BB1B-1C102CA70953}"/>
          </ac:spMkLst>
        </pc:spChg>
        <pc:spChg chg="add mod">
          <ac:chgData name="Mina Farmanbar" userId="2a1e0098-5dc4-4049-80c3-9d1d60d2f212" providerId="ADAL" clId="{AEE8E8E8-93E7-43FA-B321-B14C12B0C862}" dt="2024-07-26T06:58:30.935" v="537" actId="1076"/>
          <ac:spMkLst>
            <pc:docMk/>
            <pc:sldMk cId="3746294456" sldId="456"/>
            <ac:spMk id="11" creationId="{83738670-96F6-3468-B09B-490D8B9064FA}"/>
          </ac:spMkLst>
        </pc:spChg>
        <pc:spChg chg="add mod">
          <ac:chgData name="Mina Farmanbar" userId="2a1e0098-5dc4-4049-80c3-9d1d60d2f212" providerId="ADAL" clId="{AEE8E8E8-93E7-43FA-B321-B14C12B0C862}" dt="2024-07-26T07:03:38.524" v="585" actId="962"/>
          <ac:spMkLst>
            <pc:docMk/>
            <pc:sldMk cId="3746294456" sldId="456"/>
            <ac:spMk id="12" creationId="{CD4C65D2-8B16-DCA0-1321-A3182CE13E87}"/>
          </ac:spMkLst>
        </pc:spChg>
        <pc:spChg chg="add mod">
          <ac:chgData name="Mina Farmanbar" userId="2a1e0098-5dc4-4049-80c3-9d1d60d2f212" providerId="ADAL" clId="{AEE8E8E8-93E7-43FA-B321-B14C12B0C862}" dt="2024-07-26T07:03:36.736" v="584" actId="962"/>
          <ac:spMkLst>
            <pc:docMk/>
            <pc:sldMk cId="3746294456" sldId="456"/>
            <ac:spMk id="13" creationId="{45A6653E-4A99-E350-AFFF-C32AC336403F}"/>
          </ac:spMkLst>
        </pc:spChg>
        <pc:spChg chg="add mod">
          <ac:chgData name="Mina Farmanbar" userId="2a1e0098-5dc4-4049-80c3-9d1d60d2f212" providerId="ADAL" clId="{AEE8E8E8-93E7-43FA-B321-B14C12B0C862}" dt="2024-07-26T07:03:35.091" v="583" actId="962"/>
          <ac:spMkLst>
            <pc:docMk/>
            <pc:sldMk cId="3746294456" sldId="456"/>
            <ac:spMk id="14" creationId="{B94446EA-202F-55D4-5D6C-D9F543BCD73A}"/>
          </ac:spMkLst>
        </pc:spChg>
        <pc:spChg chg="add mod">
          <ac:chgData name="Mina Farmanbar" userId="2a1e0098-5dc4-4049-80c3-9d1d60d2f212" providerId="ADAL" clId="{AEE8E8E8-93E7-43FA-B321-B14C12B0C862}" dt="2024-07-26T07:03:32.727" v="582" actId="962"/>
          <ac:spMkLst>
            <pc:docMk/>
            <pc:sldMk cId="3746294456" sldId="456"/>
            <ac:spMk id="16" creationId="{8E1DF961-D8BD-B0FE-A101-7D8885A17C77}"/>
          </ac:spMkLst>
        </pc:spChg>
        <pc:spChg chg="add mod">
          <ac:chgData name="Mina Farmanbar" userId="2a1e0098-5dc4-4049-80c3-9d1d60d2f212" providerId="ADAL" clId="{AEE8E8E8-93E7-43FA-B321-B14C12B0C862}" dt="2024-07-26T13:18:42.479" v="919" actId="1076"/>
          <ac:spMkLst>
            <pc:docMk/>
            <pc:sldMk cId="3746294456" sldId="456"/>
            <ac:spMk id="17" creationId="{D4142619-D520-9740-D438-60421F031AD7}"/>
          </ac:spMkLst>
        </pc:spChg>
        <pc:picChg chg="del">
          <ac:chgData name="Mina Farmanbar" userId="2a1e0098-5dc4-4049-80c3-9d1d60d2f212" providerId="ADAL" clId="{AEE8E8E8-93E7-43FA-B321-B14C12B0C862}" dt="2024-07-26T06:46:00.612" v="385" actId="478"/>
          <ac:picMkLst>
            <pc:docMk/>
            <pc:sldMk cId="3746294456" sldId="456"/>
            <ac:picMk id="4" creationId="{E2FB5F70-1644-1FD9-658F-AFE0790860D2}"/>
          </ac:picMkLst>
        </pc:picChg>
        <pc:picChg chg="add mod">
          <ac:chgData name="Mina Farmanbar" userId="2a1e0098-5dc4-4049-80c3-9d1d60d2f212" providerId="ADAL" clId="{AEE8E8E8-93E7-43FA-B321-B14C12B0C862}" dt="2024-07-26T07:04:42.347" v="754" actId="962"/>
          <ac:picMkLst>
            <pc:docMk/>
            <pc:sldMk cId="3746294456" sldId="456"/>
            <ac:picMk id="5" creationId="{9FE7B27C-355B-2934-2E66-9818A757D08F}"/>
          </ac:picMkLst>
        </pc:picChg>
        <pc:picChg chg="add mod">
          <ac:chgData name="Mina Farmanbar" userId="2a1e0098-5dc4-4049-80c3-9d1d60d2f212" providerId="ADAL" clId="{AEE8E8E8-93E7-43FA-B321-B14C12B0C862}" dt="2024-07-26T07:04:33.644" v="740" actId="962"/>
          <ac:picMkLst>
            <pc:docMk/>
            <pc:sldMk cId="3746294456" sldId="456"/>
            <ac:picMk id="8" creationId="{2F8F4A7B-E77E-3BA6-3C12-936ED2BDDA3C}"/>
          </ac:picMkLst>
        </pc:picChg>
        <pc:picChg chg="add mod">
          <ac:chgData name="Mina Farmanbar" userId="2a1e0098-5dc4-4049-80c3-9d1d60d2f212" providerId="ADAL" clId="{AEE8E8E8-93E7-43FA-B321-B14C12B0C862}" dt="2024-07-26T07:04:16.310" v="690" actId="962"/>
          <ac:picMkLst>
            <pc:docMk/>
            <pc:sldMk cId="3746294456" sldId="456"/>
            <ac:picMk id="10" creationId="{67813E65-09DC-B6A8-6072-8BADC0B851E2}"/>
          </ac:picMkLst>
        </pc:picChg>
        <pc:picChg chg="add mod">
          <ac:chgData name="Mina Farmanbar" userId="2a1e0098-5dc4-4049-80c3-9d1d60d2f212" providerId="ADAL" clId="{AEE8E8E8-93E7-43FA-B321-B14C12B0C862}" dt="2024-07-26T07:03:57.646" v="638" actId="962"/>
          <ac:picMkLst>
            <pc:docMk/>
            <pc:sldMk cId="3746294456" sldId="456"/>
            <ac:picMk id="15" creationId="{12A6ED94-B265-110C-65EF-AA9C8277E5A1}"/>
          </ac:picMkLst>
        </pc:picChg>
      </pc:sldChg>
      <pc:sldChg chg="modSp new mod modNotesTx">
        <pc:chgData name="Mina Farmanbar" userId="2a1e0098-5dc4-4049-80c3-9d1d60d2f212" providerId="ADAL" clId="{AEE8E8E8-93E7-43FA-B321-B14C12B0C862}" dt="2024-07-26T07:12:02.816" v="905" actId="14100"/>
        <pc:sldMkLst>
          <pc:docMk/>
          <pc:sldMk cId="395807218" sldId="457"/>
        </pc:sldMkLst>
        <pc:spChg chg="mod">
          <ac:chgData name="Mina Farmanbar" userId="2a1e0098-5dc4-4049-80c3-9d1d60d2f212" providerId="ADAL" clId="{AEE8E8E8-93E7-43FA-B321-B14C12B0C862}" dt="2024-07-26T07:02:46.427" v="575" actId="20577"/>
          <ac:spMkLst>
            <pc:docMk/>
            <pc:sldMk cId="395807218" sldId="457"/>
            <ac:spMk id="2" creationId="{666F7E91-A67F-BA70-C27B-C84840F4A845}"/>
          </ac:spMkLst>
        </pc:spChg>
        <pc:spChg chg="mod">
          <ac:chgData name="Mina Farmanbar" userId="2a1e0098-5dc4-4049-80c3-9d1d60d2f212" providerId="ADAL" clId="{AEE8E8E8-93E7-43FA-B321-B14C12B0C862}" dt="2024-07-26T07:12:02.816" v="905" actId="14100"/>
          <ac:spMkLst>
            <pc:docMk/>
            <pc:sldMk cId="395807218" sldId="457"/>
            <ac:spMk id="3" creationId="{A3D2FDF1-E80C-795B-B2DB-922C52648110}"/>
          </ac:spMkLst>
        </pc:spChg>
      </pc:sldChg>
    </pc:docChg>
  </pc:docChgLst>
  <pc:docChgLst>
    <pc:chgData name="Nadiia Mashliana" userId="S::2926681@uis.no::a431dd0c-97a9-4cbc-8ffb-98d729a23cb2" providerId="AD" clId="Web-{7625C061-B831-16FA-9217-0EF1457A49E3}"/>
    <pc:docChg chg="modSld">
      <pc:chgData name="Nadiia Mashliana" userId="S::2926681@uis.no::a431dd0c-97a9-4cbc-8ffb-98d729a23cb2" providerId="AD" clId="Web-{7625C061-B831-16FA-9217-0EF1457A49E3}" dt="2024-06-10T07:51:20.610" v="1" actId="14100"/>
      <pc:docMkLst>
        <pc:docMk/>
      </pc:docMkLst>
      <pc:sldChg chg="modSp">
        <pc:chgData name="Nadiia Mashliana" userId="S::2926681@uis.no::a431dd0c-97a9-4cbc-8ffb-98d729a23cb2" providerId="AD" clId="Web-{7625C061-B831-16FA-9217-0EF1457A49E3}" dt="2024-06-10T07:51:20.610" v="1" actId="14100"/>
        <pc:sldMkLst>
          <pc:docMk/>
          <pc:sldMk cId="2665814430" sldId="368"/>
        </pc:sldMkLst>
        <pc:spChg chg="mod">
          <ac:chgData name="Nadiia Mashliana" userId="S::2926681@uis.no::a431dd0c-97a9-4cbc-8ffb-98d729a23cb2" providerId="AD" clId="Web-{7625C061-B831-16FA-9217-0EF1457A49E3}" dt="2024-06-10T07:51:20.610" v="1" actId="14100"/>
          <ac:spMkLst>
            <pc:docMk/>
            <pc:sldMk cId="2665814430" sldId="368"/>
            <ac:spMk id="7" creationId="{D33F0564-ED1D-4C48-65DA-F06096984FCC}"/>
          </ac:spMkLst>
        </pc:spChg>
      </pc:sldChg>
    </pc:docChg>
  </pc:docChgLst>
  <pc:docChgLst>
    <pc:chgData name="Mina Farmanbar" userId="2a1e0098-5dc4-4049-80c3-9d1d60d2f212" providerId="ADAL" clId="{B6E9EC67-4AE4-4C03-ADBD-03B46996D10F}"/>
    <pc:docChg chg="delSld modSld sldOrd">
      <pc:chgData name="Mina Farmanbar" userId="2a1e0098-5dc4-4049-80c3-9d1d60d2f212" providerId="ADAL" clId="{B6E9EC67-4AE4-4C03-ADBD-03B46996D10F}" dt="2024-07-25T15:54:57.868" v="31" actId="113"/>
      <pc:docMkLst>
        <pc:docMk/>
      </pc:docMkLst>
      <pc:sldChg chg="modNotesTx">
        <pc:chgData name="Mina Farmanbar" userId="2a1e0098-5dc4-4049-80c3-9d1d60d2f212" providerId="ADAL" clId="{B6E9EC67-4AE4-4C03-ADBD-03B46996D10F}" dt="2024-07-25T15:44:16.326" v="10" actId="20577"/>
        <pc:sldMkLst>
          <pc:docMk/>
          <pc:sldMk cId="2792437802" sldId="414"/>
        </pc:sldMkLst>
      </pc:sldChg>
      <pc:sldChg chg="modSp mod">
        <pc:chgData name="Mina Farmanbar" userId="2a1e0098-5dc4-4049-80c3-9d1d60d2f212" providerId="ADAL" clId="{B6E9EC67-4AE4-4C03-ADBD-03B46996D10F}" dt="2024-07-25T15:49:35.178" v="20" actId="207"/>
        <pc:sldMkLst>
          <pc:docMk/>
          <pc:sldMk cId="2541751383" sldId="427"/>
        </pc:sldMkLst>
        <pc:spChg chg="mod">
          <ac:chgData name="Mina Farmanbar" userId="2a1e0098-5dc4-4049-80c3-9d1d60d2f212" providerId="ADAL" clId="{B6E9EC67-4AE4-4C03-ADBD-03B46996D10F}" dt="2024-07-25T15:49:35.178" v="20" actId="207"/>
          <ac:spMkLst>
            <pc:docMk/>
            <pc:sldMk cId="2541751383" sldId="427"/>
            <ac:spMk id="4" creationId="{72545408-7001-9D60-A16C-1A1247D8A7A3}"/>
          </ac:spMkLst>
        </pc:spChg>
      </pc:sldChg>
      <pc:sldChg chg="modNotesTx">
        <pc:chgData name="Mina Farmanbar" userId="2a1e0098-5dc4-4049-80c3-9d1d60d2f212" providerId="ADAL" clId="{B6E9EC67-4AE4-4C03-ADBD-03B46996D10F}" dt="2024-07-25T15:48:45.512" v="14" actId="6549"/>
        <pc:sldMkLst>
          <pc:docMk/>
          <pc:sldMk cId="3070854054" sldId="441"/>
        </pc:sldMkLst>
      </pc:sldChg>
      <pc:sldChg chg="modSp mod">
        <pc:chgData name="Mina Farmanbar" userId="2a1e0098-5dc4-4049-80c3-9d1d60d2f212" providerId="ADAL" clId="{B6E9EC67-4AE4-4C03-ADBD-03B46996D10F}" dt="2024-07-25T15:53:13.202" v="28" actId="1076"/>
        <pc:sldMkLst>
          <pc:docMk/>
          <pc:sldMk cId="2188195474" sldId="447"/>
        </pc:sldMkLst>
        <pc:spChg chg="mod">
          <ac:chgData name="Mina Farmanbar" userId="2a1e0098-5dc4-4049-80c3-9d1d60d2f212" providerId="ADAL" clId="{B6E9EC67-4AE4-4C03-ADBD-03B46996D10F}" dt="2024-07-25T15:53:01.033" v="25" actId="1076"/>
          <ac:spMkLst>
            <pc:docMk/>
            <pc:sldMk cId="2188195474" sldId="447"/>
            <ac:spMk id="2" creationId="{AF482F97-6E8B-CAC6-F2AB-7417FD0D7976}"/>
          </ac:spMkLst>
        </pc:spChg>
        <pc:spChg chg="mod">
          <ac:chgData name="Mina Farmanbar" userId="2a1e0098-5dc4-4049-80c3-9d1d60d2f212" providerId="ADAL" clId="{B6E9EC67-4AE4-4C03-ADBD-03B46996D10F}" dt="2024-07-25T15:53:04.330" v="26" actId="14100"/>
          <ac:spMkLst>
            <pc:docMk/>
            <pc:sldMk cId="2188195474" sldId="447"/>
            <ac:spMk id="3" creationId="{EFDA16D8-9741-9EEC-509B-B96D3FE0AA28}"/>
          </ac:spMkLst>
        </pc:spChg>
        <pc:spChg chg="mod">
          <ac:chgData name="Mina Farmanbar" userId="2a1e0098-5dc4-4049-80c3-9d1d60d2f212" providerId="ADAL" clId="{B6E9EC67-4AE4-4C03-ADBD-03B46996D10F}" dt="2024-07-25T15:53:13.202" v="28" actId="1076"/>
          <ac:spMkLst>
            <pc:docMk/>
            <pc:sldMk cId="2188195474" sldId="447"/>
            <ac:spMk id="6" creationId="{96CC677B-BB58-D765-C4C4-54403E61C313}"/>
          </ac:spMkLst>
        </pc:spChg>
        <pc:picChg chg="mod">
          <ac:chgData name="Mina Farmanbar" userId="2a1e0098-5dc4-4049-80c3-9d1d60d2f212" providerId="ADAL" clId="{B6E9EC67-4AE4-4C03-ADBD-03B46996D10F}" dt="2024-07-25T15:53:10.485" v="27" actId="1076"/>
          <ac:picMkLst>
            <pc:docMk/>
            <pc:sldMk cId="2188195474" sldId="447"/>
            <ac:picMk id="4" creationId="{31B7819B-F22C-647A-987B-35C4350B1D34}"/>
          </ac:picMkLst>
        </pc:picChg>
        <pc:picChg chg="mod">
          <ac:chgData name="Mina Farmanbar" userId="2a1e0098-5dc4-4049-80c3-9d1d60d2f212" providerId="ADAL" clId="{B6E9EC67-4AE4-4C03-ADBD-03B46996D10F}" dt="2024-07-25T15:53:10.485" v="27" actId="1076"/>
          <ac:picMkLst>
            <pc:docMk/>
            <pc:sldMk cId="2188195474" sldId="447"/>
            <ac:picMk id="5" creationId="{562B60BB-1BB0-1586-FA66-4EE3D6587913}"/>
          </ac:picMkLst>
        </pc:picChg>
        <pc:cxnChg chg="mod">
          <ac:chgData name="Mina Farmanbar" userId="2a1e0098-5dc4-4049-80c3-9d1d60d2f212" providerId="ADAL" clId="{B6E9EC67-4AE4-4C03-ADBD-03B46996D10F}" dt="2024-07-25T15:53:10.485" v="27" actId="1076"/>
          <ac:cxnSpMkLst>
            <pc:docMk/>
            <pc:sldMk cId="2188195474" sldId="447"/>
            <ac:cxnSpMk id="8" creationId="{BD61944C-5080-1EA0-AA5B-937DB705883D}"/>
          </ac:cxnSpMkLst>
        </pc:cxnChg>
      </pc:sldChg>
      <pc:sldChg chg="addSp modSp mod">
        <pc:chgData name="Mina Farmanbar" userId="2a1e0098-5dc4-4049-80c3-9d1d60d2f212" providerId="ADAL" clId="{B6E9EC67-4AE4-4C03-ADBD-03B46996D10F}" dt="2024-07-25T15:54:47.904" v="30" actId="6549"/>
        <pc:sldMkLst>
          <pc:docMk/>
          <pc:sldMk cId="3607405345" sldId="448"/>
        </pc:sldMkLst>
        <pc:spChg chg="mod">
          <ac:chgData name="Mina Farmanbar" userId="2a1e0098-5dc4-4049-80c3-9d1d60d2f212" providerId="ADAL" clId="{B6E9EC67-4AE4-4C03-ADBD-03B46996D10F}" dt="2024-07-25T15:54:47.904" v="30" actId="6549"/>
          <ac:spMkLst>
            <pc:docMk/>
            <pc:sldMk cId="3607405345" sldId="448"/>
            <ac:spMk id="3" creationId="{EFDA16D8-9741-9EEC-509B-B96D3FE0AA28}"/>
          </ac:spMkLst>
        </pc:spChg>
        <pc:spChg chg="add mod">
          <ac:chgData name="Mina Farmanbar" userId="2a1e0098-5dc4-4049-80c3-9d1d60d2f212" providerId="ADAL" clId="{B6E9EC67-4AE4-4C03-ADBD-03B46996D10F}" dt="2024-07-25T15:52:41.426" v="23"/>
          <ac:spMkLst>
            <pc:docMk/>
            <pc:sldMk cId="3607405345" sldId="448"/>
            <ac:spMk id="4" creationId="{AC2044DD-24CD-1C9A-4DD6-2A3DB3FAF858}"/>
          </ac:spMkLst>
        </pc:spChg>
      </pc:sldChg>
      <pc:sldChg chg="ord">
        <pc:chgData name="Mina Farmanbar" userId="2a1e0098-5dc4-4049-80c3-9d1d60d2f212" providerId="ADAL" clId="{B6E9EC67-4AE4-4C03-ADBD-03B46996D10F}" dt="2024-07-25T15:52:34.295" v="22"/>
        <pc:sldMkLst>
          <pc:docMk/>
          <pc:sldMk cId="1971892194" sldId="449"/>
        </pc:sldMkLst>
      </pc:sldChg>
      <pc:sldChg chg="del">
        <pc:chgData name="Mina Farmanbar" userId="2a1e0098-5dc4-4049-80c3-9d1d60d2f212" providerId="ADAL" clId="{B6E9EC67-4AE4-4C03-ADBD-03B46996D10F}" dt="2024-07-25T15:52:50.926" v="24" actId="47"/>
        <pc:sldMkLst>
          <pc:docMk/>
          <pc:sldMk cId="664900583" sldId="450"/>
        </pc:sldMkLst>
      </pc:sldChg>
      <pc:sldChg chg="modSp mod">
        <pc:chgData name="Mina Farmanbar" userId="2a1e0098-5dc4-4049-80c3-9d1d60d2f212" providerId="ADAL" clId="{B6E9EC67-4AE4-4C03-ADBD-03B46996D10F}" dt="2024-07-25T15:54:57.868" v="31" actId="113"/>
        <pc:sldMkLst>
          <pc:docMk/>
          <pc:sldMk cId="1299660085" sldId="451"/>
        </pc:sldMkLst>
        <pc:spChg chg="mod">
          <ac:chgData name="Mina Farmanbar" userId="2a1e0098-5dc4-4049-80c3-9d1d60d2f212" providerId="ADAL" clId="{B6E9EC67-4AE4-4C03-ADBD-03B46996D10F}" dt="2024-07-25T15:54:57.868" v="31" actId="113"/>
          <ac:spMkLst>
            <pc:docMk/>
            <pc:sldMk cId="1299660085" sldId="451"/>
            <ac:spMk id="3" creationId="{9EA48C67-02EA-BB54-593A-677718399907}"/>
          </ac:spMkLst>
        </pc:spChg>
      </pc:sldChg>
    </pc:docChg>
  </pc:docChgLst>
  <pc:docChgLst>
    <pc:chgData name="Mina Farmanbar" userId="2a1e0098-5dc4-4049-80c3-9d1d60d2f212" providerId="ADAL" clId="{D7201737-A72C-4360-861B-FE98E0A104BA}"/>
    <pc:docChg chg="undo custSel addSld delSld modSld sldOrd modMainMaster">
      <pc:chgData name="Mina Farmanbar" userId="2a1e0098-5dc4-4049-80c3-9d1d60d2f212" providerId="ADAL" clId="{D7201737-A72C-4360-861B-FE98E0A104BA}" dt="2024-06-06T17:04:11.112" v="682" actId="6549"/>
      <pc:docMkLst>
        <pc:docMk/>
      </pc:docMkLst>
      <pc:sldChg chg="del">
        <pc:chgData name="Mina Farmanbar" userId="2a1e0098-5dc4-4049-80c3-9d1d60d2f212" providerId="ADAL" clId="{D7201737-A72C-4360-861B-FE98E0A104BA}" dt="2024-06-06T17:04:06.020" v="681" actId="47"/>
        <pc:sldMkLst>
          <pc:docMk/>
          <pc:sldMk cId="2259308896" sldId="256"/>
        </pc:sldMkLst>
      </pc:sldChg>
      <pc:sldChg chg="addSp delSp modSp mod modNotesTx">
        <pc:chgData name="Mina Farmanbar" userId="2a1e0098-5dc4-4049-80c3-9d1d60d2f212" providerId="ADAL" clId="{D7201737-A72C-4360-861B-FE98E0A104BA}" dt="2024-06-06T16:58:46.128" v="633"/>
        <pc:sldMkLst>
          <pc:docMk/>
          <pc:sldMk cId="431343812" sldId="308"/>
        </pc:sldMkLst>
        <pc:spChg chg="del mod">
          <ac:chgData name="Mina Farmanbar" userId="2a1e0098-5dc4-4049-80c3-9d1d60d2f212" providerId="ADAL" clId="{D7201737-A72C-4360-861B-FE98E0A104BA}" dt="2024-05-28T06:52:08.335" v="42" actId="478"/>
          <ac:spMkLst>
            <pc:docMk/>
            <pc:sldMk cId="431343812" sldId="30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6:56:04.491" v="614" actId="33524"/>
          <ac:spMkLst>
            <pc:docMk/>
            <pc:sldMk cId="431343812" sldId="308"/>
            <ac:spMk id="6" creationId="{2FBAD259-9688-4BE2-F67E-16DC638554BB}"/>
          </ac:spMkLst>
        </pc:spChg>
        <pc:spChg chg="mod">
          <ac:chgData name="Mina Farmanbar" userId="2a1e0098-5dc4-4049-80c3-9d1d60d2f212" providerId="ADAL" clId="{D7201737-A72C-4360-861B-FE98E0A104BA}" dt="2024-05-27T08:26:18.084" v="31" actId="1076"/>
          <ac:spMkLst>
            <pc:docMk/>
            <pc:sldMk cId="431343812" sldId="308"/>
            <ac:spMk id="11" creationId="{E50579AD-923A-5A51-3A01-56C7DA3B18D6}"/>
          </ac:spMkLst>
        </pc:spChg>
        <pc:cxnChg chg="mod">
          <ac:chgData name="Mina Farmanbar" userId="2a1e0098-5dc4-4049-80c3-9d1d60d2f212" providerId="ADAL" clId="{D7201737-A72C-4360-861B-FE98E0A104BA}" dt="2024-05-27T08:26:15.003" v="30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3652323871" sldId="309"/>
        </pc:sldMkLst>
        <pc:spChg chg="mod">
          <ac:chgData name="Mina Farmanbar" userId="2a1e0098-5dc4-4049-80c3-9d1d60d2f212" providerId="ADAL" clId="{D7201737-A72C-4360-861B-FE98E0A104BA}" dt="2024-05-30T13:09:30.448" v="171" actId="12"/>
          <ac:spMkLst>
            <pc:docMk/>
            <pc:sldMk cId="3652323871" sldId="309"/>
            <ac:spMk id="3" creationId="{8DECAAC9-227F-9DE8-BB67-56A231BC9C37}"/>
          </ac:spMkLst>
        </pc:spChg>
        <pc:graphicFrameChg chg="mod">
          <ac:chgData name="Mina Farmanbar" userId="2a1e0098-5dc4-4049-80c3-9d1d60d2f212" providerId="ADAL" clId="{D7201737-A72C-4360-861B-FE98E0A104BA}" dt="2024-05-30T13:09:26.258" v="170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2519185887" sldId="336"/>
        </pc:sldMkLst>
        <pc:spChg chg="mod">
          <ac:chgData name="Mina Farmanbar" userId="2a1e0098-5dc4-4049-80c3-9d1d60d2f212" providerId="ADAL" clId="{D7201737-A72C-4360-861B-FE98E0A104BA}" dt="2024-05-30T13:09:08.337" v="165" actId="255"/>
          <ac:spMkLst>
            <pc:docMk/>
            <pc:sldMk cId="2519185887" sldId="336"/>
            <ac:spMk id="3" creationId="{EE74D330-60BF-3535-6386-3033BBA7806B}"/>
          </ac:spMkLst>
        </pc:spChg>
        <pc:picChg chg="mod">
          <ac:chgData name="Mina Farmanbar" userId="2a1e0098-5dc4-4049-80c3-9d1d60d2f212" providerId="ADAL" clId="{D7201737-A72C-4360-861B-FE98E0A104BA}" dt="2024-05-30T13:09:12.657" v="166" actId="1076"/>
          <ac:picMkLst>
            <pc:docMk/>
            <pc:sldMk cId="2519185887" sldId="336"/>
            <ac:picMk id="5" creationId="{81EFC578-9881-A62A-3418-A9AE999EAF1B}"/>
          </ac:picMkLst>
        </pc:picChg>
      </pc:sldChg>
      <pc:sldChg chg="addSp modSp mod modClrScheme modAnim chgLayout modNotesTx">
        <pc:chgData name="Mina Farmanbar" userId="2a1e0098-5dc4-4049-80c3-9d1d60d2f212" providerId="ADAL" clId="{D7201737-A72C-4360-861B-FE98E0A104BA}" dt="2024-06-06T15:38:09.545" v="295" actId="6549"/>
        <pc:sldMkLst>
          <pc:docMk/>
          <pc:sldMk cId="2665814430" sldId="368"/>
        </pc:sldMkLst>
        <pc:spChg chg="mo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2" creationId="{79E98563-648C-8C86-E670-BD2FCB81A334}"/>
          </ac:spMkLst>
        </pc:spChg>
        <pc:spChg chg="mod ord">
          <ac:chgData name="Mina Farmanbar" userId="2a1e0098-5dc4-4049-80c3-9d1d60d2f212" providerId="ADAL" clId="{D7201737-A72C-4360-861B-FE98E0A104BA}" dt="2024-05-30T12:59:52.492" v="64" actId="255"/>
          <ac:spMkLst>
            <pc:docMk/>
            <pc:sldMk cId="2665814430" sldId="368"/>
            <ac:spMk id="3" creationId="{518254F9-28CA-89EA-D538-14B65C29A593}"/>
          </ac:spMkLst>
        </pc:spChg>
        <pc:spChg chg="mod or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4" creationId="{3459957A-8AB0-3C68-3E0A-A9FA35A5C6D8}"/>
          </ac:spMkLst>
        </pc:spChg>
        <pc:spChg chg="add mod">
          <ac:chgData name="Mina Farmanbar" userId="2a1e0098-5dc4-4049-80c3-9d1d60d2f212" providerId="ADAL" clId="{D7201737-A72C-4360-861B-FE98E0A104BA}" dt="2024-05-30T13:07:28.951" v="87" actId="1076"/>
          <ac:spMkLst>
            <pc:docMk/>
            <pc:sldMk cId="2665814430" sldId="368"/>
            <ac:spMk id="7" creationId="{D33F0564-ED1D-4C48-65DA-F06096984FCC}"/>
          </ac:spMkLst>
        </pc:spChg>
        <pc:picChg chg="add mod">
          <ac:chgData name="Mina Farmanbar" userId="2a1e0098-5dc4-4049-80c3-9d1d60d2f212" providerId="ADAL" clId="{D7201737-A72C-4360-861B-FE98E0A104BA}" dt="2024-05-30T12:59:40.799" v="62" actId="26606"/>
          <ac:picMkLst>
            <pc:docMk/>
            <pc:sldMk cId="2665814430" sldId="368"/>
            <ac:picMk id="6" creationId="{D05DFE50-C118-F315-046E-B6C3AE33FCAC}"/>
          </ac:picMkLst>
        </pc:picChg>
      </pc:sldChg>
      <pc:sldChg chg="del ord">
        <pc:chgData name="Mina Farmanbar" userId="2a1e0098-5dc4-4049-80c3-9d1d60d2f212" providerId="ADAL" clId="{D7201737-A72C-4360-861B-FE98E0A104BA}" dt="2024-05-30T13:17:30.883" v="279" actId="47"/>
        <pc:sldMkLst>
          <pc:docMk/>
          <pc:sldMk cId="4269853836" sldId="369"/>
        </pc:sldMkLst>
      </pc:sldChg>
      <pc:sldChg chg="modSp mod">
        <pc:chgData name="Mina Farmanbar" userId="2a1e0098-5dc4-4049-80c3-9d1d60d2f212" providerId="ADAL" clId="{D7201737-A72C-4360-861B-FE98E0A104BA}" dt="2024-06-06T15:38:40.164" v="297" actId="207"/>
        <pc:sldMkLst>
          <pc:docMk/>
          <pc:sldMk cId="986431438" sldId="370"/>
        </pc:sldMkLst>
        <pc:spChg chg="mod">
          <ac:chgData name="Mina Farmanbar" userId="2a1e0098-5dc4-4049-80c3-9d1d60d2f212" providerId="ADAL" clId="{D7201737-A72C-4360-861B-FE98E0A104BA}" dt="2024-06-06T15:38:40.164" v="297" actId="207"/>
          <ac:spMkLst>
            <pc:docMk/>
            <pc:sldMk cId="986431438" sldId="370"/>
            <ac:spMk id="3" creationId="{9DCBC569-CAAC-BA41-68B5-9E1AC58FBA53}"/>
          </ac:spMkLst>
        </pc:spChg>
        <pc:cxnChg chg="mod">
          <ac:chgData name="Mina Farmanbar" userId="2a1e0098-5dc4-4049-80c3-9d1d60d2f212" providerId="ADAL" clId="{D7201737-A72C-4360-861B-FE98E0A104BA}" dt="2024-05-30T13:09:55.743" v="182" actId="1076"/>
          <ac:cxnSpMkLst>
            <pc:docMk/>
            <pc:sldMk cId="986431438" sldId="370"/>
            <ac:cxnSpMk id="7" creationId="{9B63A274-4AE1-685B-28F7-1159D424EFBF}"/>
          </ac:cxnSpMkLst>
        </pc:cxnChg>
      </pc:sldChg>
      <pc:sldChg chg="addSp delSp modSp mod modNotesTx">
        <pc:chgData name="Mina Farmanbar" userId="2a1e0098-5dc4-4049-80c3-9d1d60d2f212" providerId="ADAL" clId="{D7201737-A72C-4360-861B-FE98E0A104BA}" dt="2024-06-06T15:46:31.221" v="447" actId="113"/>
        <pc:sldMkLst>
          <pc:docMk/>
          <pc:sldMk cId="3423039721" sldId="371"/>
        </pc:sldMkLst>
        <pc:spChg chg="mod">
          <ac:chgData name="Mina Farmanbar" userId="2a1e0098-5dc4-4049-80c3-9d1d60d2f212" providerId="ADAL" clId="{D7201737-A72C-4360-861B-FE98E0A104BA}" dt="2024-06-06T15:46:31.221" v="447" actId="113"/>
          <ac:spMkLst>
            <pc:docMk/>
            <pc:sldMk cId="3423039721" sldId="371"/>
            <ac:spMk id="3" creationId="{9DCBC569-CAAC-BA41-68B5-9E1AC58FBA53}"/>
          </ac:spMkLst>
        </pc:spChg>
        <pc:spChg chg="add mod">
          <ac:chgData name="Mina Farmanbar" userId="2a1e0098-5dc4-4049-80c3-9d1d60d2f212" providerId="ADAL" clId="{D7201737-A72C-4360-861B-FE98E0A104BA}" dt="2024-06-06T15:44:45.939" v="439" actId="1076"/>
          <ac:spMkLst>
            <pc:docMk/>
            <pc:sldMk cId="3423039721" sldId="371"/>
            <ac:spMk id="5" creationId="{938AF265-6E80-DCF7-D070-0F10463AE215}"/>
          </ac:spMkLst>
        </pc:spChg>
        <pc:picChg chg="del mod">
          <ac:chgData name="Mina Farmanbar" userId="2a1e0098-5dc4-4049-80c3-9d1d60d2f212" providerId="ADAL" clId="{D7201737-A72C-4360-861B-FE98E0A104BA}" dt="2024-06-06T15:44:18.351" v="435" actId="478"/>
          <ac:picMkLst>
            <pc:docMk/>
            <pc:sldMk cId="3423039721" sldId="371"/>
            <ac:picMk id="7" creationId="{3EB309B6-3390-6C19-D332-EAC404D6F255}"/>
          </ac:picMkLst>
        </pc:picChg>
        <pc:picChg chg="add mod">
          <ac:chgData name="Mina Farmanbar" userId="2a1e0098-5dc4-4049-80c3-9d1d60d2f212" providerId="ADAL" clId="{D7201737-A72C-4360-861B-FE98E0A104BA}" dt="2024-06-06T15:44:55.036" v="441" actId="1076"/>
          <ac:picMkLst>
            <pc:docMk/>
            <pc:sldMk cId="3423039721" sldId="371"/>
            <ac:picMk id="8" creationId="{FFD847FE-BAFA-0E67-7D67-AEBE730109F0}"/>
          </ac:picMkLst>
        </pc:picChg>
      </pc:sldChg>
      <pc:sldChg chg="modSp mod modNotesTx">
        <pc:chgData name="Mina Farmanbar" userId="2a1e0098-5dc4-4049-80c3-9d1d60d2f212" providerId="ADAL" clId="{D7201737-A72C-4360-861B-FE98E0A104BA}" dt="2024-06-06T15:48:46.705" v="458" actId="6549"/>
        <pc:sldMkLst>
          <pc:docMk/>
          <pc:sldMk cId="2356525013" sldId="372"/>
        </pc:sldMkLst>
        <pc:spChg chg="mod">
          <ac:chgData name="Mina Farmanbar" userId="2a1e0098-5dc4-4049-80c3-9d1d60d2f212" providerId="ADAL" clId="{D7201737-A72C-4360-861B-FE98E0A104BA}" dt="2024-05-30T13:11:16.672" v="211" actId="14100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1:21.125" v="212" actId="1076"/>
          <ac:spMkLst>
            <pc:docMk/>
            <pc:sldMk cId="2356525013" sldId="372"/>
            <ac:spMk id="5" creationId="{113F3734-F382-982C-AC31-12FE238BCBB0}"/>
          </ac:spMkLst>
        </pc:spChg>
        <pc:graphicFrameChg chg="mod">
          <ac:chgData name="Mina Farmanbar" userId="2a1e0098-5dc4-4049-80c3-9d1d60d2f212" providerId="ADAL" clId="{D7201737-A72C-4360-861B-FE98E0A104BA}" dt="2024-05-30T13:11:28.227" v="214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mod">
          <ac:chgData name="Mina Farmanbar" userId="2a1e0098-5dc4-4049-80c3-9d1d60d2f212" providerId="ADAL" clId="{D7201737-A72C-4360-861B-FE98E0A104BA}" dt="2024-05-30T13:11:23.200" v="213" actId="1076"/>
          <ac:picMkLst>
            <pc:docMk/>
            <pc:sldMk cId="2356525013" sldId="372"/>
            <ac:picMk id="13" creationId="{84B79CF5-8B75-EC68-75E9-B1BFFE1D9019}"/>
          </ac:picMkLst>
        </pc:picChg>
        <pc:cxnChg chg="mod">
          <ac:chgData name="Mina Farmanbar" userId="2a1e0098-5dc4-4049-80c3-9d1d60d2f212" providerId="ADAL" clId="{D7201737-A72C-4360-861B-FE98E0A104BA}" dt="2024-05-30T13:11:31.199" v="215" actId="1076"/>
          <ac:cxnSpMkLst>
            <pc:docMk/>
            <pc:sldMk cId="2356525013" sldId="372"/>
            <ac:cxnSpMk id="16" creationId="{9B6CC1EA-295B-133E-A396-48D92AA11080}"/>
          </ac:cxnSpMkLst>
        </pc:cxnChg>
        <pc:cxnChg chg="mod">
          <ac:chgData name="Mina Farmanbar" userId="2a1e0098-5dc4-4049-80c3-9d1d60d2f212" providerId="ADAL" clId="{D7201737-A72C-4360-861B-FE98E0A104BA}" dt="2024-05-30T13:11:33.255" v="216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modSp mod modNotesTx">
        <pc:chgData name="Mina Farmanbar" userId="2a1e0098-5dc4-4049-80c3-9d1d60d2f212" providerId="ADAL" clId="{D7201737-A72C-4360-861B-FE98E0A104BA}" dt="2024-06-06T15:51:29.735" v="476" actId="6549"/>
        <pc:sldMkLst>
          <pc:docMk/>
          <pc:sldMk cId="168908171" sldId="373"/>
        </pc:sldMkLst>
        <pc:spChg chg="mod">
          <ac:chgData name="Mina Farmanbar" userId="2a1e0098-5dc4-4049-80c3-9d1d60d2f212" providerId="ADAL" clId="{D7201737-A72C-4360-861B-FE98E0A104BA}" dt="2024-06-06T15:50:31.354" v="466" actId="20577"/>
          <ac:spMkLst>
            <pc:docMk/>
            <pc:sldMk cId="168908171" sldId="373"/>
            <ac:spMk id="3" creationId="{9DCBC569-CAAC-BA41-68B5-9E1AC58FBA5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3:52.752" v="510" actId="20577"/>
        <pc:sldMkLst>
          <pc:docMk/>
          <pc:sldMk cId="577056989" sldId="374"/>
        </pc:sldMkLst>
        <pc:spChg chg="mod">
          <ac:chgData name="Mina Farmanbar" userId="2a1e0098-5dc4-4049-80c3-9d1d60d2f212" providerId="ADAL" clId="{D7201737-A72C-4360-861B-FE98E0A104BA}" dt="2024-05-30T13:12:03.044" v="219" actId="403"/>
          <ac:spMkLst>
            <pc:docMk/>
            <pc:sldMk cId="577056989" sldId="374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2:21.612" v="222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Mina Farmanbar" userId="2a1e0098-5dc4-4049-80c3-9d1d60d2f212" providerId="ADAL" clId="{D7201737-A72C-4360-861B-FE98E0A104BA}" dt="2024-05-30T13:12:55.288" v="230" actId="1076"/>
          <ac:spMkLst>
            <pc:docMk/>
            <pc:sldMk cId="577056989" sldId="374"/>
            <ac:spMk id="6" creationId="{811E6CF5-87F7-94FF-AD4F-A2C8D56E6D7E}"/>
          </ac:spMkLst>
        </pc:spChg>
        <pc:spChg chg="mod">
          <ac:chgData name="Mina Farmanbar" userId="2a1e0098-5dc4-4049-80c3-9d1d60d2f212" providerId="ADAL" clId="{D7201737-A72C-4360-861B-FE98E0A104BA}" dt="2024-05-30T13:13:04.218" v="233" actId="1076"/>
          <ac:spMkLst>
            <pc:docMk/>
            <pc:sldMk cId="577056989" sldId="374"/>
            <ac:spMk id="8" creationId="{0098E6B3-3E64-4B37-48D6-476678973E19}"/>
          </ac:spMkLst>
        </pc:spChg>
        <pc:spChg chg="mod">
          <ac:chgData name="Mina Farmanbar" userId="2a1e0098-5dc4-4049-80c3-9d1d60d2f212" providerId="ADAL" clId="{D7201737-A72C-4360-861B-FE98E0A104BA}" dt="2024-05-30T13:12:36.932" v="226" actId="404"/>
          <ac:spMkLst>
            <pc:docMk/>
            <pc:sldMk cId="577056989" sldId="374"/>
            <ac:spMk id="9" creationId="{F51B85C5-DDF1-0634-1DB1-AC906CAAD9D6}"/>
          </ac:spMkLst>
        </pc:spChg>
        <pc:spChg chg="mod">
          <ac:chgData name="Mina Farmanbar" userId="2a1e0098-5dc4-4049-80c3-9d1d60d2f212" providerId="ADAL" clId="{D7201737-A72C-4360-861B-FE98E0A104BA}" dt="2024-05-30T13:12:42.820" v="227" actId="1076"/>
          <ac:spMkLst>
            <pc:docMk/>
            <pc:sldMk cId="577056989" sldId="374"/>
            <ac:spMk id="10" creationId="{684ADC26-B323-8499-74A1-7107CDCC0794}"/>
          </ac:spMkLst>
        </pc:spChg>
        <pc:spChg chg="mod">
          <ac:chgData name="Mina Farmanbar" userId="2a1e0098-5dc4-4049-80c3-9d1d60d2f212" providerId="ADAL" clId="{D7201737-A72C-4360-861B-FE98E0A104BA}" dt="2024-05-30T13:12:46.723" v="228" actId="1076"/>
          <ac:spMkLst>
            <pc:docMk/>
            <pc:sldMk cId="577056989" sldId="374"/>
            <ac:spMk id="11" creationId="{1E8EF828-2962-BBE1-5FE6-6E324F2C41A2}"/>
          </ac:spMkLst>
        </pc:spChg>
        <pc:spChg chg="mod">
          <ac:chgData name="Mina Farmanbar" userId="2a1e0098-5dc4-4049-80c3-9d1d60d2f212" providerId="ADAL" clId="{D7201737-A72C-4360-861B-FE98E0A104BA}" dt="2024-05-30T13:13:07.571" v="234" actId="1076"/>
          <ac:spMkLst>
            <pc:docMk/>
            <pc:sldMk cId="577056989" sldId="374"/>
            <ac:spMk id="12" creationId="{589FD340-7EED-DC3B-3188-EDD20DBB26E9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4:39.920" v="511" actId="6549"/>
        <pc:sldMkLst>
          <pc:docMk/>
          <pc:sldMk cId="288442976" sldId="375"/>
        </pc:sldMkLst>
        <pc:spChg chg="mod">
          <ac:chgData name="Mina Farmanbar" userId="2a1e0098-5dc4-4049-80c3-9d1d60d2f212" providerId="ADAL" clId="{D7201737-A72C-4360-861B-FE98E0A104BA}" dt="2024-05-30T13:13:42.667" v="239" actId="14100"/>
          <ac:spMkLst>
            <pc:docMk/>
            <pc:sldMk cId="288442976" sldId="375"/>
            <ac:spMk id="5" creationId="{2D97616C-D282-EF4F-D408-6B11F3E1CA26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6:55.115" v="538" actId="6549"/>
        <pc:sldMkLst>
          <pc:docMk/>
          <pc:sldMk cId="3275914623" sldId="376"/>
        </pc:sldMkLst>
        <pc:spChg chg="mod">
          <ac:chgData name="Mina Farmanbar" userId="2a1e0098-5dc4-4049-80c3-9d1d60d2f212" providerId="ADAL" clId="{D7201737-A72C-4360-861B-FE98E0A104BA}" dt="2024-06-06T15:56:05.488" v="528" actId="113"/>
          <ac:spMkLst>
            <pc:docMk/>
            <pc:sldMk cId="3275914623" sldId="376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5" creationId="{6B65C2A9-ABB7-5302-E24E-5CFE6191780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7" creationId="{63FDEBC3-F91C-D45C-2038-8DB997E5CED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Mina Farmanbar" userId="2a1e0098-5dc4-4049-80c3-9d1d60d2f212" providerId="ADAL" clId="{D7201737-A72C-4360-861B-FE98E0A104BA}" dt="2024-05-30T13:14:45.171" v="246" actId="1076"/>
          <ac:spMkLst>
            <pc:docMk/>
            <pc:sldMk cId="3275914623" sldId="376"/>
            <ac:spMk id="9" creationId="{E6EA18F0-3073-5E4E-CB35-C380107243DD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0" creationId="{DA4A8918-A0F0-F00E-98B9-50929C1DC51E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2" creationId="{C4311711-AEF2-04C5-ABA0-F84856537EA0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3" creationId="{345B2A60-B106-EF15-6B11-99E2073F29BC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4" creationId="{6E5551D4-59E3-5CC1-224D-5093F5A2215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5" creationId="{3AC0365C-E692-3E2A-0E38-A03D7A9CE092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6:54:20.467" v="599" actId="20577"/>
        <pc:sldMkLst>
          <pc:docMk/>
          <pc:sldMk cId="3719226342" sldId="377"/>
        </pc:sldMkLst>
        <pc:spChg chg="mod">
          <ac:chgData name="Mina Farmanbar" userId="2a1e0098-5dc4-4049-80c3-9d1d60d2f212" providerId="ADAL" clId="{D7201737-A72C-4360-861B-FE98E0A104BA}" dt="2024-05-30T13:14:56.668" v="247" actId="255"/>
          <ac:spMkLst>
            <pc:docMk/>
            <pc:sldMk cId="3719226342" sldId="377"/>
            <ac:spMk id="3" creationId="{C39C7012-E888-7C63-D532-E98EF48AADFF}"/>
          </ac:spMkLst>
        </pc:spChg>
      </pc:sldChg>
      <pc:sldChg chg="addSp modSp mod">
        <pc:chgData name="Mina Farmanbar" userId="2a1e0098-5dc4-4049-80c3-9d1d60d2f212" providerId="ADAL" clId="{D7201737-A72C-4360-861B-FE98E0A104BA}" dt="2024-06-06T17:02:52.231" v="671" actId="20577"/>
        <pc:sldMkLst>
          <pc:docMk/>
          <pc:sldMk cId="449472651" sldId="378"/>
        </pc:sldMkLst>
        <pc:spChg chg="mod">
          <ac:chgData name="Mina Farmanbar" userId="2a1e0098-5dc4-4049-80c3-9d1d60d2f212" providerId="ADAL" clId="{D7201737-A72C-4360-861B-FE98E0A104BA}" dt="2024-05-30T13:16:40.730" v="265" actId="21"/>
          <ac:spMkLst>
            <pc:docMk/>
            <pc:sldMk cId="449472651" sldId="37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7:02:52.231" v="671" actId="20577"/>
          <ac:spMkLst>
            <pc:docMk/>
            <pc:sldMk cId="449472651" sldId="378"/>
            <ac:spMk id="5" creationId="{377D4B38-A986-7D13-ADA7-CDCBE119AEC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0:29.410" v="648" actId="6549"/>
        <pc:sldMkLst>
          <pc:docMk/>
          <pc:sldMk cId="4246651057" sldId="379"/>
        </pc:sldMkLst>
        <pc:spChg chg="mod">
          <ac:chgData name="Mina Farmanbar" userId="2a1e0098-5dc4-4049-80c3-9d1d60d2f212" providerId="ADAL" clId="{D7201737-A72C-4360-861B-FE98E0A104BA}" dt="2024-06-06T16:59:02.091" v="635" actId="6549"/>
          <ac:spMkLst>
            <pc:docMk/>
            <pc:sldMk cId="4246651057" sldId="379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6-06T16:59:05.361" v="636" actId="1076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2:05.097" v="663" actId="20577"/>
        <pc:sldMkLst>
          <pc:docMk/>
          <pc:sldMk cId="2220304582" sldId="380"/>
        </pc:sldMkLst>
        <pc:spChg chg="mod">
          <ac:chgData name="Mina Farmanbar" userId="2a1e0098-5dc4-4049-80c3-9d1d60d2f212" providerId="ADAL" clId="{D7201737-A72C-4360-861B-FE98E0A104BA}" dt="2024-05-30T13:15:34.956" v="259" actId="403"/>
          <ac:spMkLst>
            <pc:docMk/>
            <pc:sldMk cId="2220304582" sldId="380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7" creationId="{AE61D573-938E-5D81-FA4F-59E4B2A25907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addSp delSp modSp del mod setBg">
        <pc:chgData name="Mina Farmanbar" userId="2a1e0098-5dc4-4049-80c3-9d1d60d2f212" providerId="ADAL" clId="{D7201737-A72C-4360-861B-FE98E0A104BA}" dt="2024-06-06T15:37:21.911" v="294" actId="47"/>
        <pc:sldMkLst>
          <pc:docMk/>
          <pc:sldMk cId="3814607110" sldId="381"/>
        </pc:sldMkLst>
        <pc:spChg chg="mod">
          <ac:chgData name="Mina Farmanbar" userId="2a1e0098-5dc4-4049-80c3-9d1d60d2f212" providerId="ADAL" clId="{D7201737-A72C-4360-861B-FE98E0A104BA}" dt="2024-05-30T13:08:44.526" v="164" actId="403"/>
          <ac:spMkLst>
            <pc:docMk/>
            <pc:sldMk cId="3814607110" sldId="381"/>
            <ac:spMk id="3" creationId="{C39C7012-E888-7C63-D532-E98EF48AADFF}"/>
          </ac:spMkLst>
        </pc:spChg>
        <pc:picChg chg="add del mod">
          <ac:chgData name="Mina Farmanbar" userId="2a1e0098-5dc4-4049-80c3-9d1d60d2f212" providerId="ADAL" clId="{D7201737-A72C-4360-861B-FE98E0A104BA}" dt="2024-05-30T13:07:59.703" v="91" actId="478"/>
          <ac:picMkLst>
            <pc:docMk/>
            <pc:sldMk cId="3814607110" sldId="381"/>
            <ac:picMk id="6" creationId="{60F63350-F5E5-83FA-0619-4B6BE6B575FB}"/>
          </ac:picMkLst>
        </pc:picChg>
      </pc:sldChg>
      <pc:sldChg chg="addSp delSp modSp mod">
        <pc:chgData name="Mina Farmanbar" userId="2a1e0098-5dc4-4049-80c3-9d1d60d2f212" providerId="ADAL" clId="{D7201737-A72C-4360-861B-FE98E0A104BA}" dt="2024-06-06T15:39:47.236" v="324" actId="207"/>
        <pc:sldMkLst>
          <pc:docMk/>
          <pc:sldMk cId="626823190" sldId="382"/>
        </pc:sldMkLst>
        <pc:spChg chg="mod">
          <ac:chgData name="Mina Farmanbar" userId="2a1e0098-5dc4-4049-80c3-9d1d60d2f212" providerId="ADAL" clId="{D7201737-A72C-4360-861B-FE98E0A104BA}" dt="2024-06-06T15:39:47.236" v="324" actId="207"/>
          <ac:spMkLst>
            <pc:docMk/>
            <pc:sldMk cId="626823190" sldId="38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0:09.780" v="187" actId="1076"/>
          <ac:spMkLst>
            <pc:docMk/>
            <pc:sldMk cId="626823190" sldId="382"/>
            <ac:spMk id="7" creationId="{B74D333F-2246-ABF8-A19F-81236D0D7229}"/>
          </ac:spMkLst>
        </pc:spChg>
        <pc:spChg chg="add mod">
          <ac:chgData name="Mina Farmanbar" userId="2a1e0098-5dc4-4049-80c3-9d1d60d2f212" providerId="ADAL" clId="{D7201737-A72C-4360-861B-FE98E0A104BA}" dt="2024-05-30T13:10:20.693" v="191" actId="1076"/>
          <ac:spMkLst>
            <pc:docMk/>
            <pc:sldMk cId="626823190" sldId="382"/>
            <ac:spMk id="9" creationId="{3F36D306-A002-C03B-4C1B-EDD658214959}"/>
          </ac:spMkLst>
        </pc:spChg>
        <pc:picChg chg="add mod">
          <ac:chgData name="Mina Farmanbar" userId="2a1e0098-5dc4-4049-80c3-9d1d60d2f212" providerId="ADAL" clId="{D7201737-A72C-4360-861B-FE98E0A104BA}" dt="2024-05-30T13:10:16.993" v="190" actId="14100"/>
          <ac:picMkLst>
            <pc:docMk/>
            <pc:sldMk cId="626823190" sldId="382"/>
            <ac:picMk id="6" creationId="{0F798091-B5C9-240F-F6A3-F51726B44036}"/>
          </ac:picMkLst>
        </pc:picChg>
        <pc:picChg chg="del mod">
          <ac:chgData name="Mina Farmanbar" userId="2a1e0098-5dc4-4049-80c3-9d1d60d2f212" providerId="ADAL" clId="{D7201737-A72C-4360-861B-FE98E0A104BA}" dt="2024-05-27T08:03:38.448" v="16" actId="478"/>
          <ac:picMkLst>
            <pc:docMk/>
            <pc:sldMk cId="626823190" sldId="382"/>
            <ac:picMk id="8" creationId="{824EABF6-1103-FDD3-526E-C9DDB89139A9}"/>
          </ac:picMkLst>
        </pc:picChg>
      </pc:sldChg>
      <pc:sldChg chg="modSp add mod modNotesTx">
        <pc:chgData name="Mina Farmanbar" userId="2a1e0098-5dc4-4049-80c3-9d1d60d2f212" providerId="ADAL" clId="{D7201737-A72C-4360-861B-FE98E0A104BA}" dt="2024-06-06T17:04:11.112" v="682" actId="6549"/>
        <pc:sldMkLst>
          <pc:docMk/>
          <pc:sldMk cId="3518625769" sldId="383"/>
        </pc:sldMkLst>
        <pc:spChg chg="mod">
          <ac:chgData name="Mina Farmanbar" userId="2a1e0098-5dc4-4049-80c3-9d1d60d2f212" providerId="ADAL" clId="{D7201737-A72C-4360-861B-FE98E0A104BA}" dt="2024-06-06T17:03:59.679" v="680" actId="255"/>
          <ac:spMkLst>
            <pc:docMk/>
            <pc:sldMk cId="3518625769" sldId="383"/>
            <ac:spMk id="2" creationId="{94DB8287-6178-6F17-1E2E-A7D1BE0828BB}"/>
          </ac:spMkLst>
        </pc:spChg>
      </pc:sldChg>
      <pc:sldMasterChg chg="modSldLayout">
        <pc:chgData name="Mina Farmanbar" userId="2a1e0098-5dc4-4049-80c3-9d1d60d2f212" providerId="ADAL" clId="{D7201737-A72C-4360-861B-FE98E0A104BA}" dt="2024-05-30T12:57:07.766" v="52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D7201737-A72C-4360-861B-FE98E0A104BA}" dt="2024-05-30T12:56:51.893" v="48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D7201737-A72C-4360-861B-FE98E0A104BA}" dt="2024-05-30T12:56:51.893" v="48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6:59.135" v="49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D7201737-A72C-4360-861B-FE98E0A104BA}" dt="2024-05-30T12:56:59.135" v="49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1.456" v="50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D7201737-A72C-4360-861B-FE98E0A104BA}" dt="2024-05-30T12:57:01.456" v="50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7.766" v="52" actId="478"/>
          <pc:sldLayoutMkLst>
            <pc:docMk/>
            <pc:sldMasterMk cId="1788353970" sldId="2147483648"/>
            <pc:sldLayoutMk cId="767843504" sldId="2147483668"/>
          </pc:sldLayoutMkLst>
          <pc:grpChg chg="del">
            <ac:chgData name="Mina Farmanbar" userId="2a1e0098-5dc4-4049-80c3-9d1d60d2f212" providerId="ADAL" clId="{D7201737-A72C-4360-861B-FE98E0A104BA}" dt="2024-05-30T12:57:07.766" v="52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4.310" v="51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D7201737-A72C-4360-861B-FE98E0A104BA}" dt="2024-05-30T12:57:04.310" v="51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</pc:sldMasterChg>
    </pc:docChg>
  </pc:docChgLst>
  <pc:docChgLst>
    <pc:chgData name="Mina Farmanbar" userId="2a1e0098-5dc4-4049-80c3-9d1d60d2f212" providerId="ADAL" clId="{4A0DD293-EDEE-4418-A2A9-3D66524DA651}"/>
    <pc:docChg chg="undo redo custSel addSld delSld modSld sldOrd">
      <pc:chgData name="Mina Farmanbar" userId="2a1e0098-5dc4-4049-80c3-9d1d60d2f212" providerId="ADAL" clId="{4A0DD293-EDEE-4418-A2A9-3D66524DA651}" dt="2024-07-10T13:42:38.532" v="1602" actId="113"/>
      <pc:docMkLst>
        <pc:docMk/>
      </pc:docMkLst>
      <pc:sldChg chg="del">
        <pc:chgData name="Mina Farmanbar" userId="2a1e0098-5dc4-4049-80c3-9d1d60d2f212" providerId="ADAL" clId="{4A0DD293-EDEE-4418-A2A9-3D66524DA651}" dt="2024-07-10T11:29:37.976" v="35" actId="47"/>
        <pc:sldMkLst>
          <pc:docMk/>
          <pc:sldMk cId="3586570464" sldId="367"/>
        </pc:sldMkLst>
      </pc:sldChg>
      <pc:sldChg chg="modSp del mod">
        <pc:chgData name="Mina Farmanbar" userId="2a1e0098-5dc4-4049-80c3-9d1d60d2f212" providerId="ADAL" clId="{4A0DD293-EDEE-4418-A2A9-3D66524DA651}" dt="2024-07-10T12:42:17.114" v="1088" actId="47"/>
        <pc:sldMkLst>
          <pc:docMk/>
          <pc:sldMk cId="288442976" sldId="375"/>
        </pc:sldMkLst>
        <pc:spChg chg="mod">
          <ac:chgData name="Mina Farmanbar" userId="2a1e0098-5dc4-4049-80c3-9d1d60d2f212" providerId="ADAL" clId="{4A0DD293-EDEE-4418-A2A9-3D66524DA651}" dt="2024-07-10T12:39:43.485" v="1073" actId="20577"/>
          <ac:spMkLst>
            <pc:docMk/>
            <pc:sldMk cId="288442976" sldId="375"/>
            <ac:spMk id="5" creationId="{2D97616C-D282-EF4F-D408-6B11F3E1CA26}"/>
          </ac:spMkLst>
        </pc:spChg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4246651057" sldId="379"/>
        </pc:sldMkLst>
      </pc:sldChg>
      <pc:sldChg chg="modSp mod modNotesTx">
        <pc:chgData name="Mina Farmanbar" userId="2a1e0098-5dc4-4049-80c3-9d1d60d2f212" providerId="ADAL" clId="{4A0DD293-EDEE-4418-A2A9-3D66524DA651}" dt="2024-07-10T13:01:54.550" v="1466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4A0DD293-EDEE-4418-A2A9-3D66524DA651}" dt="2024-07-10T13:01:54.550" v="1466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add del ord setBg modNotes">
        <pc:chgData name="Mina Farmanbar" userId="2a1e0098-5dc4-4049-80c3-9d1d60d2f212" providerId="ADAL" clId="{4A0DD293-EDEE-4418-A2A9-3D66524DA651}" dt="2024-07-10T12:46:00.325" v="1150" actId="47"/>
        <pc:sldMkLst>
          <pc:docMk/>
          <pc:sldMk cId="206431629" sldId="384"/>
        </pc:sldMkLst>
      </pc:sldChg>
      <pc:sldChg chg="add del setBg modNotes">
        <pc:chgData name="Mina Farmanbar" userId="2a1e0098-5dc4-4049-80c3-9d1d60d2f212" providerId="ADAL" clId="{4A0DD293-EDEE-4418-A2A9-3D66524DA651}" dt="2024-07-10T12:46:02.052" v="1151" actId="47"/>
        <pc:sldMkLst>
          <pc:docMk/>
          <pc:sldMk cId="1290957714" sldId="385"/>
        </pc:sldMkLst>
      </pc:sldChg>
      <pc:sldChg chg="add del setBg modNotes">
        <pc:chgData name="Mina Farmanbar" userId="2a1e0098-5dc4-4049-80c3-9d1d60d2f212" providerId="ADAL" clId="{4A0DD293-EDEE-4418-A2A9-3D66524DA651}" dt="2024-07-10T12:48:13.914" v="1201" actId="47"/>
        <pc:sldMkLst>
          <pc:docMk/>
          <pc:sldMk cId="1055243344" sldId="386"/>
        </pc:sldMkLst>
      </pc:sldChg>
      <pc:sldChg chg="add del">
        <pc:chgData name="Mina Farmanbar" userId="2a1e0098-5dc4-4049-80c3-9d1d60d2f212" providerId="ADAL" clId="{4A0DD293-EDEE-4418-A2A9-3D66524DA651}" dt="2024-07-10T12:13:34.143" v="705" actId="47"/>
        <pc:sldMkLst>
          <pc:docMk/>
          <pc:sldMk cId="8858330" sldId="387"/>
        </pc:sldMkLst>
      </pc:sldChg>
      <pc:sldChg chg="addSp modSp add mod">
        <pc:chgData name="Mina Farmanbar" userId="2a1e0098-5dc4-4049-80c3-9d1d60d2f212" providerId="ADAL" clId="{4A0DD293-EDEE-4418-A2A9-3D66524DA651}" dt="2024-07-10T13:42:38.532" v="1602" actId="113"/>
        <pc:sldMkLst>
          <pc:docMk/>
          <pc:sldMk cId="1031450604" sldId="408"/>
        </pc:sldMkLst>
        <pc:spChg chg="mod">
          <ac:chgData name="Mina Farmanbar" userId="2a1e0098-5dc4-4049-80c3-9d1d60d2f212" providerId="ADAL" clId="{4A0DD293-EDEE-4418-A2A9-3D66524DA651}" dt="2024-07-10T13:41:14.273" v="1577" actId="108"/>
          <ac:spMkLst>
            <pc:docMk/>
            <pc:sldMk cId="1031450604" sldId="408"/>
            <ac:spMk id="2" creationId="{53A7A595-9DB8-4EC5-9B48-1820BB39CE1B}"/>
          </ac:spMkLst>
        </pc:spChg>
        <pc:spChg chg="add mod">
          <ac:chgData name="Mina Farmanbar" userId="2a1e0098-5dc4-4049-80c3-9d1d60d2f212" providerId="ADAL" clId="{4A0DD293-EDEE-4418-A2A9-3D66524DA651}" dt="2024-07-10T13:42:38.532" v="1602" actId="113"/>
          <ac:spMkLst>
            <pc:docMk/>
            <pc:sldMk cId="1031450604" sldId="408"/>
            <ac:spMk id="4" creationId="{59AF38B8-0C35-035D-D48D-805A6EBEB40A}"/>
          </ac:spMkLst>
        </pc:spChg>
        <pc:spChg chg="mod">
          <ac:chgData name="Mina Farmanbar" userId="2a1e0098-5dc4-4049-80c3-9d1d60d2f212" providerId="ADAL" clId="{4A0DD293-EDEE-4418-A2A9-3D66524DA651}" dt="2024-07-10T13:41:54.932" v="1589" actId="6549"/>
          <ac:spMkLst>
            <pc:docMk/>
            <pc:sldMk cId="1031450604" sldId="408"/>
            <ac:spMk id="6" creationId="{F8150891-3DCD-496C-A72B-6C3677455775}"/>
          </ac:spMkLst>
        </pc:spChg>
      </pc:sldChg>
      <pc:sldChg chg="delSp modSp mod">
        <pc:chgData name="Mina Farmanbar" userId="2a1e0098-5dc4-4049-80c3-9d1d60d2f212" providerId="ADAL" clId="{4A0DD293-EDEE-4418-A2A9-3D66524DA651}" dt="2024-07-10T11:38:18.482" v="165" actId="15"/>
        <pc:sldMkLst>
          <pc:docMk/>
          <pc:sldMk cId="838458726" sldId="413"/>
        </pc:sldMkLst>
        <pc:spChg chg="mod">
          <ac:chgData name="Mina Farmanbar" userId="2a1e0098-5dc4-4049-80c3-9d1d60d2f212" providerId="ADAL" clId="{4A0DD293-EDEE-4418-A2A9-3D66524DA651}" dt="2024-07-10T11:30:54.291" v="67" actId="20577"/>
          <ac:spMkLst>
            <pc:docMk/>
            <pc:sldMk cId="838458726" sldId="413"/>
            <ac:spMk id="2" creationId="{1CA38A86-D39D-D432-45BF-19C442BD1069}"/>
          </ac:spMkLst>
        </pc:spChg>
        <pc:spChg chg="mod">
          <ac:chgData name="Mina Farmanbar" userId="2a1e0098-5dc4-4049-80c3-9d1d60d2f212" providerId="ADAL" clId="{4A0DD293-EDEE-4418-A2A9-3D66524DA651}" dt="2024-07-10T11:38:18.482" v="165" actId="15"/>
          <ac:spMkLst>
            <pc:docMk/>
            <pc:sldMk cId="838458726" sldId="413"/>
            <ac:spMk id="3" creationId="{71E93810-2367-CBBC-0ADA-64EF727AC774}"/>
          </ac:spMkLst>
        </pc:spChg>
        <pc:spChg chg="del">
          <ac:chgData name="Mina Farmanbar" userId="2a1e0098-5dc4-4049-80c3-9d1d60d2f212" providerId="ADAL" clId="{4A0DD293-EDEE-4418-A2A9-3D66524DA651}" dt="2024-07-10T11:30:51.243" v="65" actId="478"/>
          <ac:spMkLst>
            <pc:docMk/>
            <pc:sldMk cId="838458726" sldId="413"/>
            <ac:spMk id="4" creationId="{5BCB643E-E65C-6265-A509-F373B62625DF}"/>
          </ac:spMkLst>
        </pc:spChg>
        <pc:spChg chg="del mod">
          <ac:chgData name="Mina Farmanbar" userId="2a1e0098-5dc4-4049-80c3-9d1d60d2f212" providerId="ADAL" clId="{4A0DD293-EDEE-4418-A2A9-3D66524DA651}" dt="2024-07-10T11:32:32.122" v="140" actId="21"/>
          <ac:spMkLst>
            <pc:docMk/>
            <pc:sldMk cId="838458726" sldId="413"/>
            <ac:spMk id="7" creationId="{D228B7FA-D2A3-02CC-BF3C-A09D95A590D3}"/>
          </ac:spMkLst>
        </pc:spChg>
        <pc:picChg chg="del">
          <ac:chgData name="Mina Farmanbar" userId="2a1e0098-5dc4-4049-80c3-9d1d60d2f212" providerId="ADAL" clId="{4A0DD293-EDEE-4418-A2A9-3D66524DA651}" dt="2024-07-10T11:30:50.080" v="64" actId="478"/>
          <ac:picMkLst>
            <pc:docMk/>
            <pc:sldMk cId="838458726" sldId="413"/>
            <ac:picMk id="6" creationId="{328B36A4-5A34-B0E9-7F80-9D48A3347CA3}"/>
          </ac:picMkLst>
        </pc:picChg>
      </pc:sldChg>
      <pc:sldChg chg="addSp delSp modSp mod">
        <pc:chgData name="Mina Farmanbar" userId="2a1e0098-5dc4-4049-80c3-9d1d60d2f212" providerId="ADAL" clId="{4A0DD293-EDEE-4418-A2A9-3D66524DA651}" dt="2024-07-10T11:58:24.710" v="537" actId="6549"/>
        <pc:sldMkLst>
          <pc:docMk/>
          <pc:sldMk cId="2792437802" sldId="414"/>
        </pc:sldMkLst>
        <pc:spChg chg="mod">
          <ac:chgData name="Mina Farmanbar" userId="2a1e0098-5dc4-4049-80c3-9d1d60d2f212" providerId="ADAL" clId="{4A0DD293-EDEE-4418-A2A9-3D66524DA651}" dt="2024-07-10T11:41:42.544" v="259" actId="20577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8:24.710" v="537" actId="6549"/>
          <ac:spMkLst>
            <pc:docMk/>
            <pc:sldMk cId="2792437802" sldId="414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1:39:25.858" v="167" actId="478"/>
          <ac:spMkLst>
            <pc:docMk/>
            <pc:sldMk cId="2792437802" sldId="414"/>
            <ac:spMk id="7" creationId="{D228B7FA-D2A3-02CC-BF3C-A09D95A590D3}"/>
          </ac:spMkLst>
        </pc:spChg>
        <pc:cxnChg chg="del">
          <ac:chgData name="Mina Farmanbar" userId="2a1e0098-5dc4-4049-80c3-9d1d60d2f212" providerId="ADAL" clId="{4A0DD293-EDEE-4418-A2A9-3D66524DA651}" dt="2024-07-10T11:39:34.032" v="170" actId="478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addSp delSp modSp mod modNotesTx">
        <pc:chgData name="Mina Farmanbar" userId="2a1e0098-5dc4-4049-80c3-9d1d60d2f212" providerId="ADAL" clId="{4A0DD293-EDEE-4418-A2A9-3D66524DA651}" dt="2024-07-10T13:30:36.799" v="1471" actId="962"/>
        <pc:sldMkLst>
          <pc:docMk/>
          <pc:sldMk cId="602245712" sldId="415"/>
        </pc:sldMkLst>
        <pc:spChg chg="del mod">
          <ac:chgData name="Mina Farmanbar" userId="2a1e0098-5dc4-4049-80c3-9d1d60d2f212" providerId="ADAL" clId="{4A0DD293-EDEE-4418-A2A9-3D66524DA651}" dt="2024-07-10T12:31:12.883" v="867"/>
          <ac:spMkLst>
            <pc:docMk/>
            <pc:sldMk cId="602245712" sldId="415"/>
            <ac:spMk id="3" creationId="{4206681F-79AA-0777-1FAD-C7AF042BD141}"/>
          </ac:spMkLst>
        </pc:spChg>
        <pc:spChg chg="mod">
          <ac:chgData name="Mina Farmanbar" userId="2a1e0098-5dc4-4049-80c3-9d1d60d2f212" providerId="ADAL" clId="{4A0DD293-EDEE-4418-A2A9-3D66524DA651}" dt="2024-07-10T12:38:18.853" v="1061"/>
          <ac:spMkLst>
            <pc:docMk/>
            <pc:sldMk cId="602245712" sldId="415"/>
            <ac:spMk id="6" creationId="{3C244D1A-8E22-22E9-5035-21C8404A0CC1}"/>
          </ac:spMkLst>
        </pc:spChg>
        <pc:spChg chg="add del mod">
          <ac:chgData name="Mina Farmanbar" userId="2a1e0098-5dc4-4049-80c3-9d1d60d2f212" providerId="ADAL" clId="{4A0DD293-EDEE-4418-A2A9-3D66524DA651}" dt="2024-07-10T12:31:37.432" v="872" actId="478"/>
          <ac:spMkLst>
            <pc:docMk/>
            <pc:sldMk cId="602245712" sldId="415"/>
            <ac:spMk id="7" creationId="{BE7A65CE-C989-E204-A230-2B324A1B4D51}"/>
          </ac:spMkLst>
        </pc:spChg>
        <pc:spChg chg="add mod">
          <ac:chgData name="Mina Farmanbar" userId="2a1e0098-5dc4-4049-80c3-9d1d60d2f212" providerId="ADAL" clId="{4A0DD293-EDEE-4418-A2A9-3D66524DA651}" dt="2024-07-10T12:35:34.322" v="1001" actId="1076"/>
          <ac:spMkLst>
            <pc:docMk/>
            <pc:sldMk cId="602245712" sldId="415"/>
            <ac:spMk id="14" creationId="{97171478-2F10-DF99-EF7E-0A04356D3ABC}"/>
          </ac:spMkLst>
        </pc:spChg>
        <pc:spChg chg="add mod">
          <ac:chgData name="Mina Farmanbar" userId="2a1e0098-5dc4-4049-80c3-9d1d60d2f212" providerId="ADAL" clId="{4A0DD293-EDEE-4418-A2A9-3D66524DA651}" dt="2024-07-10T12:35:46.783" v="1006" actId="6549"/>
          <ac:spMkLst>
            <pc:docMk/>
            <pc:sldMk cId="602245712" sldId="415"/>
            <ac:spMk id="16" creationId="{D8FA81EC-D00A-F9EA-C198-137B6038BAE0}"/>
          </ac:spMkLst>
        </pc:spChg>
        <pc:spChg chg="add mod">
          <ac:chgData name="Mina Farmanbar" userId="2a1e0098-5dc4-4049-80c3-9d1d60d2f212" providerId="ADAL" clId="{4A0DD293-EDEE-4418-A2A9-3D66524DA651}" dt="2024-07-10T12:37:03.787" v="1053" actId="1076"/>
          <ac:spMkLst>
            <pc:docMk/>
            <pc:sldMk cId="602245712" sldId="415"/>
            <ac:spMk id="20" creationId="{F7B3828F-C89B-540B-51BC-3A7790C6A014}"/>
          </ac:spMkLst>
        </pc:spChg>
        <pc:spChg chg="add mod">
          <ac:chgData name="Mina Farmanbar" userId="2a1e0098-5dc4-4049-80c3-9d1d60d2f212" providerId="ADAL" clId="{4A0DD293-EDEE-4418-A2A9-3D66524DA651}" dt="2024-07-10T13:30:35.472" v="1470" actId="962"/>
          <ac:spMkLst>
            <pc:docMk/>
            <pc:sldMk cId="602245712" sldId="415"/>
            <ac:spMk id="21" creationId="{B922FA6E-50C6-D178-C472-283D8BB45453}"/>
          </ac:spMkLst>
        </pc:spChg>
        <pc:grpChg chg="del">
          <ac:chgData name="Mina Farmanbar" userId="2a1e0098-5dc4-4049-80c3-9d1d60d2f212" providerId="ADAL" clId="{4A0DD293-EDEE-4418-A2A9-3D66524DA651}" dt="2024-07-10T12:28:13.905" v="864" actId="478"/>
          <ac:grpSpMkLst>
            <pc:docMk/>
            <pc:sldMk cId="602245712" sldId="415"/>
            <ac:grpSpMk id="2" creationId="{4E008143-D08C-863F-50C5-E7FE4B794290}"/>
          </ac:grpSpMkLst>
        </pc:grpChg>
        <pc:graphicFrameChg chg="add mod modGraphic">
          <ac:chgData name="Mina Farmanbar" userId="2a1e0098-5dc4-4049-80c3-9d1d60d2f212" providerId="ADAL" clId="{4A0DD293-EDEE-4418-A2A9-3D66524DA651}" dt="2024-07-10T12:34:00.507" v="952" actId="1076"/>
          <ac:graphicFrameMkLst>
            <pc:docMk/>
            <pc:sldMk cId="602245712" sldId="415"/>
            <ac:graphicFrameMk id="9" creationId="{ABD72D92-28AA-5B6A-7274-5C325ABF4907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02.792" v="953" actId="1076"/>
          <ac:graphicFrameMkLst>
            <pc:docMk/>
            <pc:sldMk cId="602245712" sldId="415"/>
            <ac:graphicFrameMk id="10" creationId="{272F6B0F-EAFF-7D8B-E81C-69F6F380FF73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40.994" v="997" actId="122"/>
          <ac:graphicFrameMkLst>
            <pc:docMk/>
            <pc:sldMk cId="602245712" sldId="415"/>
            <ac:graphicFrameMk id="12" creationId="{172E681D-CBBA-6178-F76C-937670A03AA7}"/>
          </ac:graphicFrameMkLst>
        </pc:graphicFrameChg>
        <pc:picChg chg="add del mod">
          <ac:chgData name="Mina Farmanbar" userId="2a1e0098-5dc4-4049-80c3-9d1d60d2f212" providerId="ADAL" clId="{4A0DD293-EDEE-4418-A2A9-3D66524DA651}" dt="2024-07-10T12:31:35.024" v="871" actId="478"/>
          <ac:picMkLst>
            <pc:docMk/>
            <pc:sldMk cId="602245712" sldId="415"/>
            <ac:picMk id="4098" creationId="{61F6D112-2607-55C4-459E-720FE0F7381A}"/>
          </ac:picMkLst>
        </pc:picChg>
        <pc:picChg chg="add">
          <ac:chgData name="Mina Farmanbar" userId="2a1e0098-5dc4-4049-80c3-9d1d60d2f212" providerId="ADAL" clId="{4A0DD293-EDEE-4418-A2A9-3D66524DA651}" dt="2024-07-10T12:35:39.620" v="1002"/>
          <ac:picMkLst>
            <pc:docMk/>
            <pc:sldMk cId="602245712" sldId="415"/>
            <ac:picMk id="4100" creationId="{9BCB7D23-FC3C-246E-77CA-500A2B4CADFE}"/>
          </ac:picMkLst>
        </pc:picChg>
        <pc:cxnChg chg="add mod">
          <ac:chgData name="Mina Farmanbar" userId="2a1e0098-5dc4-4049-80c3-9d1d60d2f212" providerId="ADAL" clId="{4A0DD293-EDEE-4418-A2A9-3D66524DA651}" dt="2024-07-10T13:30:36.799" v="1471" actId="962"/>
          <ac:cxnSpMkLst>
            <pc:docMk/>
            <pc:sldMk cId="602245712" sldId="415"/>
            <ac:cxnSpMk id="19" creationId="{21DE0227-10B8-8C5F-8C0F-2229C9093EEB}"/>
          </ac:cxnSpMkLst>
        </pc:cxnChg>
        <pc:cxnChg chg="add mod">
          <ac:chgData name="Mina Farmanbar" userId="2a1e0098-5dc4-4049-80c3-9d1d60d2f212" providerId="ADAL" clId="{4A0DD293-EDEE-4418-A2A9-3D66524DA651}" dt="2024-07-10T13:30:33.138" v="1469" actId="962"/>
          <ac:cxnSpMkLst>
            <pc:docMk/>
            <pc:sldMk cId="602245712" sldId="415"/>
            <ac:cxnSpMk id="26" creationId="{132A2CAA-9862-DB16-D826-21F54FE3E430}"/>
          </ac:cxnSpMkLst>
        </pc:cxnChg>
        <pc:cxnChg chg="add mod">
          <ac:chgData name="Mina Farmanbar" userId="2a1e0098-5dc4-4049-80c3-9d1d60d2f212" providerId="ADAL" clId="{4A0DD293-EDEE-4418-A2A9-3D66524DA651}" dt="2024-07-10T13:30:29.554" v="1467" actId="962"/>
          <ac:cxnSpMkLst>
            <pc:docMk/>
            <pc:sldMk cId="602245712" sldId="415"/>
            <ac:cxnSpMk id="30" creationId="{2493B902-58F0-1ED9-AACF-53BB15B9FBEC}"/>
          </ac:cxnSpMkLst>
        </pc:cxnChg>
      </pc:sldChg>
      <pc:sldChg chg="del">
        <pc:chgData name="Mina Farmanbar" userId="2a1e0098-5dc4-4049-80c3-9d1d60d2f212" providerId="ADAL" clId="{4A0DD293-EDEE-4418-A2A9-3D66524DA651}" dt="2024-07-10T12:38:23.742" v="1062" actId="47"/>
        <pc:sldMkLst>
          <pc:docMk/>
          <pc:sldMk cId="3458697845" sldId="417"/>
        </pc:sldMkLst>
      </pc:sldChg>
      <pc:sldChg chg="del">
        <pc:chgData name="Mina Farmanbar" userId="2a1e0098-5dc4-4049-80c3-9d1d60d2f212" providerId="ADAL" clId="{4A0DD293-EDEE-4418-A2A9-3D66524DA651}" dt="2024-07-10T12:38:26.108" v="1063" actId="47"/>
        <pc:sldMkLst>
          <pc:docMk/>
          <pc:sldMk cId="3601168363" sldId="418"/>
        </pc:sldMkLst>
      </pc:sldChg>
      <pc:sldChg chg="del">
        <pc:chgData name="Mina Farmanbar" userId="2a1e0098-5dc4-4049-80c3-9d1d60d2f212" providerId="ADAL" clId="{4A0DD293-EDEE-4418-A2A9-3D66524DA651}" dt="2024-07-10T12:38:26.872" v="1064" actId="47"/>
        <pc:sldMkLst>
          <pc:docMk/>
          <pc:sldMk cId="1378121750" sldId="419"/>
        </pc:sldMkLst>
      </pc:sldChg>
      <pc:sldChg chg="del">
        <pc:chgData name="Mina Farmanbar" userId="2a1e0098-5dc4-4049-80c3-9d1d60d2f212" providerId="ADAL" clId="{4A0DD293-EDEE-4418-A2A9-3D66524DA651}" dt="2024-07-10T12:38:27.470" v="1065" actId="47"/>
        <pc:sldMkLst>
          <pc:docMk/>
          <pc:sldMk cId="1461263139" sldId="420"/>
        </pc:sldMkLst>
      </pc:sldChg>
      <pc:sldChg chg="del">
        <pc:chgData name="Mina Farmanbar" userId="2a1e0098-5dc4-4049-80c3-9d1d60d2f212" providerId="ADAL" clId="{4A0DD293-EDEE-4418-A2A9-3D66524DA651}" dt="2024-07-10T12:48:15.775" v="1202" actId="47"/>
        <pc:sldMkLst>
          <pc:docMk/>
          <pc:sldMk cId="3402072979" sldId="421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743665991" sldId="422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2407095597" sldId="423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998105226" sldId="424"/>
        </pc:sldMkLst>
      </pc:sldChg>
      <pc:sldChg chg="modSp del mod">
        <pc:chgData name="Mina Farmanbar" userId="2a1e0098-5dc4-4049-80c3-9d1d60d2f212" providerId="ADAL" clId="{4A0DD293-EDEE-4418-A2A9-3D66524DA651}" dt="2024-07-10T13:00:09.910" v="1283" actId="47"/>
        <pc:sldMkLst>
          <pc:docMk/>
          <pc:sldMk cId="1961090580" sldId="425"/>
        </pc:sldMkLst>
        <pc:spChg chg="mod">
          <ac:chgData name="Mina Farmanbar" userId="2a1e0098-5dc4-4049-80c3-9d1d60d2f212" providerId="ADAL" clId="{4A0DD293-EDEE-4418-A2A9-3D66524DA651}" dt="2024-07-10T12:59:34.274" v="1262" actId="21"/>
          <ac:spMkLst>
            <pc:docMk/>
            <pc:sldMk cId="1961090580" sldId="425"/>
            <ac:spMk id="4" creationId="{A6D86903-2724-8FF8-D2DB-44C01A849D68}"/>
          </ac:spMkLst>
        </pc:spChg>
      </pc:sldChg>
      <pc:sldChg chg="addSp modSp add mod">
        <pc:chgData name="Mina Farmanbar" userId="2a1e0098-5dc4-4049-80c3-9d1d60d2f212" providerId="ADAL" clId="{4A0DD293-EDEE-4418-A2A9-3D66524DA651}" dt="2024-07-10T11:38:39.271" v="166" actId="1076"/>
        <pc:sldMkLst>
          <pc:docMk/>
          <pc:sldMk cId="2541751383" sldId="427"/>
        </pc:sldMkLst>
        <pc:spChg chg="mod">
          <ac:chgData name="Mina Farmanbar" userId="2a1e0098-5dc4-4049-80c3-9d1d60d2f212" providerId="ADAL" clId="{4A0DD293-EDEE-4418-A2A9-3D66524DA651}" dt="2024-07-10T11:37:17.079" v="154" actId="21"/>
          <ac:spMkLst>
            <pc:docMk/>
            <pc:sldMk cId="2541751383" sldId="427"/>
            <ac:spMk id="3" creationId="{71E93810-2367-CBBC-0ADA-64EF727AC774}"/>
          </ac:spMkLst>
        </pc:spChg>
        <pc:spChg chg="add mod">
          <ac:chgData name="Mina Farmanbar" userId="2a1e0098-5dc4-4049-80c3-9d1d60d2f212" providerId="ADAL" clId="{4A0DD293-EDEE-4418-A2A9-3D66524DA651}" dt="2024-07-10T11:38:39.271" v="166" actId="1076"/>
          <ac:spMkLst>
            <pc:docMk/>
            <pc:sldMk cId="2541751383" sldId="427"/>
            <ac:spMk id="4" creationId="{72545408-7001-9D60-A16C-1A1247D8A7A3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1:51:55.181" v="455" actId="20577"/>
        <pc:sldMkLst>
          <pc:docMk/>
          <pc:sldMk cId="36420584" sldId="428"/>
        </pc:sldMkLst>
        <pc:spChg chg="mod">
          <ac:chgData name="Mina Farmanbar" userId="2a1e0098-5dc4-4049-80c3-9d1d60d2f212" providerId="ADAL" clId="{4A0DD293-EDEE-4418-A2A9-3D66524DA651}" dt="2024-07-10T11:48:03.601" v="404" actId="1076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1:55.181" v="455" actId="20577"/>
          <ac:spMkLst>
            <pc:docMk/>
            <pc:sldMk cId="36420584" sldId="428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1:51:28.678" v="448" actId="1076"/>
          <ac:spMkLst>
            <pc:docMk/>
            <pc:sldMk cId="36420584" sldId="428"/>
            <ac:spMk id="4" creationId="{7F01F4DB-8E79-3DF6-8833-B291D6EEEC98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5" creationId="{3CF19CB6-68A2-A76A-CAEB-3F694F31E23B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6" creationId="{59878CA2-A821-11D1-4EBA-AC75DD63D7D0}"/>
          </ac:spMkLst>
        </pc:spChg>
        <pc:spChg chg="add del">
          <ac:chgData name="Mina Farmanbar" userId="2a1e0098-5dc4-4049-80c3-9d1d60d2f212" providerId="ADAL" clId="{4A0DD293-EDEE-4418-A2A9-3D66524DA651}" dt="2024-07-10T11:48:28.331" v="410" actId="22"/>
          <ac:spMkLst>
            <pc:docMk/>
            <pc:sldMk cId="36420584" sldId="428"/>
            <ac:spMk id="8" creationId="{4BCC0152-6812-75B6-2D81-F3A039E9B30B}"/>
          </ac:spMkLst>
        </pc:spChg>
        <pc:spChg chg="add del">
          <ac:chgData name="Mina Farmanbar" userId="2a1e0098-5dc4-4049-80c3-9d1d60d2f212" providerId="ADAL" clId="{4A0DD293-EDEE-4418-A2A9-3D66524DA651}" dt="2024-07-10T11:48:32.603" v="412" actId="22"/>
          <ac:spMkLst>
            <pc:docMk/>
            <pc:sldMk cId="36420584" sldId="428"/>
            <ac:spMk id="10" creationId="{32B752CA-EBD7-3846-2FBF-64EE9DDB0B34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12" creationId="{2BA5CD43-CDE4-054F-C99F-110C7736047A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14" creationId="{F77A1B99-A270-9767-1AD3-96C84010B61A}"/>
          </ac:spMkLst>
        </pc:spChg>
        <pc:spChg chg="add del">
          <ac:chgData name="Mina Farmanbar" userId="2a1e0098-5dc4-4049-80c3-9d1d60d2f212" providerId="ADAL" clId="{4A0DD293-EDEE-4418-A2A9-3D66524DA651}" dt="2024-07-10T11:50:38.040" v="431" actId="22"/>
          <ac:spMkLst>
            <pc:docMk/>
            <pc:sldMk cId="36420584" sldId="428"/>
            <ac:spMk id="16" creationId="{D25FDF51-C885-2952-0C65-B5D06E402929}"/>
          </ac:spMkLst>
        </pc:spChg>
        <pc:spChg chg="add mod">
          <ac:chgData name="Mina Farmanbar" userId="2a1e0098-5dc4-4049-80c3-9d1d60d2f212" providerId="ADAL" clId="{4A0DD293-EDEE-4418-A2A9-3D66524DA651}" dt="2024-07-10T11:51:39.864" v="450" actId="1076"/>
          <ac:spMkLst>
            <pc:docMk/>
            <pc:sldMk cId="36420584" sldId="428"/>
            <ac:spMk id="18" creationId="{3F0C0D2A-DAEE-D90F-CD80-EB5C72030EA9}"/>
          </ac:spMkLst>
        </pc:spChg>
        <pc:picChg chg="add del mod">
          <ac:chgData name="Mina Farmanbar" userId="2a1e0098-5dc4-4049-80c3-9d1d60d2f212" providerId="ADAL" clId="{4A0DD293-EDEE-4418-A2A9-3D66524DA651}" dt="2024-07-10T11:51:11.350" v="441" actId="478"/>
          <ac:picMkLst>
            <pc:docMk/>
            <pc:sldMk cId="36420584" sldId="428"/>
            <ac:picMk id="1026" creationId="{B6CF6E7E-EB7D-A962-A799-83E09A8AD4C1}"/>
          </ac:picMkLst>
        </pc:picChg>
        <pc:picChg chg="add mod">
          <ac:chgData name="Mina Farmanbar" userId="2a1e0098-5dc4-4049-80c3-9d1d60d2f212" providerId="ADAL" clId="{4A0DD293-EDEE-4418-A2A9-3D66524DA651}" dt="2024-07-10T11:51:36.367" v="449" actId="1076"/>
          <ac:picMkLst>
            <pc:docMk/>
            <pc:sldMk cId="36420584" sldId="428"/>
            <ac:picMk id="1028" creationId="{A64DD2CE-D345-B0E8-9068-CE5D57FB0627}"/>
          </ac:picMkLst>
        </pc:picChg>
        <pc:picChg chg="add mod">
          <ac:chgData name="Mina Farmanbar" userId="2a1e0098-5dc4-4049-80c3-9d1d60d2f212" providerId="ADAL" clId="{4A0DD293-EDEE-4418-A2A9-3D66524DA651}" dt="2024-07-10T11:51:49.519" v="453" actId="1076"/>
          <ac:picMkLst>
            <pc:docMk/>
            <pc:sldMk cId="36420584" sldId="428"/>
            <ac:picMk id="1030" creationId="{ECFEE731-6C39-F317-D15E-0B135B715944}"/>
          </ac:picMkLst>
        </pc:picChg>
        <pc:picChg chg="add del">
          <ac:chgData name="Mina Farmanbar" userId="2a1e0098-5dc4-4049-80c3-9d1d60d2f212" providerId="ADAL" clId="{4A0DD293-EDEE-4418-A2A9-3D66524DA651}" dt="2024-07-10T11:48:22.483" v="408" actId="21"/>
          <ac:picMkLst>
            <pc:docMk/>
            <pc:sldMk cId="36420584" sldId="428"/>
            <ac:picMk id="1032" creationId="{E8CD2F56-48B8-621F-94F3-D3E686C81EFE}"/>
          </ac:picMkLst>
        </pc:picChg>
        <pc:picChg chg="add mod">
          <ac:chgData name="Mina Farmanbar" userId="2a1e0098-5dc4-4049-80c3-9d1d60d2f212" providerId="ADAL" clId="{4A0DD293-EDEE-4418-A2A9-3D66524DA651}" dt="2024-07-10T11:51:26.336" v="447" actId="1076"/>
          <ac:picMkLst>
            <pc:docMk/>
            <pc:sldMk cId="36420584" sldId="428"/>
            <ac:picMk id="1034" creationId="{E94931BF-9788-386C-A9AD-093B404BE9ED}"/>
          </ac:picMkLst>
        </pc:picChg>
      </pc:sldChg>
      <pc:sldChg chg="addSp delSp modSp add mod ord modNotesTx">
        <pc:chgData name="Mina Farmanbar" userId="2a1e0098-5dc4-4049-80c3-9d1d60d2f212" providerId="ADAL" clId="{4A0DD293-EDEE-4418-A2A9-3D66524DA651}" dt="2024-07-10T12:09:05.027" v="646" actId="1076"/>
        <pc:sldMkLst>
          <pc:docMk/>
          <pc:sldMk cId="3747320631" sldId="429"/>
        </pc:sldMkLst>
        <pc:spChg chg="mod">
          <ac:chgData name="Mina Farmanbar" userId="2a1e0098-5dc4-4049-80c3-9d1d60d2f212" providerId="ADAL" clId="{4A0DD293-EDEE-4418-A2A9-3D66524DA651}" dt="2024-07-10T11:52:47.508" v="475" actId="6549"/>
          <ac:spMkLst>
            <pc:docMk/>
            <pc:sldMk cId="3747320631" sldId="429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1:54:56.718" v="480"/>
          <ac:spMkLst>
            <pc:docMk/>
            <pc:sldMk cId="3747320631" sldId="429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2:08:21.767" v="634" actId="478"/>
          <ac:spMkLst>
            <pc:docMk/>
            <pc:sldMk cId="3747320631" sldId="429"/>
            <ac:spMk id="5" creationId="{E23B11A5-63B7-D217-CD50-84A9C48EA4A0}"/>
          </ac:spMkLst>
        </pc:spChg>
        <pc:spChg chg="add del mod">
          <ac:chgData name="Mina Farmanbar" userId="2a1e0098-5dc4-4049-80c3-9d1d60d2f212" providerId="ADAL" clId="{4A0DD293-EDEE-4418-A2A9-3D66524DA651}" dt="2024-07-10T12:08:18.477" v="632"/>
          <ac:spMkLst>
            <pc:docMk/>
            <pc:sldMk cId="3747320631" sldId="429"/>
            <ac:spMk id="6" creationId="{11438234-3084-6894-247A-2EBA7AFB8C4D}"/>
          </ac:spMkLst>
        </pc:spChg>
        <pc:spChg chg="add mod">
          <ac:chgData name="Mina Farmanbar" userId="2a1e0098-5dc4-4049-80c3-9d1d60d2f212" providerId="ADAL" clId="{4A0DD293-EDEE-4418-A2A9-3D66524DA651}" dt="2024-07-10T12:09:05.027" v="646" actId="1076"/>
          <ac:spMkLst>
            <pc:docMk/>
            <pc:sldMk cId="3747320631" sldId="429"/>
            <ac:spMk id="9" creationId="{B261CE24-29A6-FC81-1791-8F3387FB0A72}"/>
          </ac:spMkLst>
        </pc:spChg>
        <pc:picChg chg="add mod">
          <ac:chgData name="Mina Farmanbar" userId="2a1e0098-5dc4-4049-80c3-9d1d60d2f212" providerId="ADAL" clId="{4A0DD293-EDEE-4418-A2A9-3D66524DA651}" dt="2024-07-10T12:08:53.952" v="643" actId="1076"/>
          <ac:picMkLst>
            <pc:docMk/>
            <pc:sldMk cId="3747320631" sldId="429"/>
            <ac:picMk id="7" creationId="{1B68FDA6-78D7-54B6-7AB0-509EC90B6328}"/>
          </ac:picMkLst>
        </pc:picChg>
        <pc:picChg chg="add del mod">
          <ac:chgData name="Mina Farmanbar" userId="2a1e0098-5dc4-4049-80c3-9d1d60d2f212" providerId="ADAL" clId="{4A0DD293-EDEE-4418-A2A9-3D66524DA651}" dt="2024-07-10T12:08:09.703" v="628" actId="478"/>
          <ac:picMkLst>
            <pc:docMk/>
            <pc:sldMk cId="3747320631" sldId="429"/>
            <ac:picMk id="2050" creationId="{3647824C-73E3-CB54-A889-D1DBF1A0E363}"/>
          </ac:picMkLst>
        </pc:picChg>
        <pc:picChg chg="add del mod">
          <ac:chgData name="Mina Farmanbar" userId="2a1e0098-5dc4-4049-80c3-9d1d60d2f212" providerId="ADAL" clId="{4A0DD293-EDEE-4418-A2A9-3D66524DA651}" dt="2024-07-10T12:08:16.555" v="631" actId="21"/>
          <ac:picMkLst>
            <pc:docMk/>
            <pc:sldMk cId="3747320631" sldId="429"/>
            <ac:picMk id="2052" creationId="{1B68FDA6-78D7-54B6-7AB0-509EC90B6328}"/>
          </ac:picMkLst>
        </pc:picChg>
      </pc:sldChg>
      <pc:sldChg chg="addSp delSp modSp add mod ord">
        <pc:chgData name="Mina Farmanbar" userId="2a1e0098-5dc4-4049-80c3-9d1d60d2f212" providerId="ADAL" clId="{4A0DD293-EDEE-4418-A2A9-3D66524DA651}" dt="2024-07-10T13:31:30.831" v="1568" actId="962"/>
        <pc:sldMkLst>
          <pc:docMk/>
          <pc:sldMk cId="2856571544" sldId="430"/>
        </pc:sldMkLst>
        <pc:spChg chg="mod">
          <ac:chgData name="Mina Farmanbar" userId="2a1e0098-5dc4-4049-80c3-9d1d60d2f212" providerId="ADAL" clId="{4A0DD293-EDEE-4418-A2A9-3D66524DA651}" dt="2024-07-10T13:31:30.831" v="1568" actId="962"/>
          <ac:spMkLst>
            <pc:docMk/>
            <pc:sldMk cId="2856571544" sldId="43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04:22.771" v="599" actId="6549"/>
          <ac:spMkLst>
            <pc:docMk/>
            <pc:sldMk cId="2856571544" sldId="430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04:17.112" v="596" actId="478"/>
          <ac:picMkLst>
            <pc:docMk/>
            <pc:sldMk cId="2856571544" sldId="430"/>
            <ac:picMk id="5" creationId="{50054BD0-3753-0085-BCC2-ABC8747FD4E2}"/>
          </ac:picMkLst>
        </pc:picChg>
        <pc:picChg chg="add del mod">
          <ac:chgData name="Mina Farmanbar" userId="2a1e0098-5dc4-4049-80c3-9d1d60d2f212" providerId="ADAL" clId="{4A0DD293-EDEE-4418-A2A9-3D66524DA651}" dt="2024-07-10T13:31:27.418" v="1566" actId="962"/>
          <ac:picMkLst>
            <pc:docMk/>
            <pc:sldMk cId="2856571544" sldId="430"/>
            <ac:picMk id="7" creationId="{18FB66D2-37D6-7C84-61DB-9772375C79C0}"/>
          </ac:picMkLst>
        </pc:picChg>
      </pc:sldChg>
      <pc:sldChg chg="addSp delSp modSp add mod">
        <pc:chgData name="Mina Farmanbar" userId="2a1e0098-5dc4-4049-80c3-9d1d60d2f212" providerId="ADAL" clId="{4A0DD293-EDEE-4418-A2A9-3D66524DA651}" dt="2024-07-10T12:07:07.190" v="622" actId="207"/>
        <pc:sldMkLst>
          <pc:docMk/>
          <pc:sldMk cId="2094931330" sldId="431"/>
        </pc:sldMkLst>
        <pc:spChg chg="mod">
          <ac:chgData name="Mina Farmanbar" userId="2a1e0098-5dc4-4049-80c3-9d1d60d2f212" providerId="ADAL" clId="{4A0DD293-EDEE-4418-A2A9-3D66524DA651}" dt="2024-07-10T12:04:43.261" v="604" actId="6549"/>
          <ac:spMkLst>
            <pc:docMk/>
            <pc:sldMk cId="2094931330" sldId="431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05:43.198" v="615" actId="1076"/>
          <ac:spMkLst>
            <pc:docMk/>
            <pc:sldMk cId="2094931330" sldId="431"/>
            <ac:spMk id="6" creationId="{210CF454-960D-E2BB-CAF1-44EA35D7196E}"/>
          </ac:spMkLst>
        </pc:spChg>
        <pc:spChg chg="add mod">
          <ac:chgData name="Mina Farmanbar" userId="2a1e0098-5dc4-4049-80c3-9d1d60d2f212" providerId="ADAL" clId="{4A0DD293-EDEE-4418-A2A9-3D66524DA651}" dt="2024-07-10T12:07:07.190" v="622" actId="207"/>
          <ac:spMkLst>
            <pc:docMk/>
            <pc:sldMk cId="2094931330" sldId="431"/>
            <ac:spMk id="9" creationId="{CDD507C8-990E-C073-7AA2-8460A74A4F22}"/>
          </ac:spMkLst>
        </pc:spChg>
        <pc:picChg chg="del mod">
          <ac:chgData name="Mina Farmanbar" userId="2a1e0098-5dc4-4049-80c3-9d1d60d2f212" providerId="ADAL" clId="{4A0DD293-EDEE-4418-A2A9-3D66524DA651}" dt="2024-07-10T12:05:23.639" v="607" actId="478"/>
          <ac:picMkLst>
            <pc:docMk/>
            <pc:sldMk cId="2094931330" sldId="431"/>
            <ac:picMk id="5" creationId="{50054BD0-3753-0085-BCC2-ABC8747FD4E2}"/>
          </ac:picMkLst>
        </pc:picChg>
        <pc:picChg chg="del">
          <ac:chgData name="Mina Farmanbar" userId="2a1e0098-5dc4-4049-80c3-9d1d60d2f212" providerId="ADAL" clId="{4A0DD293-EDEE-4418-A2A9-3D66524DA651}" dt="2024-07-10T12:04:45.319" v="605" actId="478"/>
          <ac:picMkLst>
            <pc:docMk/>
            <pc:sldMk cId="2094931330" sldId="431"/>
            <ac:picMk id="7" creationId="{18FB66D2-37D6-7C84-61DB-9772375C79C0}"/>
          </ac:picMkLst>
        </pc:picChg>
        <pc:picChg chg="add mod">
          <ac:chgData name="Mina Farmanbar" userId="2a1e0098-5dc4-4049-80c3-9d1d60d2f212" providerId="ADAL" clId="{4A0DD293-EDEE-4418-A2A9-3D66524DA651}" dt="2024-07-10T12:05:29.939" v="611" actId="1076"/>
          <ac:picMkLst>
            <pc:docMk/>
            <pc:sldMk cId="2094931330" sldId="431"/>
            <ac:picMk id="3074" creationId="{1F059F40-104C-5A9A-8922-DFEE10ABEEB7}"/>
          </ac:picMkLst>
        </pc:picChg>
      </pc:sldChg>
      <pc:sldChg chg="modSp add mod ord">
        <pc:chgData name="Mina Farmanbar" userId="2a1e0098-5dc4-4049-80c3-9d1d60d2f212" providerId="ADAL" clId="{4A0DD293-EDEE-4418-A2A9-3D66524DA651}" dt="2024-07-10T12:14:33.430" v="739" actId="6549"/>
        <pc:sldMkLst>
          <pc:docMk/>
          <pc:sldMk cId="3161109353" sldId="432"/>
        </pc:sldMkLst>
        <pc:spChg chg="mod">
          <ac:chgData name="Mina Farmanbar" userId="2a1e0098-5dc4-4049-80c3-9d1d60d2f212" providerId="ADAL" clId="{4A0DD293-EDEE-4418-A2A9-3D66524DA651}" dt="2024-07-10T12:14:12.749" v="724" actId="6549"/>
          <ac:spMkLst>
            <pc:docMk/>
            <pc:sldMk cId="3161109353" sldId="432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4:33.430" v="739" actId="6549"/>
          <ac:spMkLst>
            <pc:docMk/>
            <pc:sldMk cId="3161109353" sldId="432"/>
            <ac:spMk id="3" creationId="{EFDA16D8-9741-9EEC-509B-B96D3FE0AA28}"/>
          </ac:spMkLst>
        </pc:spChg>
      </pc:sldChg>
      <pc:sldChg chg="addSp delSp modSp add del mod ord">
        <pc:chgData name="Mina Farmanbar" userId="2a1e0098-5dc4-4049-80c3-9d1d60d2f212" providerId="ADAL" clId="{4A0DD293-EDEE-4418-A2A9-3D66524DA651}" dt="2024-07-10T12:13:20.692" v="701" actId="47"/>
        <pc:sldMkLst>
          <pc:docMk/>
          <pc:sldMk cId="2048147190" sldId="433"/>
        </pc:sldMkLst>
        <pc:spChg chg="mod">
          <ac:chgData name="Mina Farmanbar" userId="2a1e0098-5dc4-4049-80c3-9d1d60d2f212" providerId="ADAL" clId="{4A0DD293-EDEE-4418-A2A9-3D66524DA651}" dt="2024-07-10T12:10:32.940" v="689" actId="1076"/>
          <ac:spMkLst>
            <pc:docMk/>
            <pc:sldMk cId="2048147190" sldId="433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2:20.034" v="697" actId="1076"/>
          <ac:spMkLst>
            <pc:docMk/>
            <pc:sldMk cId="2048147190" sldId="433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13:15.517" v="700" actId="478"/>
          <ac:picMkLst>
            <pc:docMk/>
            <pc:sldMk cId="2048147190" sldId="433"/>
            <ac:picMk id="4" creationId="{2DF22442-2845-3FF2-98D9-D39FF65B3694}"/>
          </ac:picMkLst>
        </pc:picChg>
      </pc:sldChg>
      <pc:sldChg chg="modSp add mod">
        <pc:chgData name="Mina Farmanbar" userId="2a1e0098-5dc4-4049-80c3-9d1d60d2f212" providerId="ADAL" clId="{4A0DD293-EDEE-4418-A2A9-3D66524DA651}" dt="2024-07-10T12:16:19.617" v="750" actId="207"/>
        <pc:sldMkLst>
          <pc:docMk/>
          <pc:sldMk cId="2216750435" sldId="433"/>
        </pc:sldMkLst>
        <pc:spChg chg="mod">
          <ac:chgData name="Mina Farmanbar" userId="2a1e0098-5dc4-4049-80c3-9d1d60d2f212" providerId="ADAL" clId="{4A0DD293-EDEE-4418-A2A9-3D66524DA651}" dt="2024-07-10T12:16:19.617" v="750" actId="207"/>
          <ac:spMkLst>
            <pc:docMk/>
            <pc:sldMk cId="2216750435" sldId="433"/>
            <ac:spMk id="3" creationId="{EFDA16D8-9741-9EEC-509B-B96D3FE0AA28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2:20:14.725" v="807"/>
        <pc:sldMkLst>
          <pc:docMk/>
          <pc:sldMk cId="616636026" sldId="434"/>
        </pc:sldMkLst>
        <pc:spChg chg="mod">
          <ac:chgData name="Mina Farmanbar" userId="2a1e0098-5dc4-4049-80c3-9d1d60d2f212" providerId="ADAL" clId="{4A0DD293-EDEE-4418-A2A9-3D66524DA651}" dt="2024-07-10T12:17:35.585" v="756" actId="1076"/>
          <ac:spMkLst>
            <pc:docMk/>
            <pc:sldMk cId="616636026" sldId="434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2:17:26.408" v="753"/>
          <ac:spMkLst>
            <pc:docMk/>
            <pc:sldMk cId="616636026" sldId="434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19:35.235" v="791" actId="5793"/>
          <ac:spMkLst>
            <pc:docMk/>
            <pc:sldMk cId="616636026" sldId="434"/>
            <ac:spMk id="4" creationId="{831BBBC3-3605-5826-DA11-AA5FB40704B9}"/>
          </ac:spMkLst>
        </pc:spChg>
        <pc:spChg chg="add del mod">
          <ac:chgData name="Mina Farmanbar" userId="2a1e0098-5dc4-4049-80c3-9d1d60d2f212" providerId="ADAL" clId="{4A0DD293-EDEE-4418-A2A9-3D66524DA651}" dt="2024-07-10T12:20:05.855" v="798"/>
          <ac:spMkLst>
            <pc:docMk/>
            <pc:sldMk cId="616636026" sldId="434"/>
            <ac:spMk id="6" creationId="{F8B88E77-4663-6165-0407-05730113B546}"/>
          </ac:spMkLst>
        </pc:spChg>
        <pc:spChg chg="add del">
          <ac:chgData name="Mina Farmanbar" userId="2a1e0098-5dc4-4049-80c3-9d1d60d2f212" providerId="ADAL" clId="{4A0DD293-EDEE-4418-A2A9-3D66524DA651}" dt="2024-07-10T12:20:08.718" v="802" actId="22"/>
          <ac:spMkLst>
            <pc:docMk/>
            <pc:sldMk cId="616636026" sldId="434"/>
            <ac:spMk id="8" creationId="{45A0AE8A-7452-5336-0A23-3B457EDD992F}"/>
          </ac:spMkLst>
        </pc:spChg>
        <pc:spChg chg="add del mod">
          <ac:chgData name="Mina Farmanbar" userId="2a1e0098-5dc4-4049-80c3-9d1d60d2f212" providerId="ADAL" clId="{4A0DD293-EDEE-4418-A2A9-3D66524DA651}" dt="2024-07-10T12:20:14.725" v="807"/>
          <ac:spMkLst>
            <pc:docMk/>
            <pc:sldMk cId="616636026" sldId="434"/>
            <ac:spMk id="10" creationId="{D4BCFFD8-5659-FCEF-7C96-EB63334B1B09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3:31:05.791" v="1561" actId="962"/>
        <pc:sldMkLst>
          <pc:docMk/>
          <pc:sldMk cId="3432694717" sldId="435"/>
        </pc:sldMkLst>
        <pc:spChg chg="del mod">
          <ac:chgData name="Mina Farmanbar" userId="2a1e0098-5dc4-4049-80c3-9d1d60d2f212" providerId="ADAL" clId="{4A0DD293-EDEE-4418-A2A9-3D66524DA651}" dt="2024-07-10T12:20:16.972" v="808" actId="478"/>
          <ac:spMkLst>
            <pc:docMk/>
            <pc:sldMk cId="3432694717" sldId="435"/>
            <ac:spMk id="4" creationId="{831BBBC3-3605-5826-DA11-AA5FB40704B9}"/>
          </ac:spMkLst>
        </pc:spChg>
        <pc:spChg chg="add mod">
          <ac:chgData name="Mina Farmanbar" userId="2a1e0098-5dc4-4049-80c3-9d1d60d2f212" providerId="ADAL" clId="{4A0DD293-EDEE-4418-A2A9-3D66524DA651}" dt="2024-07-10T12:25:55.240" v="830" actId="1076"/>
          <ac:spMkLst>
            <pc:docMk/>
            <pc:sldMk cId="3432694717" sldId="435"/>
            <ac:spMk id="6" creationId="{257774BE-96CE-6CD9-1435-160AA2341CBF}"/>
          </ac:spMkLst>
        </pc:spChg>
        <pc:picChg chg="add mod">
          <ac:chgData name="Mina Farmanbar" userId="2a1e0098-5dc4-4049-80c3-9d1d60d2f212" providerId="ADAL" clId="{4A0DD293-EDEE-4418-A2A9-3D66524DA651}" dt="2024-07-10T13:31:05.791" v="1561" actId="962"/>
          <ac:picMkLst>
            <pc:docMk/>
            <pc:sldMk cId="3432694717" sldId="435"/>
            <ac:picMk id="3" creationId="{394E00A9-2957-FCEC-E0AC-F44A6CE643C7}"/>
          </ac:picMkLst>
        </pc:picChg>
      </pc:sldChg>
      <pc:sldChg chg="addSp delSp modSp add mod modNotesTx">
        <pc:chgData name="Mina Farmanbar" userId="2a1e0098-5dc4-4049-80c3-9d1d60d2f212" providerId="ADAL" clId="{4A0DD293-EDEE-4418-A2A9-3D66524DA651}" dt="2024-07-10T12:26:44.214" v="835" actId="1076"/>
        <pc:sldMkLst>
          <pc:docMk/>
          <pc:sldMk cId="3096690160" sldId="436"/>
        </pc:sldMkLst>
        <pc:spChg chg="add mod">
          <ac:chgData name="Mina Farmanbar" userId="2a1e0098-5dc4-4049-80c3-9d1d60d2f212" providerId="ADAL" clId="{4A0DD293-EDEE-4418-A2A9-3D66524DA651}" dt="2024-07-10T12:26:44.214" v="835" actId="1076"/>
          <ac:spMkLst>
            <pc:docMk/>
            <pc:sldMk cId="3096690160" sldId="436"/>
            <ac:spMk id="6" creationId="{69ED1511-AC42-6FD3-0919-860BBE45ADFF}"/>
          </ac:spMkLst>
        </pc:spChg>
        <pc:picChg chg="del">
          <ac:chgData name="Mina Farmanbar" userId="2a1e0098-5dc4-4049-80c3-9d1d60d2f212" providerId="ADAL" clId="{4A0DD293-EDEE-4418-A2A9-3D66524DA651}" dt="2024-07-10T12:22:49.673" v="823" actId="478"/>
          <ac:picMkLst>
            <pc:docMk/>
            <pc:sldMk cId="3096690160" sldId="436"/>
            <ac:picMk id="3" creationId="{394E00A9-2957-FCEC-E0AC-F44A6CE643C7}"/>
          </ac:picMkLst>
        </pc:picChg>
        <pc:picChg chg="add mod">
          <ac:chgData name="Mina Farmanbar" userId="2a1e0098-5dc4-4049-80c3-9d1d60d2f212" providerId="ADAL" clId="{4A0DD293-EDEE-4418-A2A9-3D66524DA651}" dt="2024-07-10T12:22:52.798" v="825" actId="1076"/>
          <ac:picMkLst>
            <pc:docMk/>
            <pc:sldMk cId="3096690160" sldId="436"/>
            <ac:picMk id="4" creationId="{28932A5B-57D5-8457-B6A4-7F63F10E1370}"/>
          </ac:picMkLst>
        </pc:picChg>
      </pc:sldChg>
      <pc:sldChg chg="addSp modSp add mod ord">
        <pc:chgData name="Mina Farmanbar" userId="2a1e0098-5dc4-4049-80c3-9d1d60d2f212" providerId="ADAL" clId="{4A0DD293-EDEE-4418-A2A9-3D66524DA651}" dt="2024-07-10T12:42:14.898" v="1087" actId="14100"/>
        <pc:sldMkLst>
          <pc:docMk/>
          <pc:sldMk cId="3996139078" sldId="437"/>
        </pc:sldMkLst>
        <pc:spChg chg="mod">
          <ac:chgData name="Mina Farmanbar" userId="2a1e0098-5dc4-4049-80c3-9d1d60d2f212" providerId="ADAL" clId="{4A0DD293-EDEE-4418-A2A9-3D66524DA651}" dt="2024-07-10T12:41:14.657" v="1081" actId="1076"/>
          <ac:spMkLst>
            <pc:docMk/>
            <pc:sldMk cId="3996139078" sldId="437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41:16.740" v="1082" actId="14100"/>
          <ac:spMkLst>
            <pc:docMk/>
            <pc:sldMk cId="3996139078" sldId="437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42:14.898" v="1087" actId="14100"/>
          <ac:spMkLst>
            <pc:docMk/>
            <pc:sldMk cId="3996139078" sldId="437"/>
            <ac:spMk id="4" creationId="{43726799-5A21-2D11-8939-3E070966CBDB}"/>
          </ac:spMkLst>
        </pc:spChg>
      </pc:sldChg>
      <pc:sldChg chg="addSp delSp modSp add mod">
        <pc:chgData name="Mina Farmanbar" userId="2a1e0098-5dc4-4049-80c3-9d1d60d2f212" providerId="ADAL" clId="{4A0DD293-EDEE-4418-A2A9-3D66524DA651}" dt="2024-07-10T13:30:31.578" v="1468" actId="962"/>
        <pc:sldMkLst>
          <pc:docMk/>
          <pc:sldMk cId="1214985577" sldId="438"/>
        </pc:sldMkLst>
        <pc:spChg chg="mod">
          <ac:chgData name="Mina Farmanbar" userId="2a1e0098-5dc4-4049-80c3-9d1d60d2f212" providerId="ADAL" clId="{4A0DD293-EDEE-4418-A2A9-3D66524DA651}" dt="2024-07-10T12:47:24.604" v="1184" actId="33524"/>
          <ac:spMkLst>
            <pc:docMk/>
            <pc:sldMk cId="1214985577" sldId="438"/>
            <ac:spMk id="3" creationId="{EFDA16D8-9741-9EEC-509B-B96D3FE0AA28}"/>
          </ac:spMkLst>
        </pc:spChg>
        <pc:spChg chg="del">
          <ac:chgData name="Mina Farmanbar" userId="2a1e0098-5dc4-4049-80c3-9d1d60d2f212" providerId="ADAL" clId="{4A0DD293-EDEE-4418-A2A9-3D66524DA651}" dt="2024-07-10T12:43:30.460" v="1092" actId="478"/>
          <ac:spMkLst>
            <pc:docMk/>
            <pc:sldMk cId="1214985577" sldId="438"/>
            <ac:spMk id="4" creationId="{43726799-5A21-2D11-8939-3E070966CBDB}"/>
          </ac:spMkLst>
        </pc:spChg>
        <pc:spChg chg="add mod">
          <ac:chgData name="Mina Farmanbar" userId="2a1e0098-5dc4-4049-80c3-9d1d60d2f212" providerId="ADAL" clId="{4A0DD293-EDEE-4418-A2A9-3D66524DA651}" dt="2024-07-10T12:45:28.096" v="1145" actId="1076"/>
          <ac:spMkLst>
            <pc:docMk/>
            <pc:sldMk cId="1214985577" sldId="438"/>
            <ac:spMk id="9" creationId="{97F6D0DC-D414-7A7E-1F6A-B5A4B406AC67}"/>
          </ac:spMkLst>
        </pc:spChg>
        <pc:graphicFrameChg chg="add mod modGraphic">
          <ac:chgData name="Mina Farmanbar" userId="2a1e0098-5dc4-4049-80c3-9d1d60d2f212" providerId="ADAL" clId="{4A0DD293-EDEE-4418-A2A9-3D66524DA651}" dt="2024-07-10T12:45:23.862" v="1143" actId="1076"/>
          <ac:graphicFrameMkLst>
            <pc:docMk/>
            <pc:sldMk cId="1214985577" sldId="438"/>
            <ac:graphicFrameMk id="5" creationId="{0E12EAA5-EDD6-0E3F-16A6-F6ABC06586EC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45:31.114" v="1146" actId="1076"/>
          <ac:graphicFrameMkLst>
            <pc:docMk/>
            <pc:sldMk cId="1214985577" sldId="438"/>
            <ac:graphicFrameMk id="10" creationId="{23A6DF93-29C2-A612-51F9-9351E1442A2A}"/>
          </ac:graphicFrameMkLst>
        </pc:graphicFrameChg>
        <pc:picChg chg="add del mod">
          <ac:chgData name="Mina Farmanbar" userId="2a1e0098-5dc4-4049-80c3-9d1d60d2f212" providerId="ADAL" clId="{4A0DD293-EDEE-4418-A2A9-3D66524DA651}" dt="2024-07-10T12:45:16.850" v="1141" actId="478"/>
          <ac:picMkLst>
            <pc:docMk/>
            <pc:sldMk cId="1214985577" sldId="438"/>
            <ac:picMk id="6" creationId="{D0EC7F41-237C-FC64-4465-1C45444260A8}"/>
          </ac:picMkLst>
        </pc:picChg>
        <pc:cxnChg chg="add mod">
          <ac:chgData name="Mina Farmanbar" userId="2a1e0098-5dc4-4049-80c3-9d1d60d2f212" providerId="ADAL" clId="{4A0DD293-EDEE-4418-A2A9-3D66524DA651}" dt="2024-07-10T13:30:31.578" v="1468" actId="962"/>
          <ac:cxnSpMkLst>
            <pc:docMk/>
            <pc:sldMk cId="1214985577" sldId="438"/>
            <ac:cxnSpMk id="8" creationId="{9F3D9592-081D-C72F-E5F4-A91F780F1C6E}"/>
          </ac:cxnSpMkLst>
        </pc:cxnChg>
      </pc:sldChg>
      <pc:sldChg chg="addSp delSp modSp add mod modNotesTx">
        <pc:chgData name="Mina Farmanbar" userId="2a1e0098-5dc4-4049-80c3-9d1d60d2f212" providerId="ADAL" clId="{4A0DD293-EDEE-4418-A2A9-3D66524DA651}" dt="2024-07-10T13:32:34.323" v="1575" actId="1076"/>
        <pc:sldMkLst>
          <pc:docMk/>
          <pc:sldMk cId="1082781822" sldId="439"/>
        </pc:sldMkLst>
        <pc:spChg chg="mod">
          <ac:chgData name="Mina Farmanbar" userId="2a1e0098-5dc4-4049-80c3-9d1d60d2f212" providerId="ADAL" clId="{4A0DD293-EDEE-4418-A2A9-3D66524DA651}" dt="2024-07-10T13:32:23.958" v="1570"/>
          <ac:spMkLst>
            <pc:docMk/>
            <pc:sldMk cId="1082781822" sldId="439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3:32:34.323" v="1575" actId="1076"/>
          <ac:spMkLst>
            <pc:docMk/>
            <pc:sldMk cId="1082781822" sldId="439"/>
            <ac:spMk id="6" creationId="{66782C41-5B06-468F-A556-C6B03915FF5C}"/>
          </ac:spMkLst>
        </pc:spChg>
        <pc:spChg chg="del mod">
          <ac:chgData name="Mina Farmanbar" userId="2a1e0098-5dc4-4049-80c3-9d1d60d2f212" providerId="ADAL" clId="{4A0DD293-EDEE-4418-A2A9-3D66524DA651}" dt="2024-07-10T12:47:13.891" v="1179" actId="478"/>
          <ac:spMkLst>
            <pc:docMk/>
            <pc:sldMk cId="1082781822" sldId="439"/>
            <ac:spMk id="9" creationId="{97F6D0DC-D414-7A7E-1F6A-B5A4B406AC67}"/>
          </ac:spMkLst>
        </pc:spChg>
        <pc:graphicFrameChg chg="del">
          <ac:chgData name="Mina Farmanbar" userId="2a1e0098-5dc4-4049-80c3-9d1d60d2f212" providerId="ADAL" clId="{4A0DD293-EDEE-4418-A2A9-3D66524DA651}" dt="2024-07-10T12:47:10.327" v="1176" actId="478"/>
          <ac:graphicFrameMkLst>
            <pc:docMk/>
            <pc:sldMk cId="1082781822" sldId="439"/>
            <ac:graphicFrameMk id="5" creationId="{0E12EAA5-EDD6-0E3F-16A6-F6ABC06586EC}"/>
          </ac:graphicFrameMkLst>
        </pc:graphicFrameChg>
        <pc:graphicFrameChg chg="del">
          <ac:chgData name="Mina Farmanbar" userId="2a1e0098-5dc4-4049-80c3-9d1d60d2f212" providerId="ADAL" clId="{4A0DD293-EDEE-4418-A2A9-3D66524DA651}" dt="2024-07-10T12:47:15.084" v="1180" actId="478"/>
          <ac:graphicFrameMkLst>
            <pc:docMk/>
            <pc:sldMk cId="1082781822" sldId="439"/>
            <ac:graphicFrameMk id="10" creationId="{23A6DF93-29C2-A612-51F9-9351E1442A2A}"/>
          </ac:graphicFrameMkLst>
        </pc:graphicFrameChg>
        <pc:picChg chg="add mod">
          <ac:chgData name="Mina Farmanbar" userId="2a1e0098-5dc4-4049-80c3-9d1d60d2f212" providerId="ADAL" clId="{4A0DD293-EDEE-4418-A2A9-3D66524DA651}" dt="2024-07-10T13:30:46.023" v="1497" actId="962"/>
          <ac:picMkLst>
            <pc:docMk/>
            <pc:sldMk cId="1082781822" sldId="439"/>
            <ac:picMk id="4" creationId="{E41427C1-FE3E-23AA-FC9E-F70EAEDBDA77}"/>
          </ac:picMkLst>
        </pc:picChg>
        <pc:cxnChg chg="del">
          <ac:chgData name="Mina Farmanbar" userId="2a1e0098-5dc4-4049-80c3-9d1d60d2f212" providerId="ADAL" clId="{4A0DD293-EDEE-4418-A2A9-3D66524DA651}" dt="2024-07-10T12:47:11.859" v="1178" actId="478"/>
          <ac:cxnSpMkLst>
            <pc:docMk/>
            <pc:sldMk cId="1082781822" sldId="439"/>
            <ac:cxnSpMk id="8" creationId="{9F3D9592-081D-C72F-E5F4-A91F780F1C6E}"/>
          </ac:cxnSpMkLst>
        </pc:cxnChg>
      </pc:sldChg>
      <pc:sldChg chg="modSp add mod ord">
        <pc:chgData name="Mina Farmanbar" userId="2a1e0098-5dc4-4049-80c3-9d1d60d2f212" providerId="ADAL" clId="{4A0DD293-EDEE-4418-A2A9-3D66524DA651}" dt="2024-07-10T13:01:38.422" v="1452" actId="20577"/>
        <pc:sldMkLst>
          <pc:docMk/>
          <pc:sldMk cId="1700867291" sldId="440"/>
        </pc:sldMkLst>
        <pc:spChg chg="mod">
          <ac:chgData name="Mina Farmanbar" userId="2a1e0098-5dc4-4049-80c3-9d1d60d2f212" providerId="ADAL" clId="{4A0DD293-EDEE-4418-A2A9-3D66524DA651}" dt="2024-07-10T13:00:07.255" v="1282" actId="6549"/>
          <ac:spMkLst>
            <pc:docMk/>
            <pc:sldMk cId="1700867291" sldId="44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3:01:38.422" v="1452" actId="20577"/>
          <ac:spMkLst>
            <pc:docMk/>
            <pc:sldMk cId="1700867291" sldId="440"/>
            <ac:spMk id="3" creationId="{EFDA16D8-9741-9EEC-509B-B96D3FE0AA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lvl="1"/>
            <a:endParaRPr lang="en-US" b="0" i="0" dirty="0">
              <a:solidFill>
                <a:srgbClr val="333333"/>
              </a:solidFill>
              <a:effectLst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9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9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59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1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86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61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205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988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834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26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53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11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89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80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60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ina.farmanbar@uis.no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 descr="phrase ´for engineers´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long short-term memory (LSTM)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49" y="1811867"/>
            <a:ext cx="10004080" cy="4365096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effectLst/>
              </a:rPr>
              <a:t>When we are working with the RNNs, we are having some particular limitations. </a:t>
            </a:r>
          </a:p>
          <a:p>
            <a:pPr lvl="1"/>
            <a:r>
              <a:rPr lang="en-US" b="0" i="0" dirty="0">
                <a:effectLst/>
              </a:rPr>
              <a:t>Difficulty in capturing long term dependencies. </a:t>
            </a:r>
          </a:p>
          <a:p>
            <a:pPr lvl="1"/>
            <a:r>
              <a:rPr lang="en-US" b="0" i="0" dirty="0">
                <a:effectLst/>
                <a:latin typeface="OpenSans"/>
              </a:rPr>
              <a:t>Fixed length context window restriction. </a:t>
            </a:r>
          </a:p>
          <a:p>
            <a:pPr lvl="1"/>
            <a:endParaRPr lang="en-US" dirty="0">
              <a:latin typeface="OpenSans"/>
            </a:endParaRPr>
          </a:p>
          <a:p>
            <a:r>
              <a:rPr lang="en-US" b="0" i="0" dirty="0">
                <a:effectLst/>
                <a:latin typeface="OpenSans"/>
              </a:rPr>
              <a:t>These limitations can restrict RNNs ability to perform well. </a:t>
            </a:r>
          </a:p>
          <a:p>
            <a:pPr lvl="1"/>
            <a:endParaRPr lang="en-US" b="0" i="0" dirty="0">
              <a:effectLst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9243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416" y="803082"/>
            <a:ext cx="9762559" cy="53738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Imagine you are trying to predict whether you will need an umbrella tomorrow based on the weather patterns for the past few days. </a:t>
            </a:r>
          </a:p>
          <a:p>
            <a:pPr lvl="1"/>
            <a:r>
              <a:rPr lang="en-US" b="0" i="0" dirty="0">
                <a:effectLst/>
              </a:rPr>
              <a:t>Traditional methods might just look at recent days and make a simple prediction. </a:t>
            </a:r>
          </a:p>
          <a:p>
            <a:pPr algn="l"/>
            <a:endParaRPr lang="en-US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F118C3-DCCB-0BC7-B6C2-623861B23C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9560" y="-1325563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short-term memory (LSTM)</a:t>
            </a:r>
            <a:endParaRPr kumimoji="0" lang="en-NO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D06140-CF68-5329-5849-0E8571393349}"/>
              </a:ext>
            </a:extLst>
          </p:cNvPr>
          <p:cNvSpPr/>
          <p:nvPr/>
        </p:nvSpPr>
        <p:spPr>
          <a:xfrm>
            <a:off x="1857375" y="2933700"/>
            <a:ext cx="8648700" cy="2257425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 networks can remember both recent weather patterns and long-term trends, such as ongoing seasonal rain, like the fact that it's been rainy for the past few weeks in your area during the season. 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long short-term memory (LSTM)</a:t>
            </a:r>
            <a:br>
              <a:rPr lang="en-NO" dirty="0"/>
            </a:br>
            <a:endParaRPr lang="en-NO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761195-081C-1E89-DEDC-890C742A9AAB}"/>
              </a:ext>
            </a:extLst>
          </p:cNvPr>
          <p:cNvSpPr/>
          <p:nvPr/>
        </p:nvSpPr>
        <p:spPr>
          <a:xfrm>
            <a:off x="1352550" y="1066800"/>
            <a:ext cx="9163050" cy="4257675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RNN cells are replaced by LSTM cells in the hidden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memory cells have the gates called: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forget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gates regulate the flow of information, allowing LSTM to selectively remember or forget information over the time. </a:t>
            </a:r>
          </a:p>
          <a:p>
            <a:pPr algn="ctr"/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9BD-ACBC-52D6-AA40-D2BA4118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40" y="-1325563"/>
            <a:ext cx="10515600" cy="1325563"/>
          </a:xfrm>
        </p:spPr>
        <p:txBody>
          <a:bodyPr/>
          <a:lstStyle/>
          <a:p>
            <a:r>
              <a:rPr lang="en-US" dirty="0"/>
              <a:t>long short-term memory (LSTM)</a:t>
            </a:r>
            <a:br>
              <a:rPr lang="en-NO" dirty="0"/>
            </a:br>
            <a:endParaRPr lang="en-US" dirty="0"/>
          </a:p>
        </p:txBody>
      </p:sp>
      <p:pic>
        <p:nvPicPr>
          <p:cNvPr id="4" name="Picture 2" descr="A RNN neural network.">
            <a:extLst>
              <a:ext uri="{FF2B5EF4-FFF2-40B4-BE49-F238E27FC236}">
                <a16:creationId xmlns:a16="http://schemas.microsoft.com/office/drawing/2014/main" id="{7A79EAAA-4BAE-C7F0-0E23-093F3373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02" y="871783"/>
            <a:ext cx="6793229" cy="25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STM neural network.">
            <a:extLst>
              <a:ext uri="{FF2B5EF4-FFF2-40B4-BE49-F238E27FC236}">
                <a16:creationId xmlns:a16="http://schemas.microsoft.com/office/drawing/2014/main" id="{FD960355-F747-C1A7-6BA2-51751813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15" y="3664605"/>
            <a:ext cx="6766560" cy="25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0432E-FD01-079D-C56B-90166030CD9F}"/>
              </a:ext>
            </a:extLst>
          </p:cNvPr>
          <p:cNvSpPr txBox="1"/>
          <p:nvPr/>
        </p:nvSpPr>
        <p:spPr>
          <a:xfrm>
            <a:off x="1088755" y="19772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Standard RNN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442AF-B939-3FF0-402C-54491FDB102C}"/>
              </a:ext>
            </a:extLst>
          </p:cNvPr>
          <p:cNvSpPr txBox="1"/>
          <p:nvPr/>
        </p:nvSpPr>
        <p:spPr>
          <a:xfrm>
            <a:off x="2183708" y="478053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C414F-F5A1-5FF7-594F-29A02C2CF390}"/>
              </a:ext>
            </a:extLst>
          </p:cNvPr>
          <p:cNvSpPr txBox="1"/>
          <p:nvPr/>
        </p:nvSpPr>
        <p:spPr>
          <a:xfrm>
            <a:off x="5305508" y="6315036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https://www.codeproject.com/KB/Articles/1272354/lstm_chain.png</a:t>
            </a:r>
          </a:p>
        </p:txBody>
      </p:sp>
    </p:spTree>
    <p:extLst>
      <p:ext uri="{BB962C8B-B14F-4D97-AF65-F5344CB8AC3E}">
        <p14:creationId xmlns:p14="http://schemas.microsoft.com/office/powerpoint/2010/main" val="397672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long short-term memory (LSTM)</a:t>
            </a:r>
            <a:br>
              <a:rPr lang="en-NO" dirty="0"/>
            </a:b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90" y="724278"/>
            <a:ext cx="9868277" cy="5452686"/>
          </a:xfrm>
        </p:spPr>
        <p:txBody>
          <a:bodyPr>
            <a:noAutofit/>
          </a:bodyPr>
          <a:lstStyle/>
          <a:p>
            <a:r>
              <a:rPr lang="en-US" dirty="0"/>
              <a:t>While processing, it passes the previous hidden state to the next step of the sequence. </a:t>
            </a:r>
          </a:p>
          <a:p>
            <a:r>
              <a:rPr lang="en-US" dirty="0"/>
              <a:t>The hidden state acts as the neural network's memory. </a:t>
            </a:r>
          </a:p>
          <a:p>
            <a:r>
              <a:rPr lang="en-US" dirty="0"/>
              <a:t>It holds information on previous data the network has seen before.</a:t>
            </a:r>
          </a:p>
        </p:txBody>
      </p:sp>
      <p:pic>
        <p:nvPicPr>
          <p:cNvPr id="5" name="Picture 2" descr="shows a hidden state in RNN">
            <a:extLst>
              <a:ext uri="{FF2B5EF4-FFF2-40B4-BE49-F238E27FC236}">
                <a16:creationId xmlns:a16="http://schemas.microsoft.com/office/drawing/2014/main" id="{D6F7B703-F097-A012-8821-D1C7B698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74" y="3404856"/>
            <a:ext cx="8332226" cy="21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A77E7-AD51-0822-7357-A6888D2E83CE}"/>
              </a:ext>
            </a:extLst>
          </p:cNvPr>
          <p:cNvSpPr txBox="1"/>
          <p:nvPr/>
        </p:nvSpPr>
        <p:spPr>
          <a:xfrm>
            <a:off x="4311595" y="5727777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https://miro.medium.com/v2/resize:fit:720/format:webp/1*yBXV9o5q7L_CvY7quJt3WQ.png</a:t>
            </a:r>
          </a:p>
        </p:txBody>
      </p:sp>
    </p:spTree>
    <p:extLst>
      <p:ext uri="{BB962C8B-B14F-4D97-AF65-F5344CB8AC3E}">
        <p14:creationId xmlns:p14="http://schemas.microsoft.com/office/powerpoint/2010/main" val="87663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long short-term memory (LSTM)</a:t>
            </a:r>
            <a:br>
              <a:rPr lang="en-NO" dirty="0"/>
            </a:b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90" y="724278"/>
            <a:ext cx="9868277" cy="5452686"/>
          </a:xfrm>
        </p:spPr>
        <p:txBody>
          <a:bodyPr>
            <a:noAutofit/>
          </a:bodyPr>
          <a:lstStyle/>
          <a:p>
            <a:pPr algn="l"/>
            <a:endParaRPr lang="en-US" b="0" i="0" dirty="0">
              <a:effectLst/>
              <a:latin typeface="OpenSans"/>
            </a:endParaRPr>
          </a:p>
          <a:p>
            <a:pPr algn="l"/>
            <a:endParaRPr lang="en-US" b="0" i="0" dirty="0">
              <a:effectLst/>
              <a:latin typeface="OpenSans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/>
          </a:p>
        </p:txBody>
      </p:sp>
      <p:pic>
        <p:nvPicPr>
          <p:cNvPr id="5" name="Picture 2" descr="shows forget gate layer in LSTM">
            <a:extLst>
              <a:ext uri="{FF2B5EF4-FFF2-40B4-BE49-F238E27FC236}">
                <a16:creationId xmlns:a16="http://schemas.microsoft.com/office/drawing/2014/main" id="{9FE7B27C-355B-2934-2E66-9818A757D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796691"/>
            <a:ext cx="5074920" cy="26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D30C9A-C951-6005-456D-3B6043607E78}"/>
              </a:ext>
            </a:extLst>
          </p:cNvPr>
          <p:cNvSpPr txBox="1"/>
          <p:nvPr/>
        </p:nvSpPr>
        <p:spPr>
          <a:xfrm>
            <a:off x="2047875" y="30633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Forget gate layer</a:t>
            </a:r>
          </a:p>
        </p:txBody>
      </p:sp>
      <p:pic>
        <p:nvPicPr>
          <p:cNvPr id="8" name="Picture 2" descr="shows input gate layer in LSTM">
            <a:extLst>
              <a:ext uri="{FF2B5EF4-FFF2-40B4-BE49-F238E27FC236}">
                <a16:creationId xmlns:a16="http://schemas.microsoft.com/office/drawing/2014/main" id="{2F8F4A7B-E77E-3BA6-3C12-936ED2BD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28" y="842665"/>
            <a:ext cx="4960144" cy="23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53181-8404-10E8-BB1B-1C102CA70953}"/>
              </a:ext>
            </a:extLst>
          </p:cNvPr>
          <p:cNvSpPr txBox="1"/>
          <p:nvPr/>
        </p:nvSpPr>
        <p:spPr>
          <a:xfrm>
            <a:off x="7191375" y="29776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 gate Layer</a:t>
            </a:r>
          </a:p>
        </p:txBody>
      </p:sp>
      <p:pic>
        <p:nvPicPr>
          <p:cNvPr id="10" name="Picture 2" descr="shows output gate layer in LSTM">
            <a:extLst>
              <a:ext uri="{FF2B5EF4-FFF2-40B4-BE49-F238E27FC236}">
                <a16:creationId xmlns:a16="http://schemas.microsoft.com/office/drawing/2014/main" id="{67813E65-09DC-B6A8-6072-8BADC0B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65" y="3514520"/>
            <a:ext cx="4935855" cy="2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38670-96F6-3468-B09B-490D8B9064FA}"/>
              </a:ext>
            </a:extLst>
          </p:cNvPr>
          <p:cNvSpPr txBox="1"/>
          <p:nvPr/>
        </p:nvSpPr>
        <p:spPr>
          <a:xfrm>
            <a:off x="7229475" y="58256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gate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4C65D2-8B16-DCA0-1321-A3182CE13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2172" y="4067175"/>
            <a:ext cx="1644778" cy="1474470"/>
          </a:xfrm>
          <a:prstGeom prst="roundRect">
            <a:avLst/>
          </a:prstGeom>
          <a:noFill/>
          <a:ln w="76200" cap="flat" cmpd="sng" algn="ctr">
            <a:solidFill>
              <a:srgbClr val="FFD3E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A6653E-4A99-E350-AFFF-C32AC3364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7580" y="1560195"/>
            <a:ext cx="929640" cy="1127760"/>
          </a:xfrm>
          <a:prstGeom prst="roundRect">
            <a:avLst/>
          </a:prstGeom>
          <a:noFill/>
          <a:ln w="76200" cap="flat" cmpd="sng" algn="ctr">
            <a:solidFill>
              <a:srgbClr val="FFD3E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4446EA-202F-55D4-5D6C-D9F543BCD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6350" y="1615440"/>
            <a:ext cx="1053465" cy="1083564"/>
          </a:xfrm>
          <a:prstGeom prst="roundRect">
            <a:avLst/>
          </a:prstGeom>
          <a:noFill/>
          <a:ln w="76200" cap="flat" cmpd="sng" algn="ctr">
            <a:solidFill>
              <a:srgbClr val="FFD3E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shows cell state in LSTM">
            <a:extLst>
              <a:ext uri="{FF2B5EF4-FFF2-40B4-BE49-F238E27FC236}">
                <a16:creationId xmlns:a16="http://schemas.microsoft.com/office/drawing/2014/main" id="{12A6ED94-B265-110C-65EF-AA9C8277E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23246"/>
            <a:ext cx="4960620" cy="26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1DF961-D8BD-B0FE-A101-7D8885A1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6354" y="4061875"/>
            <a:ext cx="3427095" cy="371060"/>
          </a:xfrm>
          <a:prstGeom prst="roundRect">
            <a:avLst/>
          </a:prstGeom>
          <a:noFill/>
          <a:ln w="76200" cap="flat" cmpd="sng" algn="ctr">
            <a:solidFill>
              <a:srgbClr val="FFD3E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42619-D520-9740-D438-60421F031AD7}"/>
              </a:ext>
            </a:extLst>
          </p:cNvPr>
          <p:cNvSpPr txBox="1"/>
          <p:nvPr/>
        </p:nvSpPr>
        <p:spPr>
          <a:xfrm>
            <a:off x="2209800" y="59399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Cell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0978-250E-F4A1-5D85-35C213D3AF63}"/>
              </a:ext>
            </a:extLst>
          </p:cNvPr>
          <p:cNvSpPr txBox="1"/>
          <p:nvPr/>
        </p:nvSpPr>
        <p:spPr>
          <a:xfrm>
            <a:off x="4012189" y="6294220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https://miro.medium.com/v2/resize:fit:720/format:webp/1*yBXV9o5q7L_CvY7quJt3WQ.png</a:t>
            </a:r>
          </a:p>
        </p:txBody>
      </p:sp>
    </p:spTree>
    <p:extLst>
      <p:ext uri="{BB962C8B-B14F-4D97-AF65-F5344CB8AC3E}">
        <p14:creationId xmlns:p14="http://schemas.microsoft.com/office/powerpoint/2010/main" val="374629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7E91-A67F-BA70-C27B-C84840F4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FDF1-E80C-795B-B2DB-922C5264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4" y="1825625"/>
            <a:ext cx="9382125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Forget gate decides what is relevant to keep from prior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Input gate decides what information is relevant to add from the current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Output gate determines what the next hidden state should be.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2DA1-CC7C-F2C4-0F4F-B8A78C8D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01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NO" sz="66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1A6E-A896-7E37-7C79-AEEE16DF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30128"/>
            <a:ext cx="10515600" cy="132787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Farmanbar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hlinkClick r:id="rId2"/>
              </a:rPr>
              <a:t>mina.farmanbar@uis.no</a:t>
            </a:r>
            <a:endParaRPr lang="en-US" sz="2800" dirty="0"/>
          </a:p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739351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0A051-B860-41BE-B3FC-D50332FF4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43785</TotalTime>
  <Words>404</Words>
  <Application>Microsoft Macintosh PowerPoint</Application>
  <PresentationFormat>Widescreen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Light Oblique</vt:lpstr>
      <vt:lpstr>OpenSans</vt:lpstr>
      <vt:lpstr>Tenorite</vt:lpstr>
      <vt:lpstr>Custom</vt:lpstr>
      <vt:lpstr>Office Theme</vt:lpstr>
      <vt:lpstr>Deep Neural Network:  long short-term memory (LSTM)</vt:lpstr>
      <vt:lpstr>long short-term memory (LSTM)</vt:lpstr>
      <vt:lpstr>long short-term memory (LSTM)</vt:lpstr>
      <vt:lpstr>long short-term memory (LSTM) </vt:lpstr>
      <vt:lpstr>long short-term memory (LSTM) </vt:lpstr>
      <vt:lpstr>long short-term memory (LSTM) </vt:lpstr>
      <vt:lpstr>long short-term memory (LSTM) 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11</cp:revision>
  <dcterms:created xsi:type="dcterms:W3CDTF">2024-04-23T12:05:35Z</dcterms:created>
  <dcterms:modified xsi:type="dcterms:W3CDTF">2024-08-31T12:34:34Z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