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14"/>
  </p:notesMasterIdLst>
  <p:handoutMasterIdLst>
    <p:handoutMasterId r:id="rId15"/>
  </p:handoutMasterIdLst>
  <p:sldIdLst>
    <p:sldId id="370" r:id="rId6"/>
    <p:sldId id="445" r:id="rId7"/>
    <p:sldId id="447" r:id="rId8"/>
    <p:sldId id="446" r:id="rId9"/>
    <p:sldId id="442" r:id="rId10"/>
    <p:sldId id="443" r:id="rId11"/>
    <p:sldId id="448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FFD3ED"/>
    <a:srgbClr val="8593A8"/>
    <a:srgbClr val="AEF45D"/>
    <a:srgbClr val="4161E1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1240" autoAdjust="0"/>
  </p:normalViewPr>
  <p:slideViewPr>
    <p:cSldViewPr snapToGrid="0">
      <p:cViewPr varScale="1">
        <p:scale>
          <a:sx n="82" d="100"/>
          <a:sy n="82" d="100"/>
        </p:scale>
        <p:origin x="784" y="176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50C9F6F5-DA63-4307-9E82-4C4E097B818B}"/>
    <pc:docChg chg="undo custSel addSld delSld modSld sldOrd">
      <pc:chgData name="Mina Farmanbar" userId="2a1e0098-5dc4-4049-80c3-9d1d60d2f212" providerId="ADAL" clId="{50C9F6F5-DA63-4307-9E82-4C4E097B818B}" dt="2024-07-26T12:43:07.366" v="1862" actId="1076"/>
      <pc:docMkLst>
        <pc:docMk/>
      </pc:docMkLst>
      <pc:sldChg chg="del">
        <pc:chgData name="Mina Farmanbar" userId="2a1e0098-5dc4-4049-80c3-9d1d60d2f212" providerId="ADAL" clId="{50C9F6F5-DA63-4307-9E82-4C4E097B818B}" dt="2024-07-26T08:02:36.971" v="875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0C9F6F5-DA63-4307-9E82-4C4E097B818B}" dt="2024-07-26T08:02:39.464" v="877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0C9F6F5-DA63-4307-9E82-4C4E097B818B}" dt="2024-07-26T08:02:39.945" v="8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0C9F6F5-DA63-4307-9E82-4C4E097B818B}" dt="2024-07-26T08:02:40.730" v="88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0C9F6F5-DA63-4307-9E82-4C4E097B818B}" dt="2024-07-26T08:02:41.234" v="88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0C9F6F5-DA63-4307-9E82-4C4E097B818B}" dt="2024-07-26T08:02:42.093" v="88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0C9F6F5-DA63-4307-9E82-4C4E097B818B}" dt="2024-07-26T08:02:42.772" v="88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0C9F6F5-DA63-4307-9E82-4C4E097B818B}" dt="2024-07-26T08:02:44.103" v="88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0C9F6F5-DA63-4307-9E82-4C4E097B818B}" dt="2024-07-26T08:02:44.512" v="886" actId="47"/>
        <pc:sldMkLst>
          <pc:docMk/>
          <pc:sldMk cId="2333847859" sldId="379"/>
        </pc:sldMkLst>
      </pc:sldChg>
      <pc:sldChg chg="modSp mod modNotesTx">
        <pc:chgData name="Mina Farmanbar" userId="2a1e0098-5dc4-4049-80c3-9d1d60d2f212" providerId="ADAL" clId="{50C9F6F5-DA63-4307-9E82-4C4E097B818B}" dt="2024-07-26T07:28:55.663" v="186" actId="6549"/>
        <pc:sldMkLst>
          <pc:docMk/>
          <pc:sldMk cId="192990043" sldId="411"/>
        </pc:sldMkLst>
        <pc:spChg chg="mod">
          <ac:chgData name="Mina Farmanbar" userId="2a1e0098-5dc4-4049-80c3-9d1d60d2f212" providerId="ADAL" clId="{50C9F6F5-DA63-4307-9E82-4C4E097B818B}" dt="2024-07-26T07:26:13.088" v="172" actId="20577"/>
          <ac:spMkLst>
            <pc:docMk/>
            <pc:sldMk cId="192990043" sldId="41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26:21.212" v="173" actId="207"/>
          <ac:spMkLst>
            <pc:docMk/>
            <pc:sldMk cId="192990043" sldId="411"/>
            <ac:spMk id="3" creationId="{FD1C470C-EA3F-AC59-CFC3-2C99D1E1C6EF}"/>
          </ac:spMkLst>
        </pc:spChg>
      </pc:sldChg>
      <pc:sldChg chg="del">
        <pc:chgData name="Mina Farmanbar" userId="2a1e0098-5dc4-4049-80c3-9d1d60d2f212" providerId="ADAL" clId="{50C9F6F5-DA63-4307-9E82-4C4E097B818B}" dt="2024-07-26T08:02:20.122" v="860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50C9F6F5-DA63-4307-9E82-4C4E097B818B}" dt="2024-07-26T08:02:22.791" v="862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50C9F6F5-DA63-4307-9E82-4C4E097B818B}" dt="2024-07-26T08:02:21.762" v="861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50C9F6F5-DA63-4307-9E82-4C4E097B818B}" dt="2024-07-26T08:02:24.592" v="86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0C9F6F5-DA63-4307-9E82-4C4E097B818B}" dt="2024-07-26T08:02:24.940" v="864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0C9F6F5-DA63-4307-9E82-4C4E097B818B}" dt="2024-07-26T08:02:26.660" v="865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0C9F6F5-DA63-4307-9E82-4C4E097B818B}" dt="2024-07-26T08:02:29.130" v="866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0C9F6F5-DA63-4307-9E82-4C4E097B818B}" dt="2024-07-26T08:02:29.500" v="867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0C9F6F5-DA63-4307-9E82-4C4E097B818B}" dt="2024-07-26T08:02:30.288" v="868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0C9F6F5-DA63-4307-9E82-4C4E097B818B}" dt="2024-07-26T08:02:31.365" v="869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0C9F6F5-DA63-4307-9E82-4C4E097B818B}" dt="2024-07-26T08:02:32.761" v="870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0C9F6F5-DA63-4307-9E82-4C4E097B818B}" dt="2024-07-26T08:02:33.477" v="8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0C9F6F5-DA63-4307-9E82-4C4E097B818B}" dt="2024-07-26T08:02:34.448" v="872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0C9F6F5-DA63-4307-9E82-4C4E097B818B}" dt="2024-07-26T08:02:35.330" v="87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0C9F6F5-DA63-4307-9E82-4C4E097B818B}" dt="2024-07-26T08:02:35.971" v="874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0C9F6F5-DA63-4307-9E82-4C4E097B818B}" dt="2024-07-26T08:02:38.629" v="876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0C9F6F5-DA63-4307-9E82-4C4E097B818B}" dt="2024-07-26T08:02:40.314" v="879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0C9F6F5-DA63-4307-9E82-4C4E097B818B}" dt="2024-07-26T08:02:43.496" v="884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50C9F6F5-DA63-4307-9E82-4C4E097B818B}" dt="2024-07-26T08:58:25.791" v="1044" actId="47"/>
        <pc:sldMkLst>
          <pc:docMk/>
          <pc:sldMk cId="3101608613" sldId="432"/>
        </pc:sldMkLst>
      </pc:sldChg>
      <pc:sldChg chg="addSp delSp modSp add mod modNotesTx">
        <pc:chgData name="Mina Farmanbar" userId="2a1e0098-5dc4-4049-80c3-9d1d60d2f212" providerId="ADAL" clId="{50C9F6F5-DA63-4307-9E82-4C4E097B818B}" dt="2024-07-26T07:39:01.851" v="414" actId="6549"/>
        <pc:sldMkLst>
          <pc:docMk/>
          <pc:sldMk cId="146027720" sldId="433"/>
        </pc:sldMkLst>
        <pc:spChg chg="mod">
          <ac:chgData name="Mina Farmanbar" userId="2a1e0098-5dc4-4049-80c3-9d1d60d2f212" providerId="ADAL" clId="{50C9F6F5-DA63-4307-9E82-4C4E097B818B}" dt="2024-07-26T07:32:40.859" v="361" actId="1076"/>
          <ac:spMkLst>
            <pc:docMk/>
            <pc:sldMk cId="146027720" sldId="433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7:30:15.969" v="209" actId="478"/>
          <ac:spMkLst>
            <pc:docMk/>
            <pc:sldMk cId="146027720" sldId="433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4" creationId="{47456939-3582-1A0C-3207-3807432A46DD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5" creationId="{1685C811-0978-C911-180A-7ACB1E393A74}"/>
          </ac:spMkLst>
        </pc:spChg>
        <pc:spChg chg="add mod">
          <ac:chgData name="Mina Farmanbar" userId="2a1e0098-5dc4-4049-80c3-9d1d60d2f212" providerId="ADAL" clId="{50C9F6F5-DA63-4307-9E82-4C4E097B818B}" dt="2024-07-26T07:37:23.450" v="398" actId="1076"/>
          <ac:spMkLst>
            <pc:docMk/>
            <pc:sldMk cId="146027720" sldId="433"/>
            <ac:spMk id="6" creationId="{43750B66-349B-C50B-6ECE-2D378F8EB1B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7" creationId="{445DD17F-A06E-0AA7-6CC3-80FD98E0FB31}"/>
          </ac:spMkLst>
        </pc:spChg>
        <pc:spChg chg="add mod">
          <ac:chgData name="Mina Farmanbar" userId="2a1e0098-5dc4-4049-80c3-9d1d60d2f212" providerId="ADAL" clId="{50C9F6F5-DA63-4307-9E82-4C4E097B818B}" dt="2024-07-26T07:35:58.663" v="378" actId="1076"/>
          <ac:spMkLst>
            <pc:docMk/>
            <pc:sldMk cId="146027720" sldId="433"/>
            <ac:spMk id="8" creationId="{AC2F0749-F00A-7955-3AF7-7FAACBB83C1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9" creationId="{0AF7DEE2-E0CF-C362-8979-C6044DDAA887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09:05:14.468" v="1099" actId="1076"/>
        <pc:sldMkLst>
          <pc:docMk/>
          <pc:sldMk cId="2657904394" sldId="434"/>
        </pc:sldMkLst>
        <pc:spChg chg="mod">
          <ac:chgData name="Mina Farmanbar" userId="2a1e0098-5dc4-4049-80c3-9d1d60d2f212" providerId="ADAL" clId="{50C9F6F5-DA63-4307-9E82-4C4E097B818B}" dt="2024-07-26T07:52:14.259" v="654"/>
          <ac:spMkLst>
            <pc:docMk/>
            <pc:sldMk cId="2657904394" sldId="434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9:03:07.068" v="1069" actId="478"/>
          <ac:spMkLst>
            <pc:docMk/>
            <pc:sldMk cId="2657904394" sldId="434"/>
            <ac:spMk id="3" creationId="{FD1C470C-EA3F-AC59-CFC3-2C99D1E1C6EF}"/>
          </ac:spMkLst>
        </pc:spChg>
        <pc:spChg chg="add del mod ord">
          <ac:chgData name="Mina Farmanbar" userId="2a1e0098-5dc4-4049-80c3-9d1d60d2f212" providerId="ADAL" clId="{50C9F6F5-DA63-4307-9E82-4C4E097B818B}" dt="2024-07-26T09:03:31.375" v="1075" actId="478"/>
          <ac:spMkLst>
            <pc:docMk/>
            <pc:sldMk cId="2657904394" sldId="434"/>
            <ac:spMk id="4" creationId="{52BFA4F9-5C11-9BD5-60BB-B49614698868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7" creationId="{8B5505AD-F253-AAD0-9AFC-5F4AEC7265EC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8" creationId="{830F1667-89E0-1AD3-9B48-24B0C053D7CE}"/>
          </ac:spMkLst>
        </pc:spChg>
        <pc:picChg chg="add mod">
          <ac:chgData name="Mina Farmanbar" userId="2a1e0098-5dc4-4049-80c3-9d1d60d2f212" providerId="ADAL" clId="{50C9F6F5-DA63-4307-9E82-4C4E097B818B}" dt="2024-07-26T09:05:14.468" v="1099" actId="1076"/>
          <ac:picMkLst>
            <pc:docMk/>
            <pc:sldMk cId="2657904394" sldId="434"/>
            <ac:picMk id="6" creationId="{A6382313-075F-59EB-12DA-58E450B91D1B}"/>
          </ac:picMkLst>
        </pc:picChg>
        <pc:picChg chg="add">
          <ac:chgData name="Mina Farmanbar" userId="2a1e0098-5dc4-4049-80c3-9d1d60d2f212" providerId="ADAL" clId="{50C9F6F5-DA63-4307-9E82-4C4E097B818B}" dt="2024-07-26T08:59:41.652" v="1045"/>
          <ac:picMkLst>
            <pc:docMk/>
            <pc:sldMk cId="2657904394" sldId="434"/>
            <ac:picMk id="1026" creationId="{8E6CDB39-31A1-E8DC-D014-8556FAAE0E12}"/>
          </ac:picMkLst>
        </pc:picChg>
        <pc:picChg chg="add mod">
          <ac:chgData name="Mina Farmanbar" userId="2a1e0098-5dc4-4049-80c3-9d1d60d2f212" providerId="ADAL" clId="{50C9F6F5-DA63-4307-9E82-4C4E097B818B}" dt="2024-07-26T08:59:55.387" v="1052" actId="14100"/>
          <ac:picMkLst>
            <pc:docMk/>
            <pc:sldMk cId="2657904394" sldId="434"/>
            <ac:picMk id="1028" creationId="{6F402B1E-8CCA-17A0-6260-1F7E06DB5054}"/>
          </ac:picMkLst>
        </pc:picChg>
        <pc:picChg chg="add del mod">
          <ac:chgData name="Mina Farmanbar" userId="2a1e0098-5dc4-4049-80c3-9d1d60d2f212" providerId="ADAL" clId="{50C9F6F5-DA63-4307-9E82-4C4E097B818B}" dt="2024-07-26T09:03:04.459" v="1067" actId="478"/>
          <ac:picMkLst>
            <pc:docMk/>
            <pc:sldMk cId="2657904394" sldId="434"/>
            <ac:picMk id="1030" creationId="{634F6E21-600D-0418-961B-BE47BEBDE33B}"/>
          </ac:picMkLst>
        </pc:picChg>
      </pc:sldChg>
      <pc:sldChg chg="addSp modSp add mod modNotesTx">
        <pc:chgData name="Mina Farmanbar" userId="2a1e0098-5dc4-4049-80c3-9d1d60d2f212" providerId="ADAL" clId="{50C9F6F5-DA63-4307-9E82-4C4E097B818B}" dt="2024-07-26T07:49:50.499" v="649" actId="14100"/>
        <pc:sldMkLst>
          <pc:docMk/>
          <pc:sldMk cId="2971268716" sldId="435"/>
        </pc:sldMkLst>
        <pc:spChg chg="mod">
          <ac:chgData name="Mina Farmanbar" userId="2a1e0098-5dc4-4049-80c3-9d1d60d2f212" providerId="ADAL" clId="{50C9F6F5-DA63-4307-9E82-4C4E097B818B}" dt="2024-07-26T07:45:23.257" v="515" actId="6549"/>
          <ac:spMkLst>
            <pc:docMk/>
            <pc:sldMk cId="2971268716" sldId="435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49:50.499" v="649" actId="14100"/>
          <ac:spMkLst>
            <pc:docMk/>
            <pc:sldMk cId="2971268716" sldId="435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49:21.571" v="647" actId="207"/>
          <ac:spMkLst>
            <pc:docMk/>
            <pc:sldMk cId="2971268716" sldId="435"/>
            <ac:spMk id="5" creationId="{6DFD614E-2189-8C63-061F-B41BEF403670}"/>
          </ac:spMkLst>
        </pc:spChg>
      </pc:sldChg>
      <pc:sldChg chg="add">
        <pc:chgData name="Mina Farmanbar" userId="2a1e0098-5dc4-4049-80c3-9d1d60d2f212" providerId="ADAL" clId="{50C9F6F5-DA63-4307-9E82-4C4E097B818B}" dt="2024-07-26T07:52:05.335" v="651" actId="2890"/>
        <pc:sldMkLst>
          <pc:docMk/>
          <pc:sldMk cId="2521857992" sldId="436"/>
        </pc:sldMkLst>
      </pc:sldChg>
      <pc:sldChg chg="modSp add mod">
        <pc:chgData name="Mina Farmanbar" userId="2a1e0098-5dc4-4049-80c3-9d1d60d2f212" providerId="ADAL" clId="{50C9F6F5-DA63-4307-9E82-4C4E097B818B}" dt="2024-07-26T09:06:30.428" v="1109" actId="14100"/>
        <pc:sldMkLst>
          <pc:docMk/>
          <pc:sldMk cId="3031461233" sldId="437"/>
        </pc:sldMkLst>
        <pc:spChg chg="mod">
          <ac:chgData name="Mina Farmanbar" userId="2a1e0098-5dc4-4049-80c3-9d1d60d2f212" providerId="ADAL" clId="{50C9F6F5-DA63-4307-9E82-4C4E097B818B}" dt="2024-07-26T07:53:20.238" v="699" actId="20577"/>
          <ac:spMkLst>
            <pc:docMk/>
            <pc:sldMk cId="3031461233" sldId="437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0.428" v="1109" actId="14100"/>
          <ac:spMkLst>
            <pc:docMk/>
            <pc:sldMk cId="3031461233" sldId="437"/>
            <ac:spMk id="3" creationId="{FD1C470C-EA3F-AC59-CFC3-2C99D1E1C6EF}"/>
          </ac:spMkLst>
        </pc:spChg>
      </pc:sldChg>
      <pc:sldChg chg="modSp add mod">
        <pc:chgData name="Mina Farmanbar" userId="2a1e0098-5dc4-4049-80c3-9d1d60d2f212" providerId="ADAL" clId="{50C9F6F5-DA63-4307-9E82-4C4E097B818B}" dt="2024-07-26T09:06:35.450" v="1110" actId="14100"/>
        <pc:sldMkLst>
          <pc:docMk/>
          <pc:sldMk cId="33271929" sldId="438"/>
        </pc:sldMkLst>
        <pc:spChg chg="mod">
          <ac:chgData name="Mina Farmanbar" userId="2a1e0098-5dc4-4049-80c3-9d1d60d2f212" providerId="ADAL" clId="{50C9F6F5-DA63-4307-9E82-4C4E097B818B}" dt="2024-07-26T07:54:38.093" v="727" actId="1076"/>
          <ac:spMkLst>
            <pc:docMk/>
            <pc:sldMk cId="33271929" sldId="438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5.450" v="1110" actId="14100"/>
          <ac:spMkLst>
            <pc:docMk/>
            <pc:sldMk cId="33271929" sldId="438"/>
            <ac:spMk id="3" creationId="{FD1C470C-EA3F-AC59-CFC3-2C99D1E1C6EF}"/>
          </ac:spMkLst>
        </pc:spChg>
      </pc:sldChg>
      <pc:sldChg chg="modSp add mod ord modNotesTx">
        <pc:chgData name="Mina Farmanbar" userId="2a1e0098-5dc4-4049-80c3-9d1d60d2f212" providerId="ADAL" clId="{50C9F6F5-DA63-4307-9E82-4C4E097B818B}" dt="2024-07-26T09:08:06.101" v="1123" actId="14100"/>
        <pc:sldMkLst>
          <pc:docMk/>
          <pc:sldMk cId="1024881778" sldId="439"/>
        </pc:sldMkLst>
        <pc:spChg chg="mod">
          <ac:chgData name="Mina Farmanbar" userId="2a1e0098-5dc4-4049-80c3-9d1d60d2f212" providerId="ADAL" clId="{50C9F6F5-DA63-4307-9E82-4C4E097B818B}" dt="2024-07-26T07:55:14.529" v="765" actId="20577"/>
          <ac:spMkLst>
            <pc:docMk/>
            <pc:sldMk cId="1024881778" sldId="439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8:06.101" v="1123" actId="14100"/>
          <ac:spMkLst>
            <pc:docMk/>
            <pc:sldMk cId="1024881778" sldId="439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9:07:02.219" v="1116" actId="207"/>
        <pc:sldMkLst>
          <pc:docMk/>
          <pc:sldMk cId="3316222998" sldId="440"/>
        </pc:sldMkLst>
        <pc:spChg chg="mod">
          <ac:chgData name="Mina Farmanbar" userId="2a1e0098-5dc4-4049-80c3-9d1d60d2f212" providerId="ADAL" clId="{50C9F6F5-DA63-4307-9E82-4C4E097B818B}" dt="2024-07-26T07:58:02.613" v="820" actId="20577"/>
          <ac:spMkLst>
            <pc:docMk/>
            <pc:sldMk cId="3316222998" sldId="440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7:02.219" v="1116" actId="207"/>
          <ac:spMkLst>
            <pc:docMk/>
            <pc:sldMk cId="3316222998" sldId="440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8:01:15.978" v="859"/>
        <pc:sldMkLst>
          <pc:docMk/>
          <pc:sldMk cId="1455145909" sldId="441"/>
        </pc:sldMkLst>
        <pc:spChg chg="mod">
          <ac:chgData name="Mina Farmanbar" userId="2a1e0098-5dc4-4049-80c3-9d1d60d2f212" providerId="ADAL" clId="{50C9F6F5-DA63-4307-9E82-4C4E097B818B}" dt="2024-07-26T07:59:25.079" v="835" actId="20577"/>
          <ac:spMkLst>
            <pc:docMk/>
            <pc:sldMk cId="1455145909" sldId="44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8:00:32.770" v="854" actId="113"/>
          <ac:spMkLst>
            <pc:docMk/>
            <pc:sldMk cId="1455145909" sldId="441"/>
            <ac:spMk id="3" creationId="{FD1C470C-EA3F-AC59-CFC3-2C99D1E1C6EF}"/>
          </ac:spMkLst>
        </pc:spChg>
      </pc:sldChg>
      <pc:sldChg chg="addSp delSp modSp add mod modNotesTx">
        <pc:chgData name="Mina Farmanbar" userId="2a1e0098-5dc4-4049-80c3-9d1d60d2f212" providerId="ADAL" clId="{50C9F6F5-DA63-4307-9E82-4C4E097B818B}" dt="2024-07-26T12:08:20.914" v="1194" actId="6549"/>
        <pc:sldMkLst>
          <pc:docMk/>
          <pc:sldMk cId="1523752564" sldId="442"/>
        </pc:sldMkLst>
        <pc:spChg chg="mod">
          <ac:chgData name="Mina Farmanbar" userId="2a1e0098-5dc4-4049-80c3-9d1d60d2f212" providerId="ADAL" clId="{50C9F6F5-DA63-4307-9E82-4C4E097B818B}" dt="2024-07-26T08:49:55.641" v="900" actId="6549"/>
          <ac:spMkLst>
            <pc:docMk/>
            <pc:sldMk cId="1523752564" sldId="442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5:17.582" v="1130" actId="21"/>
          <ac:spMkLst>
            <pc:docMk/>
            <pc:sldMk cId="1523752564" sldId="442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12:08:20.393" v="1193" actId="6549"/>
          <ac:spMkLst>
            <pc:docMk/>
            <pc:sldMk cId="1523752564" sldId="442"/>
            <ac:spMk id="4" creationId="{3ABB92AE-D6C9-2BDD-B902-2AB9CF3E0870}"/>
          </ac:spMkLst>
        </pc:spChg>
        <pc:spChg chg="del">
          <ac:chgData name="Mina Farmanbar" userId="2a1e0098-5dc4-4049-80c3-9d1d60d2f212" providerId="ADAL" clId="{50C9F6F5-DA63-4307-9E82-4C4E097B818B}" dt="2024-07-26T08:50:51.058" v="902" actId="478"/>
          <ac:spMkLst>
            <pc:docMk/>
            <pc:sldMk cId="1523752564" sldId="442"/>
            <ac:spMk id="5" creationId="{6DFD614E-2189-8C63-061F-B41BEF403670}"/>
          </ac:spMkLst>
        </pc:spChg>
        <pc:spChg chg="add mod">
          <ac:chgData name="Mina Farmanbar" userId="2a1e0098-5dc4-4049-80c3-9d1d60d2f212" providerId="ADAL" clId="{50C9F6F5-DA63-4307-9E82-4C4E097B818B}" dt="2024-07-26T12:08:20.914" v="1194" actId="6549"/>
          <ac:spMkLst>
            <pc:docMk/>
            <pc:sldMk cId="1523752564" sldId="442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05:31.449" v="1137" actId="1076"/>
          <ac:spMkLst>
            <pc:docMk/>
            <pc:sldMk cId="1523752564" sldId="442"/>
            <ac:spMk id="8" creationId="{3B31D7C8-028B-1396-5206-180DE29CC650}"/>
          </ac:spMkLst>
        </pc:spChg>
      </pc:sldChg>
      <pc:sldChg chg="addSp modSp add mod modNotesTx">
        <pc:chgData name="Mina Farmanbar" userId="2a1e0098-5dc4-4049-80c3-9d1d60d2f212" providerId="ADAL" clId="{50C9F6F5-DA63-4307-9E82-4C4E097B818B}" dt="2024-07-26T12:13:52.192" v="1249" actId="1076"/>
        <pc:sldMkLst>
          <pc:docMk/>
          <pc:sldMk cId="2313612171" sldId="443"/>
        </pc:sldMkLst>
        <pc:spChg chg="mod">
          <ac:chgData name="Mina Farmanbar" userId="2a1e0098-5dc4-4049-80c3-9d1d60d2f212" providerId="ADAL" clId="{50C9F6F5-DA63-4307-9E82-4C4E097B818B}" dt="2024-07-26T12:07:46.177" v="1163" actId="1076"/>
          <ac:spMkLst>
            <pc:docMk/>
            <pc:sldMk cId="2313612171" sldId="443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7:48.543" v="1164" actId="14100"/>
          <ac:spMkLst>
            <pc:docMk/>
            <pc:sldMk cId="2313612171" sldId="443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12:43.208" v="1209" actId="1076"/>
          <ac:spMkLst>
            <pc:docMk/>
            <pc:sldMk cId="2313612171" sldId="443"/>
            <ac:spMk id="4" creationId="{3ABB92AE-D6C9-2BDD-B902-2AB9CF3E0870}"/>
          </ac:spMkLst>
        </pc:spChg>
        <pc:spChg chg="add mod">
          <ac:chgData name="Mina Farmanbar" userId="2a1e0098-5dc4-4049-80c3-9d1d60d2f212" providerId="ADAL" clId="{50C9F6F5-DA63-4307-9E82-4C4E097B818B}" dt="2024-07-26T12:13:46.088" v="1248" actId="20577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50C9F6F5-DA63-4307-9E82-4C4E097B818B}" dt="2024-07-26T12:12:54.643" v="1212" actId="1076"/>
          <ac:spMkLst>
            <pc:docMk/>
            <pc:sldMk cId="2313612171" sldId="443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13:52.192" v="1249" actId="1076"/>
          <ac:spMkLst>
            <pc:docMk/>
            <pc:sldMk cId="2313612171" sldId="443"/>
            <ac:spMk id="7" creationId="{65574A63-4E6D-146B-E7DC-6F6D9EE58321}"/>
          </ac:spMkLst>
        </pc:spChg>
        <pc:spChg chg="mod">
          <ac:chgData name="Mina Farmanbar" userId="2a1e0098-5dc4-4049-80c3-9d1d60d2f212" providerId="ADAL" clId="{50C9F6F5-DA63-4307-9E82-4C4E097B818B}" dt="2024-07-26T12:13:05.909" v="1216" actId="1076"/>
          <ac:spMkLst>
            <pc:docMk/>
            <pc:sldMk cId="2313612171" sldId="443"/>
            <ac:spMk id="8" creationId="{3B31D7C8-028B-1396-5206-180DE29CC650}"/>
          </ac:spMkLst>
        </pc:spChg>
      </pc:sldChg>
      <pc:sldChg chg="modSp new mod">
        <pc:chgData name="Mina Farmanbar" userId="2a1e0098-5dc4-4049-80c3-9d1d60d2f212" providerId="ADAL" clId="{50C9F6F5-DA63-4307-9E82-4C4E097B818B}" dt="2024-07-26T12:16:05.680" v="1304" actId="21"/>
        <pc:sldMkLst>
          <pc:docMk/>
          <pc:sldMk cId="3850932997" sldId="444"/>
        </pc:sldMkLst>
        <pc:spChg chg="mod">
          <ac:chgData name="Mina Farmanbar" userId="2a1e0098-5dc4-4049-80c3-9d1d60d2f212" providerId="ADAL" clId="{50C9F6F5-DA63-4307-9E82-4C4E097B818B}" dt="2024-07-26T12:16:05.680" v="1304" actId="21"/>
          <ac:spMkLst>
            <pc:docMk/>
            <pc:sldMk cId="3850932997" sldId="444"/>
            <ac:spMk id="3" creationId="{C680416A-B172-DDBE-DB9B-DE18733C0918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12:43:07.366" v="1862" actId="1076"/>
        <pc:sldMkLst>
          <pc:docMk/>
          <pc:sldMk cId="245382535" sldId="445"/>
        </pc:sldMkLst>
        <pc:spChg chg="mod">
          <ac:chgData name="Mina Farmanbar" userId="2a1e0098-5dc4-4049-80c3-9d1d60d2f212" providerId="ADAL" clId="{50C9F6F5-DA63-4307-9E82-4C4E097B818B}" dt="2024-07-26T12:30:56.322" v="1562" actId="20577"/>
          <ac:spMkLst>
            <pc:docMk/>
            <pc:sldMk cId="245382535" sldId="445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12:35:05.759" v="1669" actId="478"/>
          <ac:spMkLst>
            <pc:docMk/>
            <pc:sldMk cId="245382535" sldId="445"/>
            <ac:spMk id="3" creationId="{FD1C470C-EA3F-AC59-CFC3-2C99D1E1C6EF}"/>
          </ac:spMkLst>
        </pc:spChg>
        <pc:spChg chg="del">
          <ac:chgData name="Mina Farmanbar" userId="2a1e0098-5dc4-4049-80c3-9d1d60d2f212" providerId="ADAL" clId="{50C9F6F5-DA63-4307-9E82-4C4E097B818B}" dt="2024-07-26T12:18:54.316" v="1323" actId="478"/>
          <ac:spMkLst>
            <pc:docMk/>
            <pc:sldMk cId="245382535" sldId="445"/>
            <ac:spMk id="4" creationId="{3ABB92AE-D6C9-2BDD-B902-2AB9CF3E0870}"/>
          </ac:spMkLst>
        </pc:spChg>
        <pc:spChg chg="add del mod">
          <ac:chgData name="Mina Farmanbar" userId="2a1e0098-5dc4-4049-80c3-9d1d60d2f212" providerId="ADAL" clId="{50C9F6F5-DA63-4307-9E82-4C4E097B818B}" dt="2024-07-26T12:26:59.306" v="1449" actId="478"/>
          <ac:spMkLst>
            <pc:docMk/>
            <pc:sldMk cId="245382535" sldId="445"/>
            <ac:spMk id="5" creationId="{7C9BBFFF-3B7B-C0D7-C004-1939DA15A57E}"/>
          </ac:spMkLst>
        </pc:spChg>
        <pc:spChg chg="del">
          <ac:chgData name="Mina Farmanbar" userId="2a1e0098-5dc4-4049-80c3-9d1d60d2f212" providerId="ADAL" clId="{50C9F6F5-DA63-4307-9E82-4C4E097B818B}" dt="2024-07-26T12:18:55.309" v="1324" actId="478"/>
          <ac:spMkLst>
            <pc:docMk/>
            <pc:sldMk cId="245382535" sldId="445"/>
            <ac:spMk id="6" creationId="{76EAB272-DF3C-E025-A36A-EFE66DBA960E}"/>
          </ac:spMkLst>
        </pc:spChg>
        <pc:spChg chg="add del mod">
          <ac:chgData name="Mina Farmanbar" userId="2a1e0098-5dc4-4049-80c3-9d1d60d2f212" providerId="ADAL" clId="{50C9F6F5-DA63-4307-9E82-4C4E097B818B}" dt="2024-07-26T12:26:57.570" v="1448" actId="478"/>
          <ac:spMkLst>
            <pc:docMk/>
            <pc:sldMk cId="245382535" sldId="445"/>
            <ac:spMk id="7" creationId="{EB9E08AE-28A9-2202-8B4D-70BBCBE8860E}"/>
          </ac:spMkLst>
        </pc:spChg>
        <pc:spChg chg="del">
          <ac:chgData name="Mina Farmanbar" userId="2a1e0098-5dc4-4049-80c3-9d1d60d2f212" providerId="ADAL" clId="{50C9F6F5-DA63-4307-9E82-4C4E097B818B}" dt="2024-07-26T12:18:56.582" v="1325" actId="478"/>
          <ac:spMkLst>
            <pc:docMk/>
            <pc:sldMk cId="245382535" sldId="445"/>
            <ac:spMk id="8" creationId="{3B31D7C8-028B-1396-5206-180DE29CC65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0" creationId="{7410378A-FB10-7DDE-5B13-7A82983B6E6A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1" creationId="{6C36A9CF-6F4D-2C1F-302E-712EC89906A4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2" creationId="{7E0A6361-CDDC-A71A-BD21-92113D54BBA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4" creationId="{D59A5AD3-BC48-1D93-5945-7B5951016A82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8" creationId="{2676BFE5-018F-8F51-CF99-7747893FAEBC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9" creationId="{82E99CD0-FD90-30D6-4A77-BE1A2C781A9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0" creationId="{081D7831-7864-FD61-F75F-4FA029839888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1" creationId="{DB73EA0F-E0AE-164B-CED5-8AE5E7681B3B}"/>
          </ac:spMkLst>
        </pc:spChg>
        <pc:spChg chg="add mod">
          <ac:chgData name="Mina Farmanbar" userId="2a1e0098-5dc4-4049-80c3-9d1d60d2f212" providerId="ADAL" clId="{50C9F6F5-DA63-4307-9E82-4C4E097B818B}" dt="2024-07-26T12:40:33.481" v="1836" actId="14100"/>
          <ac:spMkLst>
            <pc:docMk/>
            <pc:sldMk cId="245382535" sldId="445"/>
            <ac:spMk id="32" creationId="{469C98C2-B76B-1A2E-465B-EEE6B40A90EE}"/>
          </ac:spMkLst>
        </pc:spChg>
        <pc:spChg chg="add mod">
          <ac:chgData name="Mina Farmanbar" userId="2a1e0098-5dc4-4049-80c3-9d1d60d2f212" providerId="ADAL" clId="{50C9F6F5-DA63-4307-9E82-4C4E097B818B}" dt="2024-07-26T12:42:33.047" v="1856" actId="1076"/>
          <ac:spMkLst>
            <pc:docMk/>
            <pc:sldMk cId="245382535" sldId="445"/>
            <ac:spMk id="33" creationId="{3ED2A190-3D9A-715C-CE02-112D2792823B}"/>
          </ac:spMkLst>
        </pc:spChg>
        <pc:spChg chg="add mod">
          <ac:chgData name="Mina Farmanbar" userId="2a1e0098-5dc4-4049-80c3-9d1d60d2f212" providerId="ADAL" clId="{50C9F6F5-DA63-4307-9E82-4C4E097B818B}" dt="2024-07-26T12:42:44.863" v="1859" actId="1035"/>
          <ac:spMkLst>
            <pc:docMk/>
            <pc:sldMk cId="245382535" sldId="445"/>
            <ac:spMk id="34" creationId="{F23B2F44-422F-C5C5-5826-BADD814F2ABD}"/>
          </ac:spMkLst>
        </pc:spChg>
        <pc:spChg chg="add mod">
          <ac:chgData name="Mina Farmanbar" userId="2a1e0098-5dc4-4049-80c3-9d1d60d2f212" providerId="ADAL" clId="{50C9F6F5-DA63-4307-9E82-4C4E097B818B}" dt="2024-07-26T12:42:41.013" v="1858" actId="1076"/>
          <ac:spMkLst>
            <pc:docMk/>
            <pc:sldMk cId="245382535" sldId="445"/>
            <ac:spMk id="35" creationId="{BE712388-CBAE-9447-A148-72FFF9DE82F3}"/>
          </ac:spMkLst>
        </pc:spChg>
        <pc:spChg chg="add mod">
          <ac:chgData name="Mina Farmanbar" userId="2a1e0098-5dc4-4049-80c3-9d1d60d2f212" providerId="ADAL" clId="{50C9F6F5-DA63-4307-9E82-4C4E097B818B}" dt="2024-07-26T12:42:36.341" v="1857" actId="1076"/>
          <ac:spMkLst>
            <pc:docMk/>
            <pc:sldMk cId="245382535" sldId="445"/>
            <ac:spMk id="36" creationId="{531172D2-978E-DFCF-2A6A-49422987C372}"/>
          </ac:spMkLst>
        </pc:spChg>
        <pc:spChg chg="add mod">
          <ac:chgData name="Mina Farmanbar" userId="2a1e0098-5dc4-4049-80c3-9d1d60d2f212" providerId="ADAL" clId="{50C9F6F5-DA63-4307-9E82-4C4E097B818B}" dt="2024-07-26T12:42:51.610" v="1860" actId="1076"/>
          <ac:spMkLst>
            <pc:docMk/>
            <pc:sldMk cId="245382535" sldId="445"/>
            <ac:spMk id="37" creationId="{0A868766-E036-6DA8-C795-B2C09C1B281A}"/>
          </ac:spMkLst>
        </pc:spChg>
        <pc:spChg chg="add mod">
          <ac:chgData name="Mina Farmanbar" userId="2a1e0098-5dc4-4049-80c3-9d1d60d2f212" providerId="ADAL" clId="{50C9F6F5-DA63-4307-9E82-4C4E097B818B}" dt="2024-07-26T12:43:07.366" v="1862" actId="1076"/>
          <ac:spMkLst>
            <pc:docMk/>
            <pc:sldMk cId="245382535" sldId="445"/>
            <ac:spMk id="38" creationId="{10713EB1-F560-C94E-A18E-43705B9F2D97}"/>
          </ac:spMkLst>
        </pc:sp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0" creationId="{01C9A761-DC88-B068-E302-34ACFB41F2D8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1" creationId="{F87AF36F-A9A9-A213-301C-F92BBA94658E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3" creationId="{D6D45EA0-3528-D881-A442-F880A3B8878F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5" creationId="{331D1A0E-51F7-C983-F867-56F9E78AAC8D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6" creationId="{B5BD7068-B527-BA41-8835-43ABF3438376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7" creationId="{AC6FCB8F-3ED5-1A7F-D3AC-89B32F84562E}"/>
          </ac:cxnSpMkLst>
        </pc:cxnChg>
      </pc:sldChg>
      <pc:sldChg chg="delSp modSp add mod ord modNotesTx">
        <pc:chgData name="Mina Farmanbar" userId="2a1e0098-5dc4-4049-80c3-9d1d60d2f212" providerId="ADAL" clId="{50C9F6F5-DA63-4307-9E82-4C4E097B818B}" dt="2024-07-26T12:30:32.187" v="1531"/>
        <pc:sldMkLst>
          <pc:docMk/>
          <pc:sldMk cId="2836915565" sldId="446"/>
        </pc:sldMkLst>
        <pc:spChg chg="mod">
          <ac:chgData name="Mina Farmanbar" userId="2a1e0098-5dc4-4049-80c3-9d1d60d2f212" providerId="ADAL" clId="{50C9F6F5-DA63-4307-9E82-4C4E097B818B}" dt="2024-07-26T12:28:05.595" v="1481" actId="20577"/>
          <ac:spMkLst>
            <pc:docMk/>
            <pc:sldMk cId="2836915565" sldId="446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28:42.615" v="1486" actId="2711"/>
          <ac:spMkLst>
            <pc:docMk/>
            <pc:sldMk cId="2836915565" sldId="446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0" creationId="{7410378A-FB10-7DDE-5B13-7A82983B6E6A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1" creationId="{6C36A9CF-6F4D-2C1F-302E-712EC89906A4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2" creationId="{7E0A6361-CDDC-A71A-BD21-92113D54BBA0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4" creationId="{D59A5AD3-BC48-1D93-5945-7B5951016A82}"/>
          </ac:spMkLst>
        </pc:spChg>
        <pc:spChg chg="del mod">
          <ac:chgData name="Mina Farmanbar" userId="2a1e0098-5dc4-4049-80c3-9d1d60d2f212" providerId="ADAL" clId="{50C9F6F5-DA63-4307-9E82-4C4E097B818B}" dt="2024-07-26T12:28:57.309" v="1489" actId="478"/>
          <ac:spMkLst>
            <pc:docMk/>
            <pc:sldMk cId="2836915565" sldId="446"/>
            <ac:spMk id="28" creationId="{2676BFE5-018F-8F51-CF99-7747893FAEBC}"/>
          </ac:spMkLst>
        </pc:spChg>
        <pc:spChg chg="del mod">
          <ac:chgData name="Mina Farmanbar" userId="2a1e0098-5dc4-4049-80c3-9d1d60d2f212" providerId="ADAL" clId="{50C9F6F5-DA63-4307-9E82-4C4E097B818B}" dt="2024-07-26T12:28:59.810" v="1494" actId="478"/>
          <ac:spMkLst>
            <pc:docMk/>
            <pc:sldMk cId="2836915565" sldId="446"/>
            <ac:spMk id="29" creationId="{82E99CD0-FD90-30D6-4A77-BE1A2C781A90}"/>
          </ac:spMkLst>
        </pc:spChg>
        <pc:spChg chg="del">
          <ac:chgData name="Mina Farmanbar" userId="2a1e0098-5dc4-4049-80c3-9d1d60d2f212" providerId="ADAL" clId="{50C9F6F5-DA63-4307-9E82-4C4E097B818B}" dt="2024-07-26T12:29:00.905" v="1495" actId="478"/>
          <ac:spMkLst>
            <pc:docMk/>
            <pc:sldMk cId="2836915565" sldId="446"/>
            <ac:spMk id="30" creationId="{081D7831-7864-FD61-F75F-4FA029839888}"/>
          </ac:spMkLst>
        </pc:spChg>
        <pc:spChg chg="del">
          <ac:chgData name="Mina Farmanbar" userId="2a1e0098-5dc4-4049-80c3-9d1d60d2f212" providerId="ADAL" clId="{50C9F6F5-DA63-4307-9E82-4C4E097B818B}" dt="2024-07-26T12:28:55.731" v="1487" actId="478"/>
          <ac:spMkLst>
            <pc:docMk/>
            <pc:sldMk cId="2836915565" sldId="446"/>
            <ac:spMk id="31" creationId="{DB73EA0F-E0AE-164B-CED5-8AE5E7681B3B}"/>
          </ac:spMkLst>
        </pc:sp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50C9F6F5-DA63-4307-9E82-4C4E097B818B}" dt="2024-07-26T12:28:57.881" v="1490" actId="478"/>
          <ac:cxnSpMkLst>
            <pc:docMk/>
            <pc:sldMk cId="2836915565" sldId="446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50C9F6F5-DA63-4307-9E82-4C4E097B818B}" dt="2024-07-26T12:28:58.337" v="1491" actId="478"/>
          <ac:cxnSpMkLst>
            <pc:docMk/>
            <pc:sldMk cId="2836915565" sldId="446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50C9F6F5-DA63-4307-9E82-4C4E097B818B}" dt="2024-07-26T12:28:58.769" v="1492" actId="478"/>
          <ac:cxnSpMkLst>
            <pc:docMk/>
            <pc:sldMk cId="2836915565" sldId="446"/>
            <ac:cxnSpMk id="27" creationId="{AC6FCB8F-3ED5-1A7F-D3AC-89B32F84562E}"/>
          </ac:cxnSpMkLst>
        </pc:cxnChg>
      </pc:sldChg>
      <pc:sldChg chg="add">
        <pc:chgData name="Mina Farmanbar" userId="2a1e0098-5dc4-4049-80c3-9d1d60d2f212" providerId="ADAL" clId="{50C9F6F5-DA63-4307-9E82-4C4E097B818B}" dt="2024-07-26T12:30:40.246" v="1532"/>
        <pc:sldMkLst>
          <pc:docMk/>
          <pc:sldMk cId="3911424734" sldId="447"/>
        </pc:sldMkLst>
      </pc:sldChg>
      <pc:sldChg chg="modSp new mod">
        <pc:chgData name="Mina Farmanbar" userId="2a1e0098-5dc4-4049-80c3-9d1d60d2f212" providerId="ADAL" clId="{50C9F6F5-DA63-4307-9E82-4C4E097B818B}" dt="2024-07-26T12:31:28.844" v="1585" actId="403"/>
        <pc:sldMkLst>
          <pc:docMk/>
          <pc:sldMk cId="3132556045" sldId="448"/>
        </pc:sldMkLst>
        <pc:spChg chg="mod">
          <ac:chgData name="Mina Farmanbar" userId="2a1e0098-5dc4-4049-80c3-9d1d60d2f212" providerId="ADAL" clId="{50C9F6F5-DA63-4307-9E82-4C4E097B818B}" dt="2024-07-26T12:31:23.990" v="1582" actId="1076"/>
          <ac:spMkLst>
            <pc:docMk/>
            <pc:sldMk cId="3132556045" sldId="448"/>
            <ac:spMk id="2" creationId="{E4926214-91D1-EA68-CA59-C6DBF38A7953}"/>
          </ac:spMkLst>
        </pc:spChg>
        <pc:spChg chg="mod">
          <ac:chgData name="Mina Farmanbar" userId="2a1e0098-5dc4-4049-80c3-9d1d60d2f212" providerId="ADAL" clId="{50C9F6F5-DA63-4307-9E82-4C4E097B818B}" dt="2024-07-26T12:31:28.844" v="1585" actId="403"/>
          <ac:spMkLst>
            <pc:docMk/>
            <pc:sldMk cId="3132556045" sldId="448"/>
            <ac:spMk id="3" creationId="{13DB30C7-D96C-AC95-843A-62A5EA333159}"/>
          </ac:spMkLst>
        </pc:spChg>
      </pc:sldChg>
      <pc:sldMasterChg chg="delSldLayout">
        <pc:chgData name="Mina Farmanbar" userId="2a1e0098-5dc4-4049-80c3-9d1d60d2f212" providerId="ADAL" clId="{50C9F6F5-DA63-4307-9E82-4C4E097B818B}" dt="2024-07-26T08:02:44.512" v="886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0C9F6F5-DA63-4307-9E82-4C4E097B818B}" dt="2024-07-26T08:02:44.512" v="886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C4455EAA-8146-45C6-A4A8-AEE8BBBCDE9F}"/>
    <pc:docChg chg="undo custSel addSld delSld modSld sldOrd">
      <pc:chgData name="Mina Farmanbar" userId="2a1e0098-5dc4-4049-80c3-9d1d60d2f212" providerId="ADAL" clId="{C4455EAA-8146-45C6-A4A8-AEE8BBBCDE9F}" dt="2024-07-31T14:47:28.767" v="406" actId="962"/>
      <pc:docMkLst>
        <pc:docMk/>
      </pc:docMkLst>
      <pc:sldChg chg="del">
        <pc:chgData name="Mina Farmanbar" userId="2a1e0098-5dc4-4049-80c3-9d1d60d2f212" providerId="ADAL" clId="{C4455EAA-8146-45C6-A4A8-AEE8BBBCDE9F}" dt="2024-07-29T07:55:38.030" v="380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C4455EAA-8146-45C6-A4A8-AEE8BBBCDE9F}" dt="2024-07-29T07:54:47.625" v="379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C4455EAA-8146-45C6-A4A8-AEE8BBBCDE9F}" dt="2024-07-29T07:54:47.625" v="379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C4455EAA-8146-45C6-A4A8-AEE8BBBCDE9F}" dt="2024-07-26T13:28:56.059" v="0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C4455EAA-8146-45C6-A4A8-AEE8BBBCDE9F}" dt="2024-07-26T13:28:56.287" v="1" actId="47"/>
        <pc:sldMkLst>
          <pc:docMk/>
          <pc:sldMk cId="146027720" sldId="433"/>
        </pc:sldMkLst>
      </pc:sldChg>
      <pc:sldChg chg="del">
        <pc:chgData name="Mina Farmanbar" userId="2a1e0098-5dc4-4049-80c3-9d1d60d2f212" providerId="ADAL" clId="{C4455EAA-8146-45C6-A4A8-AEE8BBBCDE9F}" dt="2024-07-26T13:28:56.573" v="2" actId="47"/>
        <pc:sldMkLst>
          <pc:docMk/>
          <pc:sldMk cId="2657904394" sldId="434"/>
        </pc:sldMkLst>
      </pc:sldChg>
      <pc:sldChg chg="del">
        <pc:chgData name="Mina Farmanbar" userId="2a1e0098-5dc4-4049-80c3-9d1d60d2f212" providerId="ADAL" clId="{C4455EAA-8146-45C6-A4A8-AEE8BBBCDE9F}" dt="2024-07-26T13:29:00.882" v="9" actId="47"/>
        <pc:sldMkLst>
          <pc:docMk/>
          <pc:sldMk cId="2971268716" sldId="435"/>
        </pc:sldMkLst>
      </pc:sldChg>
      <pc:sldChg chg="del">
        <pc:chgData name="Mina Farmanbar" userId="2a1e0098-5dc4-4049-80c3-9d1d60d2f212" providerId="ADAL" clId="{C4455EAA-8146-45C6-A4A8-AEE8BBBCDE9F}" dt="2024-07-26T13:29:00.369" v="8" actId="47"/>
        <pc:sldMkLst>
          <pc:docMk/>
          <pc:sldMk cId="2521857992" sldId="436"/>
        </pc:sldMkLst>
      </pc:sldChg>
      <pc:sldChg chg="del">
        <pc:chgData name="Mina Farmanbar" userId="2a1e0098-5dc4-4049-80c3-9d1d60d2f212" providerId="ADAL" clId="{C4455EAA-8146-45C6-A4A8-AEE8BBBCDE9F}" dt="2024-07-26T13:28:57.096" v="3" actId="47"/>
        <pc:sldMkLst>
          <pc:docMk/>
          <pc:sldMk cId="3031461233" sldId="437"/>
        </pc:sldMkLst>
      </pc:sldChg>
      <pc:sldChg chg="del">
        <pc:chgData name="Mina Farmanbar" userId="2a1e0098-5dc4-4049-80c3-9d1d60d2f212" providerId="ADAL" clId="{C4455EAA-8146-45C6-A4A8-AEE8BBBCDE9F}" dt="2024-07-26T13:28:57.346" v="4" actId="47"/>
        <pc:sldMkLst>
          <pc:docMk/>
          <pc:sldMk cId="33271929" sldId="438"/>
        </pc:sldMkLst>
      </pc:sldChg>
      <pc:sldChg chg="del">
        <pc:chgData name="Mina Farmanbar" userId="2a1e0098-5dc4-4049-80c3-9d1d60d2f212" providerId="ADAL" clId="{C4455EAA-8146-45C6-A4A8-AEE8BBBCDE9F}" dt="2024-07-26T13:28:58.057" v="5" actId="47"/>
        <pc:sldMkLst>
          <pc:docMk/>
          <pc:sldMk cId="1024881778" sldId="439"/>
        </pc:sldMkLst>
      </pc:sldChg>
      <pc:sldChg chg="del">
        <pc:chgData name="Mina Farmanbar" userId="2a1e0098-5dc4-4049-80c3-9d1d60d2f212" providerId="ADAL" clId="{C4455EAA-8146-45C6-A4A8-AEE8BBBCDE9F}" dt="2024-07-26T13:28:58.321" v="6" actId="47"/>
        <pc:sldMkLst>
          <pc:docMk/>
          <pc:sldMk cId="3316222998" sldId="440"/>
        </pc:sldMkLst>
      </pc:sldChg>
      <pc:sldChg chg="del">
        <pc:chgData name="Mina Farmanbar" userId="2a1e0098-5dc4-4049-80c3-9d1d60d2f212" providerId="ADAL" clId="{C4455EAA-8146-45C6-A4A8-AEE8BBBCDE9F}" dt="2024-07-26T13:28:59.769" v="7" actId="47"/>
        <pc:sldMkLst>
          <pc:docMk/>
          <pc:sldMk cId="1455145909" sldId="441"/>
        </pc:sldMkLst>
      </pc:sldChg>
      <pc:sldChg chg="modSp mod">
        <pc:chgData name="Mina Farmanbar" userId="2a1e0098-5dc4-4049-80c3-9d1d60d2f212" providerId="ADAL" clId="{C4455EAA-8146-45C6-A4A8-AEE8BBBCDE9F}" dt="2024-07-29T09:21:06.520" v="386" actId="20577"/>
        <pc:sldMkLst>
          <pc:docMk/>
          <pc:sldMk cId="1523752564" sldId="442"/>
        </pc:sldMkLst>
        <pc:spChg chg="mod">
          <ac:chgData name="Mina Farmanbar" userId="2a1e0098-5dc4-4049-80c3-9d1d60d2f212" providerId="ADAL" clId="{C4455EAA-8146-45C6-A4A8-AEE8BBBCDE9F}" dt="2024-07-29T09:21:00.002" v="383" actId="14100"/>
          <ac:spMkLst>
            <pc:docMk/>
            <pc:sldMk cId="1523752564" sldId="442"/>
            <ac:spMk id="3" creationId="{FD1C470C-EA3F-AC59-CFC3-2C99D1E1C6EF}"/>
          </ac:spMkLst>
        </pc:spChg>
        <pc:spChg chg="mod">
          <ac:chgData name="Mina Farmanbar" userId="2a1e0098-5dc4-4049-80c3-9d1d60d2f212" providerId="ADAL" clId="{C4455EAA-8146-45C6-A4A8-AEE8BBBCDE9F}" dt="2024-07-29T09:21:04.426" v="384" actId="1076"/>
          <ac:spMkLst>
            <pc:docMk/>
            <pc:sldMk cId="1523752564" sldId="442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9T09:21:04.426" v="384" actId="1076"/>
          <ac:spMkLst>
            <pc:docMk/>
            <pc:sldMk cId="1523752564" sldId="442"/>
            <ac:spMk id="6" creationId="{76EAB272-DF3C-E025-A36A-EFE66DBA960E}"/>
          </ac:spMkLst>
        </pc:spChg>
        <pc:spChg chg="mod">
          <ac:chgData name="Mina Farmanbar" userId="2a1e0098-5dc4-4049-80c3-9d1d60d2f212" providerId="ADAL" clId="{C4455EAA-8146-45C6-A4A8-AEE8BBBCDE9F}" dt="2024-07-29T09:21:06.520" v="386" actId="20577"/>
          <ac:spMkLst>
            <pc:docMk/>
            <pc:sldMk cId="1523752564" sldId="442"/>
            <ac:spMk id="8" creationId="{3B31D7C8-028B-1396-5206-180DE29CC650}"/>
          </ac:spMkLst>
        </pc:spChg>
      </pc:sldChg>
      <pc:sldChg chg="modSp mod">
        <pc:chgData name="Mina Farmanbar" userId="2a1e0098-5dc4-4049-80c3-9d1d60d2f212" providerId="ADAL" clId="{C4455EAA-8146-45C6-A4A8-AEE8BBBCDE9F}" dt="2024-07-26T13:35:39.494" v="85" actId="1076"/>
        <pc:sldMkLst>
          <pc:docMk/>
          <pc:sldMk cId="2313612171" sldId="443"/>
        </pc:sldMkLst>
        <pc:spChg chg="mod">
          <ac:chgData name="Mina Farmanbar" userId="2a1e0098-5dc4-4049-80c3-9d1d60d2f212" providerId="ADAL" clId="{C4455EAA-8146-45C6-A4A8-AEE8BBBCDE9F}" dt="2024-07-26T13:35:39.494" v="85" actId="1076"/>
          <ac:spMkLst>
            <pc:docMk/>
            <pc:sldMk cId="2313612171" sldId="443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6T13:35:29.245" v="83" actId="14100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C4455EAA-8146-45C6-A4A8-AEE8BBBCDE9F}" dt="2024-07-26T13:35:18.512" v="80" actId="14100"/>
          <ac:spMkLst>
            <pc:docMk/>
            <pc:sldMk cId="2313612171" sldId="443"/>
            <ac:spMk id="6" creationId="{76EAB272-DF3C-E025-A36A-EFE66DBA960E}"/>
          </ac:spMkLst>
        </pc:spChg>
      </pc:sldChg>
      <pc:sldChg chg="del">
        <pc:chgData name="Mina Farmanbar" userId="2a1e0098-5dc4-4049-80c3-9d1d60d2f212" providerId="ADAL" clId="{C4455EAA-8146-45C6-A4A8-AEE8BBBCDE9F}" dt="2024-07-29T07:54:06.130" v="360" actId="47"/>
        <pc:sldMkLst>
          <pc:docMk/>
          <pc:sldMk cId="3850932997" sldId="444"/>
        </pc:sldMkLst>
      </pc:sldChg>
      <pc:sldChg chg="modSp mod modNotesTx">
        <pc:chgData name="Mina Farmanbar" userId="2a1e0098-5dc4-4049-80c3-9d1d60d2f212" providerId="ADAL" clId="{C4455EAA-8146-45C6-A4A8-AEE8BBBCDE9F}" dt="2024-07-31T14:47:28.767" v="406" actId="962"/>
        <pc:sldMkLst>
          <pc:docMk/>
          <pc:sldMk cId="245382535" sldId="445"/>
        </pc:sldMkLst>
        <pc:spChg chg="mod">
          <ac:chgData name="Mina Farmanbar" userId="2a1e0098-5dc4-4049-80c3-9d1d60d2f212" providerId="ADAL" clId="{C4455EAA-8146-45C6-A4A8-AEE8BBBCDE9F}" dt="2024-07-26T13:33:23.060" v="64" actId="1076"/>
          <ac:spMkLst>
            <pc:docMk/>
            <pc:sldMk cId="245382535" sldId="445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2" creationId="{469C98C2-B76B-1A2E-465B-EEE6B40A90EE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3" creationId="{3ED2A190-3D9A-715C-CE02-112D2792823B}"/>
          </ac:spMkLst>
        </pc:spChg>
        <pc:spChg chg="mod">
          <ac:chgData name="Mina Farmanbar" userId="2a1e0098-5dc4-4049-80c3-9d1d60d2f212" providerId="ADAL" clId="{C4455EAA-8146-45C6-A4A8-AEE8BBBCDE9F}" dt="2024-07-26T13:34:15.774" v="71" actId="1035"/>
          <ac:spMkLst>
            <pc:docMk/>
            <pc:sldMk cId="245382535" sldId="445"/>
            <ac:spMk id="34" creationId="{F23B2F44-422F-C5C5-5826-BADD814F2ABD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5" creationId="{BE712388-CBAE-9447-A148-72FFF9DE82F3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6" creationId="{531172D2-978E-DFCF-2A6A-49422987C372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7" creationId="{0A868766-E036-6DA8-C795-B2C09C1B281A}"/>
          </ac:spMkLst>
        </pc:spChg>
        <pc:spChg chg="mod">
          <ac:chgData name="Mina Farmanbar" userId="2a1e0098-5dc4-4049-80c3-9d1d60d2f212" providerId="ADAL" clId="{C4455EAA-8146-45C6-A4A8-AEE8BBBCDE9F}" dt="2024-07-31T14:47:28.767" v="406" actId="962"/>
          <ac:spMkLst>
            <pc:docMk/>
            <pc:sldMk cId="245382535" sldId="445"/>
            <ac:spMk id="38" creationId="{10713EB1-F560-C94E-A18E-43705B9F2D97}"/>
          </ac:spMkLst>
        </pc:spChg>
      </pc:sldChg>
      <pc:sldChg chg="modSp mod">
        <pc:chgData name="Mina Farmanbar" userId="2a1e0098-5dc4-4049-80c3-9d1d60d2f212" providerId="ADAL" clId="{C4455EAA-8146-45C6-A4A8-AEE8BBBCDE9F}" dt="2024-07-31T14:47:18.333" v="399" actId="962"/>
        <pc:sldMkLst>
          <pc:docMk/>
          <pc:sldMk cId="2836915565" sldId="446"/>
        </pc:sldMkLst>
        <pc:cxnChg chg="mod">
          <ac:chgData name="Mina Farmanbar" userId="2a1e0098-5dc4-4049-80c3-9d1d60d2f212" providerId="ADAL" clId="{C4455EAA-8146-45C6-A4A8-AEE8BBBCDE9F}" dt="2024-07-31T14:47:18.333" v="399" actId="962"/>
          <ac:cxnSpMkLst>
            <pc:docMk/>
            <pc:sldMk cId="2836915565" sldId="446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C4455EAA-8146-45C6-A4A8-AEE8BBBCDE9F}" dt="2024-07-31T14:47:13.741" v="395" actId="962"/>
          <ac:cxnSpMkLst>
            <pc:docMk/>
            <pc:sldMk cId="2836915565" sldId="446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C4455EAA-8146-45C6-A4A8-AEE8BBBCDE9F}" dt="2024-07-31T14:47:17.155" v="398" actId="962"/>
          <ac:cxnSpMkLst>
            <pc:docMk/>
            <pc:sldMk cId="2836915565" sldId="446"/>
            <ac:cxnSpMk id="13" creationId="{D6D45EA0-3528-D881-A442-F880A3B8878F}"/>
          </ac:cxnSpMkLst>
        </pc:cxnChg>
      </pc:sldChg>
      <pc:sldChg chg="modSp mod">
        <pc:chgData name="Mina Farmanbar" userId="2a1e0098-5dc4-4049-80c3-9d1d60d2f212" providerId="ADAL" clId="{C4455EAA-8146-45C6-A4A8-AEE8BBBCDE9F}" dt="2024-07-31T14:47:27.414" v="405" actId="962"/>
        <pc:sldMkLst>
          <pc:docMk/>
          <pc:sldMk cId="3911424734" sldId="447"/>
        </pc:sldMkLst>
        <pc:cxnChg chg="mod">
          <ac:chgData name="Mina Farmanbar" userId="2a1e0098-5dc4-4049-80c3-9d1d60d2f212" providerId="ADAL" clId="{C4455EAA-8146-45C6-A4A8-AEE8BBBCDE9F}" dt="2024-07-31T14:47:27.414" v="405" actId="962"/>
          <ac:cxnSpMkLst>
            <pc:docMk/>
            <pc:sldMk cId="3911424734" sldId="447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C4455EAA-8146-45C6-A4A8-AEE8BBBCDE9F}" dt="2024-07-31T14:47:23.542" v="402" actId="962"/>
          <ac:cxnSpMkLst>
            <pc:docMk/>
            <pc:sldMk cId="3911424734" sldId="447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C4455EAA-8146-45C6-A4A8-AEE8BBBCDE9F}" dt="2024-07-31T14:47:22.229" v="401" actId="962"/>
          <ac:cxnSpMkLst>
            <pc:docMk/>
            <pc:sldMk cId="3911424734" sldId="447"/>
            <ac:cxnSpMk id="13" creationId="{D6D45EA0-3528-D881-A442-F880A3B8878F}"/>
          </ac:cxnSpMkLst>
        </pc:cxnChg>
        <pc:cxnChg chg="mod">
          <ac:chgData name="Mina Farmanbar" userId="2a1e0098-5dc4-4049-80c3-9d1d60d2f212" providerId="ADAL" clId="{C4455EAA-8146-45C6-A4A8-AEE8BBBCDE9F}" dt="2024-07-31T14:47:26.207" v="404" actId="962"/>
          <ac:cxnSpMkLst>
            <pc:docMk/>
            <pc:sldMk cId="3911424734" sldId="447"/>
            <ac:cxnSpMk id="25" creationId="{331D1A0E-51F7-C983-F867-56F9E78AAC8D}"/>
          </ac:cxnSpMkLst>
        </pc:cxnChg>
        <pc:cxnChg chg="mod">
          <ac:chgData name="Mina Farmanbar" userId="2a1e0098-5dc4-4049-80c3-9d1d60d2f212" providerId="ADAL" clId="{C4455EAA-8146-45C6-A4A8-AEE8BBBCDE9F}" dt="2024-07-31T14:47:24.989" v="403" actId="962"/>
          <ac:cxnSpMkLst>
            <pc:docMk/>
            <pc:sldMk cId="3911424734" sldId="447"/>
            <ac:cxnSpMk id="26" creationId="{B5BD7068-B527-BA41-8835-43ABF3438376}"/>
          </ac:cxnSpMkLst>
        </pc:cxnChg>
        <pc:cxnChg chg="mod">
          <ac:chgData name="Mina Farmanbar" userId="2a1e0098-5dc4-4049-80c3-9d1d60d2f212" providerId="ADAL" clId="{C4455EAA-8146-45C6-A4A8-AEE8BBBCDE9F}" dt="2024-07-31T14:47:19.297" v="400" actId="962"/>
          <ac:cxnSpMkLst>
            <pc:docMk/>
            <pc:sldMk cId="3911424734" sldId="447"/>
            <ac:cxnSpMk id="27" creationId="{AC6FCB8F-3ED5-1A7F-D3AC-89B32F84562E}"/>
          </ac:cxnSpMkLst>
        </pc:cxnChg>
      </pc:sldChg>
      <pc:sldChg chg="addSp delSp modSp add mod ord modNotesTx">
        <pc:chgData name="Mina Farmanbar" userId="2a1e0098-5dc4-4049-80c3-9d1d60d2f212" providerId="ADAL" clId="{C4455EAA-8146-45C6-A4A8-AEE8BBBCDE9F}" dt="2024-07-31T14:47:16.123" v="397" actId="962"/>
        <pc:sldMkLst>
          <pc:docMk/>
          <pc:sldMk cId="56534331" sldId="448"/>
        </pc:sldMkLst>
        <pc:spChg chg="mod">
          <ac:chgData name="Mina Farmanbar" userId="2a1e0098-5dc4-4049-80c3-9d1d60d2f212" providerId="ADAL" clId="{C4455EAA-8146-45C6-A4A8-AEE8BBBCDE9F}" dt="2024-07-29T07:28:37.465" v="137" actId="20577"/>
          <ac:spMkLst>
            <pc:docMk/>
            <pc:sldMk cId="56534331" sldId="448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9T09:20:45.235" v="381" actId="14100"/>
          <ac:spMkLst>
            <pc:docMk/>
            <pc:sldMk cId="56534331" sldId="448"/>
            <ac:spMk id="3" creationId="{FD1C470C-EA3F-AC59-CFC3-2C99D1E1C6EF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4" creationId="{F5155D0B-E7D5-6100-4ADD-BC506160E911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5" creationId="{FF801267-D2CE-AF7A-F276-3AF1E4CDC3C1}"/>
          </ac:spMkLst>
        </pc:spChg>
        <pc:spChg chg="del">
          <ac:chgData name="Mina Farmanbar" userId="2a1e0098-5dc4-4049-80c3-9d1d60d2f212" providerId="ADAL" clId="{C4455EAA-8146-45C6-A4A8-AEE8BBBCDE9F}" dt="2024-07-29T07:29:39.873" v="148" actId="478"/>
          <ac:spMkLst>
            <pc:docMk/>
            <pc:sldMk cId="56534331" sldId="448"/>
            <ac:spMk id="20" creationId="{7410378A-FB10-7DDE-5B13-7A82983B6E6A}"/>
          </ac:spMkLst>
        </pc:spChg>
        <pc:spChg chg="del">
          <ac:chgData name="Mina Farmanbar" userId="2a1e0098-5dc4-4049-80c3-9d1d60d2f212" providerId="ADAL" clId="{C4455EAA-8146-45C6-A4A8-AEE8BBBCDE9F}" dt="2024-07-29T07:29:41.314" v="149" actId="478"/>
          <ac:spMkLst>
            <pc:docMk/>
            <pc:sldMk cId="56534331" sldId="448"/>
            <ac:spMk id="21" creationId="{6C36A9CF-6F4D-2C1F-302E-712EC89906A4}"/>
          </ac:spMkLst>
        </pc:spChg>
        <pc:spChg chg="del">
          <ac:chgData name="Mina Farmanbar" userId="2a1e0098-5dc4-4049-80c3-9d1d60d2f212" providerId="ADAL" clId="{C4455EAA-8146-45C6-A4A8-AEE8BBBCDE9F}" dt="2024-07-29T07:29:42.482" v="150" actId="478"/>
          <ac:spMkLst>
            <pc:docMk/>
            <pc:sldMk cId="56534331" sldId="448"/>
            <ac:spMk id="22" creationId="{7E0A6361-CDDC-A71A-BD21-92113D54BBA0}"/>
          </ac:spMkLst>
        </pc:spChg>
        <pc:spChg chg="del">
          <ac:chgData name="Mina Farmanbar" userId="2a1e0098-5dc4-4049-80c3-9d1d60d2f212" providerId="ADAL" clId="{C4455EAA-8146-45C6-A4A8-AEE8BBBCDE9F}" dt="2024-07-29T07:29:36.037" v="147" actId="478"/>
          <ac:spMkLst>
            <pc:docMk/>
            <pc:sldMk cId="56534331" sldId="448"/>
            <ac:spMk id="24" creationId="{D59A5AD3-BC48-1D93-5945-7B5951016A82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25" creationId="{005741AB-FA0B-FE32-DFCE-921A36BBD3A6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26" creationId="{206B118E-02A1-9AA5-F767-8E554A7F1477}"/>
          </ac:spMkLst>
        </pc:spChg>
        <pc:cxnChg chg="add mod">
          <ac:chgData name="Mina Farmanbar" userId="2a1e0098-5dc4-4049-80c3-9d1d60d2f212" providerId="ADAL" clId="{C4455EAA-8146-45C6-A4A8-AEE8BBBCDE9F}" dt="2024-07-31T14:47:11.056" v="393" actId="962"/>
          <ac:cxnSpMkLst>
            <pc:docMk/>
            <pc:sldMk cId="56534331" sldId="448"/>
            <ac:cxnSpMk id="7" creationId="{0C168E02-DD62-1B72-7596-F77CBECA7EBB}"/>
          </ac:cxnSpMkLst>
        </pc:cxnChg>
        <pc:cxnChg chg="add mod">
          <ac:chgData name="Mina Farmanbar" userId="2a1e0098-5dc4-4049-80c3-9d1d60d2f212" providerId="ADAL" clId="{C4455EAA-8146-45C6-A4A8-AEE8BBBCDE9F}" dt="2024-07-31T14:47:12.257" v="394" actId="962"/>
          <ac:cxnSpMkLst>
            <pc:docMk/>
            <pc:sldMk cId="56534331" sldId="448"/>
            <ac:cxnSpMk id="8" creationId="{C88AE2F7-9A72-652B-0C49-38C8F63AEA05}"/>
          </ac:cxnSpMkLst>
        </pc:cxnChg>
        <pc:cxnChg chg="del">
          <ac:chgData name="Mina Farmanbar" userId="2a1e0098-5dc4-4049-80c3-9d1d60d2f212" providerId="ADAL" clId="{C4455EAA-8146-45C6-A4A8-AEE8BBBCDE9F}" dt="2024-07-29T07:29:43.521" v="151" actId="478"/>
          <ac:cxnSpMkLst>
            <pc:docMk/>
            <pc:sldMk cId="56534331" sldId="448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C4455EAA-8146-45C6-A4A8-AEE8BBBCDE9F}" dt="2024-07-29T07:29:44.065" v="152" actId="478"/>
          <ac:cxnSpMkLst>
            <pc:docMk/>
            <pc:sldMk cId="56534331" sldId="448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C4455EAA-8146-45C6-A4A8-AEE8BBBCDE9F}" dt="2024-07-29T07:29:44.745" v="153" actId="478"/>
          <ac:cxnSpMkLst>
            <pc:docMk/>
            <pc:sldMk cId="56534331" sldId="448"/>
            <ac:cxnSpMk id="13" creationId="{D6D45EA0-3528-D881-A442-F880A3B8878F}"/>
          </ac:cxnSpMkLst>
        </pc:cxnChg>
        <pc:cxnChg chg="add mod">
          <ac:chgData name="Mina Farmanbar" userId="2a1e0098-5dc4-4049-80c3-9d1d60d2f212" providerId="ADAL" clId="{C4455EAA-8146-45C6-A4A8-AEE8BBBCDE9F}" dt="2024-07-31T14:47:14.971" v="396" actId="962"/>
          <ac:cxnSpMkLst>
            <pc:docMk/>
            <pc:sldMk cId="56534331" sldId="448"/>
            <ac:cxnSpMk id="15" creationId="{FF10D06D-7212-0C4C-0958-F1B422279C2D}"/>
          </ac:cxnSpMkLst>
        </pc:cxnChg>
        <pc:cxnChg chg="add mod">
          <ac:chgData name="Mina Farmanbar" userId="2a1e0098-5dc4-4049-80c3-9d1d60d2f212" providerId="ADAL" clId="{C4455EAA-8146-45C6-A4A8-AEE8BBBCDE9F}" dt="2024-07-31T14:47:16.123" v="397" actId="962"/>
          <ac:cxnSpMkLst>
            <pc:docMk/>
            <pc:sldMk cId="56534331" sldId="448"/>
            <ac:cxnSpMk id="17" creationId="{CFE6DBD6-3CB7-93E3-4C36-06674CAA5711}"/>
          </ac:cxnSpMkLst>
        </pc:cxnChg>
        <pc:cxnChg chg="add mod">
          <ac:chgData name="Mina Farmanbar" userId="2a1e0098-5dc4-4049-80c3-9d1d60d2f212" providerId="ADAL" clId="{C4455EAA-8146-45C6-A4A8-AEE8BBBCDE9F}" dt="2024-07-31T14:47:08.323" v="391" actId="962"/>
          <ac:cxnSpMkLst>
            <pc:docMk/>
            <pc:sldMk cId="56534331" sldId="448"/>
            <ac:cxnSpMk id="19" creationId="{EA6B983B-FE70-5297-348C-5AE920366347}"/>
          </ac:cxnSpMkLst>
        </pc:cxnChg>
        <pc:cxnChg chg="add mod">
          <ac:chgData name="Mina Farmanbar" userId="2a1e0098-5dc4-4049-80c3-9d1d60d2f212" providerId="ADAL" clId="{C4455EAA-8146-45C6-A4A8-AEE8BBBCDE9F}" dt="2024-07-31T14:47:09.573" v="392" actId="962"/>
          <ac:cxnSpMkLst>
            <pc:docMk/>
            <pc:sldMk cId="56534331" sldId="448"/>
            <ac:cxnSpMk id="27" creationId="{D03708A9-BAD5-9783-A1AC-CEB54C41C2BF}"/>
          </ac:cxnSpMkLst>
        </pc:cxnChg>
        <pc:cxnChg chg="add mod">
          <ac:chgData name="Mina Farmanbar" userId="2a1e0098-5dc4-4049-80c3-9d1d60d2f212" providerId="ADAL" clId="{C4455EAA-8146-45C6-A4A8-AEE8BBBCDE9F}" dt="2024-07-31T14:47:06.524" v="390" actId="962"/>
          <ac:cxnSpMkLst>
            <pc:docMk/>
            <pc:sldMk cId="56534331" sldId="448"/>
            <ac:cxnSpMk id="28" creationId="{69D4713F-A761-4146-61CC-503CE5F369D5}"/>
          </ac:cxnSpMkLst>
        </pc:cxnChg>
        <pc:cxnChg chg="add mod">
          <ac:chgData name="Mina Farmanbar" userId="2a1e0098-5dc4-4049-80c3-9d1d60d2f212" providerId="ADAL" clId="{C4455EAA-8146-45C6-A4A8-AEE8BBBCDE9F}" dt="2024-07-31T14:47:05.161" v="389" actId="962"/>
          <ac:cxnSpMkLst>
            <pc:docMk/>
            <pc:sldMk cId="56534331" sldId="448"/>
            <ac:cxnSpMk id="29" creationId="{0770A9AE-9236-2B26-0D31-313BFF30ABBB}"/>
          </ac:cxnSpMkLst>
        </pc:cxnChg>
        <pc:cxnChg chg="add mod">
          <ac:chgData name="Mina Farmanbar" userId="2a1e0098-5dc4-4049-80c3-9d1d60d2f212" providerId="ADAL" clId="{C4455EAA-8146-45C6-A4A8-AEE8BBBCDE9F}" dt="2024-07-31T14:47:04.087" v="388" actId="962"/>
          <ac:cxnSpMkLst>
            <pc:docMk/>
            <pc:sldMk cId="56534331" sldId="448"/>
            <ac:cxnSpMk id="31" creationId="{9325C756-0ADE-F8B3-47F5-202DDD26A01D}"/>
          </ac:cxnSpMkLst>
        </pc:cxnChg>
        <pc:cxnChg chg="add mod">
          <ac:chgData name="Mina Farmanbar" userId="2a1e0098-5dc4-4049-80c3-9d1d60d2f212" providerId="ADAL" clId="{C4455EAA-8146-45C6-A4A8-AEE8BBBCDE9F}" dt="2024-07-31T14:47:02.495" v="387" actId="962"/>
          <ac:cxnSpMkLst>
            <pc:docMk/>
            <pc:sldMk cId="56534331" sldId="448"/>
            <ac:cxnSpMk id="33" creationId="{E5F1AC3E-4FA2-7C18-A00A-9C6AB017A3B2}"/>
          </ac:cxnSpMkLst>
        </pc:cxnChg>
      </pc:sldChg>
      <pc:sldChg chg="modSp new del mod">
        <pc:chgData name="Mina Farmanbar" userId="2a1e0098-5dc4-4049-80c3-9d1d60d2f212" providerId="ADAL" clId="{C4455EAA-8146-45C6-A4A8-AEE8BBBCDE9F}" dt="2024-07-26T13:37:37.693" v="106" actId="47"/>
        <pc:sldMkLst>
          <pc:docMk/>
          <pc:sldMk cId="2933503193" sldId="448"/>
        </pc:sldMkLst>
        <pc:spChg chg="mod">
          <ac:chgData name="Mina Farmanbar" userId="2a1e0098-5dc4-4049-80c3-9d1d60d2f212" providerId="ADAL" clId="{C4455EAA-8146-45C6-A4A8-AEE8BBBCDE9F}" dt="2024-07-26T13:37:31.811" v="105" actId="20577"/>
          <ac:spMkLst>
            <pc:docMk/>
            <pc:sldMk cId="2933503193" sldId="448"/>
            <ac:spMk id="4" creationId="{0FF6F2D2-1600-F79D-45AF-EC4E61868062}"/>
          </ac:spMkLst>
        </pc:spChg>
      </pc:sldChg>
      <pc:sldChg chg="del">
        <pc:chgData name="Mina Farmanbar" userId="2a1e0098-5dc4-4049-80c3-9d1d60d2f212" providerId="ADAL" clId="{C4455EAA-8146-45C6-A4A8-AEE8BBBCDE9F}" dt="2024-07-26T13:30:48.971" v="62" actId="47"/>
        <pc:sldMkLst>
          <pc:docMk/>
          <pc:sldMk cId="3132556045" sldId="448"/>
        </pc:sldMkLst>
      </pc:sldChg>
    </pc:docChg>
  </pc:docChgLst>
  <pc:docChgLst>
    <pc:chgData name="Mina Farmanbar" userId="2a1e0098-5dc4-4049-80c3-9d1d60d2f212" providerId="ADAL" clId="{7DF1E43A-B5D7-4A0F-9F71-86479BC07A16}"/>
    <pc:docChg chg="modSld">
      <pc:chgData name="Mina Farmanbar" userId="2a1e0098-5dc4-4049-80c3-9d1d60d2f212" providerId="ADAL" clId="{7DF1E43A-B5D7-4A0F-9F71-86479BC07A16}" dt="2024-08-02T11:03:26.311" v="2" actId="20577"/>
      <pc:docMkLst>
        <pc:docMk/>
      </pc:docMkLst>
      <pc:sldChg chg="modSp mod">
        <pc:chgData name="Mina Farmanbar" userId="2a1e0098-5dc4-4049-80c3-9d1d60d2f212" providerId="ADAL" clId="{7DF1E43A-B5D7-4A0F-9F71-86479BC07A16}" dt="2024-08-02T11:03:26.311" v="2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7DF1E43A-B5D7-4A0F-9F71-86479BC07A16}" dt="2024-08-02T11:03:26.311" v="2" actId="20577"/>
          <ac:spMkLst>
            <pc:docMk/>
            <pc:sldMk cId="3518625769" sldId="370"/>
            <ac:spMk id="2" creationId="{94DB8287-6178-6F17-1E2E-A7D1BE0828BB}"/>
          </ac:spMkLst>
        </pc:spChg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19T11:08:30.727" v="1165" actId="113"/>
      <pc:docMkLst>
        <pc:docMk/>
      </pc:docMkLst>
      <pc:sldChg chg="modSp mod">
        <pc:chgData name="Mina Farmanbar" userId="2a1e0098-5dc4-4049-80c3-9d1d60d2f212" providerId="ADAL" clId="{5459782E-920E-4F53-B5E8-8C3D96FF3D5D}" dt="2024-07-15T14:36:13.535" v="1164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7-15T14:36:13.535" v="1164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459782E-920E-4F53-B5E8-8C3D96FF3D5D}" dt="2024-07-15T13:34:53.683" v="1156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459782E-920E-4F53-B5E8-8C3D96FF3D5D}" dt="2024-07-10T12:50:43.987" v="115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 modNotesTx">
        <pc:chgData name="Mina Farmanbar" userId="2a1e0098-5dc4-4049-80c3-9d1d60d2f212" providerId="ADAL" clId="{5459782E-920E-4F53-B5E8-8C3D96FF3D5D}" dt="2024-07-15T14:21:29.631" v="1159" actId="20577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modSp mod">
        <pc:chgData name="Mina Farmanbar" userId="2a1e0098-5dc4-4049-80c3-9d1d60d2f212" providerId="ADAL" clId="{5459782E-920E-4F53-B5E8-8C3D96FF3D5D}" dt="2024-07-19T11:08:30.727" v="1165" actId="113"/>
        <pc:sldMkLst>
          <pc:docMk/>
          <pc:sldMk cId="192990043" sldId="411"/>
        </pc:sldMkLst>
        <pc:spChg chg="mod">
          <ac:chgData name="Mina Farmanbar" userId="2a1e0098-5dc4-4049-80c3-9d1d60d2f212" providerId="ADAL" clId="{5459782E-920E-4F53-B5E8-8C3D96FF3D5D}" dt="2024-07-19T11:08:30.727" v="1165" actId="113"/>
          <ac:spMkLst>
            <pc:docMk/>
            <pc:sldMk cId="192990043" sldId="411"/>
            <ac:spMk id="2" creationId="{3E0AF5D6-11E8-CC5F-772F-2B629BF14FBB}"/>
          </ac:spMkLst>
        </pc:sp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modSp mod">
        <pc:chgData name="Mina Farmanbar" userId="2a1e0098-5dc4-4049-80c3-9d1d60d2f212" providerId="ADAL" clId="{5459782E-920E-4F53-B5E8-8C3D96FF3D5D}" dt="2024-07-03T22:45:36.743" v="1146" actId="2711"/>
        <pc:sldMkLst>
          <pc:docMk/>
          <pc:sldMk cId="3604594187" sldId="413"/>
        </pc:sldMkLst>
        <pc:spChg chg="mod">
          <ac:chgData name="Mina Farmanbar" userId="2a1e0098-5dc4-4049-80c3-9d1d60d2f212" providerId="ADAL" clId="{5459782E-920E-4F53-B5E8-8C3D96FF3D5D}" dt="2024-07-03T22:45:36.743" v="1146" actId="2711"/>
          <ac:spMkLst>
            <pc:docMk/>
            <pc:sldMk cId="3604594187" sldId="413"/>
            <ac:spMk id="2" creationId="{3E0AF5D6-11E8-CC5F-772F-2B629BF14FBB}"/>
          </ac:spMkLst>
        </pc:sp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2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6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5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9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Pre-processing’s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Basics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74" y="0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Stop words and punctuation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69C98C2-B76B-1A2E-465B-EEE6B40A90EE}"/>
              </a:ext>
            </a:extLst>
          </p:cNvPr>
          <p:cNvSpPr/>
          <p:nvPr/>
        </p:nvSpPr>
        <p:spPr>
          <a:xfrm>
            <a:off x="1449239" y="1376360"/>
            <a:ext cx="8858544" cy="1509205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333333"/>
                </a:solidFill>
              </a:rPr>
              <a:t>@UiS and @IDE are developing a new AI course at https://www.uis.no/en/studies/artificial-intelligence-for-engineers-dat305!!!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ED2A190-3D9A-715C-CE02-112D2792823B}"/>
              </a:ext>
            </a:extLst>
          </p:cNvPr>
          <p:cNvSpPr/>
          <p:nvPr/>
        </p:nvSpPr>
        <p:spPr>
          <a:xfrm>
            <a:off x="2419999" y="2971516"/>
            <a:ext cx="3469688" cy="1349406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and	is	are	at	has	for	the	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3B2F44-422F-C5C5-5826-BADD814F2ABD}"/>
              </a:ext>
            </a:extLst>
          </p:cNvPr>
          <p:cNvSpPr/>
          <p:nvPr/>
        </p:nvSpPr>
        <p:spPr>
          <a:xfrm>
            <a:off x="5963670" y="2965247"/>
            <a:ext cx="3469688" cy="1349406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,	:	.	!	?	“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12388-CBAE-9447-A148-72FFF9DE82F3}"/>
              </a:ext>
            </a:extLst>
          </p:cNvPr>
          <p:cNvSpPr txBox="1"/>
          <p:nvPr/>
        </p:nvSpPr>
        <p:spPr>
          <a:xfrm>
            <a:off x="811660" y="3394971"/>
            <a:ext cx="2485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Stop Words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1172D2-978E-DFCF-2A6A-49422987C372}"/>
              </a:ext>
            </a:extLst>
          </p:cNvPr>
          <p:cNvSpPr txBox="1"/>
          <p:nvPr/>
        </p:nvSpPr>
        <p:spPr>
          <a:xfrm>
            <a:off x="9382351" y="3396451"/>
            <a:ext cx="2485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Punctuations</a:t>
            </a:r>
            <a:endParaRPr lang="en-US" sz="14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868766-E036-6DA8-C795-B2C09C1B281A}"/>
              </a:ext>
            </a:extLst>
          </p:cNvPr>
          <p:cNvSpPr/>
          <p:nvPr/>
        </p:nvSpPr>
        <p:spPr>
          <a:xfrm>
            <a:off x="1484750" y="4678852"/>
            <a:ext cx="8897847" cy="1402673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333333"/>
                </a:solidFill>
              </a:rPr>
              <a:t>@UiS @IDE developing new AI course https://www.uis.no/en/studies/artificial-intelligence-for-engineers-dat305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0713EB1-F560-C94E-A18E-43705B9F2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76623" y="4329800"/>
            <a:ext cx="497150" cy="4438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Stemming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825625"/>
            <a:ext cx="9674199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Stemming is a process to reduce the words to their base or root form, known as the stem. 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It involves removing suffixes or prefixes from the words to extract their base form, thus, reducing multiple variations of a word to a common form.</a:t>
            </a:r>
          </a:p>
          <a:p>
            <a:pPr algn="l"/>
            <a:endParaRPr lang="en-US" dirty="0">
              <a:solidFill>
                <a:srgbClr val="1F1F1F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C9A761-DC88-B068-E302-34ACFB41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2867487" y="4660777"/>
            <a:ext cx="674703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7AF36F-A9A9-A213-301C-F92BBA946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38509" y="5070629"/>
            <a:ext cx="68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D45EA0-3528-D881-A442-F880A3B8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6365" y="5166804"/>
            <a:ext cx="612559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10378A-FB10-7DDE-5B13-7A82983B6E6A}"/>
              </a:ext>
            </a:extLst>
          </p:cNvPr>
          <p:cNvSpPr txBox="1"/>
          <p:nvPr/>
        </p:nvSpPr>
        <p:spPr>
          <a:xfrm>
            <a:off x="3684234" y="4187586"/>
            <a:ext cx="949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fish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6A9CF-6F4D-2C1F-302E-712EC89906A4}"/>
              </a:ext>
            </a:extLst>
          </p:cNvPr>
          <p:cNvSpPr txBox="1"/>
          <p:nvPr/>
        </p:nvSpPr>
        <p:spPr>
          <a:xfrm>
            <a:off x="3676836" y="4739481"/>
            <a:ext cx="1383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fishing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A6361-CDDC-A71A-BD21-92113D54BBA0}"/>
              </a:ext>
            </a:extLst>
          </p:cNvPr>
          <p:cNvSpPr txBox="1"/>
          <p:nvPr/>
        </p:nvSpPr>
        <p:spPr>
          <a:xfrm>
            <a:off x="3669438" y="5264743"/>
            <a:ext cx="1383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fishes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A5AD3-BC48-1D93-5945-7B5951016A82}"/>
              </a:ext>
            </a:extLst>
          </p:cNvPr>
          <p:cNvSpPr txBox="1"/>
          <p:nvPr/>
        </p:nvSpPr>
        <p:spPr>
          <a:xfrm>
            <a:off x="2121763" y="4702491"/>
            <a:ext cx="843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fish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D1A0E-51F7-C983-F867-56F9E78AA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085860" y="4626745"/>
            <a:ext cx="674703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BD7068-B527-BA41-8835-43ABF3438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6882" y="5036597"/>
            <a:ext cx="68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6FCB8F-3ED5-1A7F-D3AC-89B32F845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94738" y="5132772"/>
            <a:ext cx="612559" cy="33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76BFE5-018F-8F51-CF99-7747893FAEBC}"/>
              </a:ext>
            </a:extLst>
          </p:cNvPr>
          <p:cNvSpPr txBox="1"/>
          <p:nvPr/>
        </p:nvSpPr>
        <p:spPr>
          <a:xfrm>
            <a:off x="7902607" y="4153554"/>
            <a:ext cx="9499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tune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E99CD0-FD90-30D6-4A77-BE1A2C781A90}"/>
              </a:ext>
            </a:extLst>
          </p:cNvPr>
          <p:cNvSpPr txBox="1"/>
          <p:nvPr/>
        </p:nvSpPr>
        <p:spPr>
          <a:xfrm>
            <a:off x="7895209" y="4705449"/>
            <a:ext cx="1383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tuning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1D7831-7864-FD61-F75F-4FA029839888}"/>
              </a:ext>
            </a:extLst>
          </p:cNvPr>
          <p:cNvSpPr txBox="1"/>
          <p:nvPr/>
        </p:nvSpPr>
        <p:spPr>
          <a:xfrm>
            <a:off x="7887811" y="5230711"/>
            <a:ext cx="1383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tuned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73EA0F-E0AE-164B-CED5-8AE5E7681B3B}"/>
              </a:ext>
            </a:extLst>
          </p:cNvPr>
          <p:cNvSpPr txBox="1"/>
          <p:nvPr/>
        </p:nvSpPr>
        <p:spPr>
          <a:xfrm>
            <a:off x="6340136" y="4668459"/>
            <a:ext cx="843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tun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Lowercasing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825625"/>
            <a:ext cx="9674199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To reduce your vocabulary even further without losing valuable information, you'd have to lowercase every one of your words. </a:t>
            </a:r>
          </a:p>
          <a:p>
            <a:pPr algn="l"/>
            <a:endParaRPr lang="en-US" dirty="0">
              <a:solidFill>
                <a:srgbClr val="1F1F1F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C9A761-DC88-B068-E302-34ACFB41F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79868" y="3559946"/>
            <a:ext cx="958788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7AF36F-A9A9-A213-301C-F92BBA946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37321" y="4156229"/>
            <a:ext cx="683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D45EA0-3528-D881-A442-F880A3B8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575177" y="4296792"/>
            <a:ext cx="754601" cy="31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10378A-FB10-7DDE-5B13-7A82983B6E6A}"/>
              </a:ext>
            </a:extLst>
          </p:cNvPr>
          <p:cNvSpPr txBox="1"/>
          <p:nvPr/>
        </p:nvSpPr>
        <p:spPr>
          <a:xfrm>
            <a:off x="4243526" y="3308696"/>
            <a:ext cx="1322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Great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6A9CF-6F4D-2C1F-302E-712EC89906A4}"/>
              </a:ext>
            </a:extLst>
          </p:cNvPr>
          <p:cNvSpPr txBox="1"/>
          <p:nvPr/>
        </p:nvSpPr>
        <p:spPr>
          <a:xfrm>
            <a:off x="4225771" y="3860591"/>
            <a:ext cx="17045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GREAT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A6361-CDDC-A71A-BD21-92113D54BBA0}"/>
              </a:ext>
            </a:extLst>
          </p:cNvPr>
          <p:cNvSpPr txBox="1"/>
          <p:nvPr/>
        </p:nvSpPr>
        <p:spPr>
          <a:xfrm>
            <a:off x="4370774" y="4297077"/>
            <a:ext cx="1383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great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9A5AD3-BC48-1D93-5945-7B5951016A82}"/>
              </a:ext>
            </a:extLst>
          </p:cNvPr>
          <p:cNvSpPr txBox="1"/>
          <p:nvPr/>
        </p:nvSpPr>
        <p:spPr>
          <a:xfrm>
            <a:off x="6445188" y="3814724"/>
            <a:ext cx="1473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333333"/>
                </a:solidFill>
                <a:effectLst/>
              </a:rPr>
              <a:t>great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1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Tokenization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620982"/>
            <a:ext cx="9674199" cy="455598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Tokenization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process of breaking down a piece of text, like a sentence or a paragraph, into individual words or “tokens.”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BB92AE-D6C9-2BDD-B902-2AB9CF3E0870}"/>
              </a:ext>
            </a:extLst>
          </p:cNvPr>
          <p:cNvSpPr/>
          <p:nvPr/>
        </p:nvSpPr>
        <p:spPr>
          <a:xfrm>
            <a:off x="2052437" y="2958202"/>
            <a:ext cx="7981026" cy="825624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Sentence: “I love natural language processing”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AB272-DF3C-E025-A36A-EFE66DBA960E}"/>
              </a:ext>
            </a:extLst>
          </p:cNvPr>
          <p:cNvSpPr/>
          <p:nvPr/>
        </p:nvSpPr>
        <p:spPr>
          <a:xfrm>
            <a:off x="1264773" y="3909808"/>
            <a:ext cx="9483583" cy="781235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333333"/>
                </a:solidFill>
                <a:latin typeface="OpenSans"/>
              </a:rPr>
              <a:t>Tokens: [“I”, “love”, “natural”, “language”, “processing”]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1D7C8-028B-1396-5206-180DE29CC650}"/>
              </a:ext>
            </a:extLst>
          </p:cNvPr>
          <p:cNvSpPr txBox="1"/>
          <p:nvPr/>
        </p:nvSpPr>
        <p:spPr>
          <a:xfrm>
            <a:off x="4738052" y="4748978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0" i="0">
                <a:solidFill>
                  <a:srgbClr val="333333"/>
                </a:solidFill>
                <a:effectLst/>
              </a:rPr>
              <a:t>Whitespace Tokenizer </a:t>
            </a:r>
            <a:endParaRPr lang="en-US" sz="24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7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-1325563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Tokenization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834501"/>
            <a:ext cx="9674199" cy="534246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N-gram tokenizers segment the text into contiguous sequences of n tokens.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BB92AE-D6C9-2BDD-B902-2AB9CF3E0870}"/>
              </a:ext>
            </a:extLst>
          </p:cNvPr>
          <p:cNvSpPr/>
          <p:nvPr/>
        </p:nvSpPr>
        <p:spPr>
          <a:xfrm>
            <a:off x="1198486" y="2032987"/>
            <a:ext cx="7937202" cy="825624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Sentence: “I love natural language processing”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EAB272-DF3C-E025-A36A-EFE66DBA960E}"/>
              </a:ext>
            </a:extLst>
          </p:cNvPr>
          <p:cNvSpPr/>
          <p:nvPr/>
        </p:nvSpPr>
        <p:spPr>
          <a:xfrm>
            <a:off x="2176510" y="2974021"/>
            <a:ext cx="7117120" cy="118960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333333"/>
                </a:solidFill>
                <a:latin typeface="OpenSans"/>
              </a:rPr>
              <a:t>Tokens: [“I love”, “love natural”, “natural language”, “language processing”]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1D7C8-028B-1396-5206-180DE29CC650}"/>
              </a:ext>
            </a:extLst>
          </p:cNvPr>
          <p:cNvSpPr txBox="1"/>
          <p:nvPr/>
        </p:nvSpPr>
        <p:spPr>
          <a:xfrm>
            <a:off x="952130" y="336196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Bigrams</a:t>
            </a:r>
            <a:endParaRPr lang="en-US" sz="2400" dirty="0">
              <a:solidFill>
                <a:srgbClr val="1F1F1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9DD99-C920-E408-4A69-274047EFEEC6}"/>
              </a:ext>
            </a:extLst>
          </p:cNvPr>
          <p:cNvSpPr/>
          <p:nvPr/>
        </p:nvSpPr>
        <p:spPr>
          <a:xfrm>
            <a:off x="2204622" y="4271640"/>
            <a:ext cx="8410732" cy="118960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333333"/>
                </a:solidFill>
                <a:latin typeface="OpenSans"/>
              </a:rPr>
              <a:t>Tokens: [“I love natural”, “love natural language”, “natural language processing”]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74A63-4E6D-146B-E7DC-6F6D9EE58321}"/>
              </a:ext>
            </a:extLst>
          </p:cNvPr>
          <p:cNvSpPr txBox="1"/>
          <p:nvPr/>
        </p:nvSpPr>
        <p:spPr>
          <a:xfrm>
            <a:off x="918098" y="465958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333333"/>
                </a:solidFill>
              </a:rPr>
              <a:t>Tri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grams</a:t>
            </a:r>
            <a:endParaRPr lang="en-US" sz="24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1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Part of Speech (POS)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521229"/>
            <a:ext cx="9674199" cy="465573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POS tagging is a fundamental task in NLP that involves labeling each word in a sentence with its corresponding grammatical category or part of speech, such as noun, verb, adjective, adverb, and etc. </a:t>
            </a:r>
          </a:p>
          <a:p>
            <a:pPr marL="0" indent="0" algn="l">
              <a:buNone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155D0B-E7D5-6100-4ADD-BC506160E911}"/>
              </a:ext>
            </a:extLst>
          </p:cNvPr>
          <p:cNvSpPr/>
          <p:nvPr/>
        </p:nvSpPr>
        <p:spPr>
          <a:xfrm>
            <a:off x="2759018" y="3283527"/>
            <a:ext cx="5861280" cy="649927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Sentence: “Tom likes to eat cake”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01267-D2CE-AF7A-F276-3AF1E4CDC3C1}"/>
              </a:ext>
            </a:extLst>
          </p:cNvPr>
          <p:cNvSpPr/>
          <p:nvPr/>
        </p:nvSpPr>
        <p:spPr>
          <a:xfrm>
            <a:off x="4398672" y="4109313"/>
            <a:ext cx="4446070" cy="587379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NN	VB	 IN	 VB	 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68E02-DD62-1B72-7596-F77CBECA7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8255" y="3773978"/>
            <a:ext cx="207818" cy="53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8AE2F7-9A72-652B-0C49-38C8F63AE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636029" y="3765666"/>
            <a:ext cx="83127" cy="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10D06D-7212-0C4C-0958-F1B42227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03324" y="3735186"/>
            <a:ext cx="0" cy="58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E6DBD6-3CB7-93E3-4C36-06674CAA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29549" y="3737957"/>
            <a:ext cx="218902" cy="57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6B983B-FE70-5297-348C-5AE920366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3469" y="3732415"/>
            <a:ext cx="374073" cy="55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05741AB-FA0B-FE32-DFCE-921A36BBD3A6}"/>
              </a:ext>
            </a:extLst>
          </p:cNvPr>
          <p:cNvSpPr/>
          <p:nvPr/>
        </p:nvSpPr>
        <p:spPr>
          <a:xfrm>
            <a:off x="1539817" y="4815839"/>
            <a:ext cx="8069695" cy="649927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Sentence: “Google something on the internet”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6B118E-02A1-9AA5-F767-8E554A7F1477}"/>
              </a:ext>
            </a:extLst>
          </p:cNvPr>
          <p:cNvSpPr/>
          <p:nvPr/>
        </p:nvSpPr>
        <p:spPr>
          <a:xfrm>
            <a:off x="3578483" y="5633313"/>
            <a:ext cx="4446070" cy="587379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VB	NN	 IN	 DT	 NN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3708A9-BAD5-9783-A1AC-CEB54C41C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951317" y="5273040"/>
            <a:ext cx="207818" cy="53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D4713F-A761-4146-61CC-503CE5F36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893426" y="5284124"/>
            <a:ext cx="207818" cy="53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70A9AE-9236-2B26-0D31-313BFF30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93971" y="5295208"/>
            <a:ext cx="889462" cy="49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25C756-0ADE-F8B3-47F5-202DDD26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675120" y="5306292"/>
            <a:ext cx="717666" cy="49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F1AC3E-4FA2-7C18-A00A-9C6AB017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650480" y="5334002"/>
            <a:ext cx="717666" cy="49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75EF4D-06E5-49C8-89E9-9D5E8BBE44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d86f71e7-b7b0-4ace-99e8-36f3050a4a0d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43845</TotalTime>
  <Words>403</Words>
  <Application>Microsoft Macintosh PowerPoint</Application>
  <PresentationFormat>Widescreen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Helvetica Light Oblique</vt:lpstr>
      <vt:lpstr>OpenSans</vt:lpstr>
      <vt:lpstr>Söhne</vt:lpstr>
      <vt:lpstr>Tahoma</vt:lpstr>
      <vt:lpstr>Tenorite</vt:lpstr>
      <vt:lpstr>Custom</vt:lpstr>
      <vt:lpstr>Office Theme</vt:lpstr>
      <vt:lpstr>Natural Language Processing:  Pre-processing’s Basics</vt:lpstr>
      <vt:lpstr>Stop words and punctuation</vt:lpstr>
      <vt:lpstr>Stemming</vt:lpstr>
      <vt:lpstr>Lowercasing</vt:lpstr>
      <vt:lpstr>Tokenization</vt:lpstr>
      <vt:lpstr>Tokenization</vt:lpstr>
      <vt:lpstr>Part of Speech (POS)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