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3"/>
  </p:notesMasterIdLst>
  <p:handoutMasterIdLst>
    <p:handoutMasterId r:id="rId24"/>
  </p:handoutMasterIdLst>
  <p:sldIdLst>
    <p:sldId id="370" r:id="rId6"/>
    <p:sldId id="455" r:id="rId7"/>
    <p:sldId id="457" r:id="rId8"/>
    <p:sldId id="447" r:id="rId9"/>
    <p:sldId id="446" r:id="rId10"/>
    <p:sldId id="448" r:id="rId11"/>
    <p:sldId id="449" r:id="rId12"/>
    <p:sldId id="450" r:id="rId13"/>
    <p:sldId id="451" r:id="rId14"/>
    <p:sldId id="452" r:id="rId15"/>
    <p:sldId id="453" r:id="rId16"/>
    <p:sldId id="458" r:id="rId17"/>
    <p:sldId id="456" r:id="rId18"/>
    <p:sldId id="459" r:id="rId19"/>
    <p:sldId id="460" r:id="rId20"/>
    <p:sldId id="461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ED"/>
    <a:srgbClr val="8593A8"/>
    <a:srgbClr val="3054E5"/>
    <a:srgbClr val="AEF45D"/>
    <a:srgbClr val="4161E1"/>
    <a:srgbClr val="A8EB65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59889" autoAdjust="0"/>
  </p:normalViewPr>
  <p:slideViewPr>
    <p:cSldViewPr snapToGrid="0">
      <p:cViewPr varScale="1">
        <p:scale>
          <a:sx n="67" d="100"/>
          <a:sy n="67" d="100"/>
        </p:scale>
        <p:origin x="1368" y="184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50C9F6F5-DA63-4307-9E82-4C4E097B818B}"/>
    <pc:docChg chg="undo custSel addSld delSld modSld sldOrd">
      <pc:chgData name="Mina Farmanbar" userId="2a1e0098-5dc4-4049-80c3-9d1d60d2f212" providerId="ADAL" clId="{50C9F6F5-DA63-4307-9E82-4C4E097B818B}" dt="2024-07-26T12:43:07.366" v="1862" actId="1076"/>
      <pc:docMkLst>
        <pc:docMk/>
      </pc:docMkLst>
      <pc:sldChg chg="del">
        <pc:chgData name="Mina Farmanbar" userId="2a1e0098-5dc4-4049-80c3-9d1d60d2f212" providerId="ADAL" clId="{50C9F6F5-DA63-4307-9E82-4C4E097B818B}" dt="2024-07-26T08:02:36.971" v="875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50C9F6F5-DA63-4307-9E82-4C4E097B818B}" dt="2024-07-26T08:02:39.464" v="877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50C9F6F5-DA63-4307-9E82-4C4E097B818B}" dt="2024-07-26T08:02:39.945" v="8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50C9F6F5-DA63-4307-9E82-4C4E097B818B}" dt="2024-07-26T08:02:40.730" v="880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50C9F6F5-DA63-4307-9E82-4C4E097B818B}" dt="2024-07-26T08:02:41.234" v="88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50C9F6F5-DA63-4307-9E82-4C4E097B818B}" dt="2024-07-26T08:02:42.093" v="88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50C9F6F5-DA63-4307-9E82-4C4E097B818B}" dt="2024-07-26T08:02:42.772" v="88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50C9F6F5-DA63-4307-9E82-4C4E097B818B}" dt="2024-07-26T08:02:44.103" v="885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50C9F6F5-DA63-4307-9E82-4C4E097B818B}" dt="2024-07-26T08:02:44.512" v="886" actId="47"/>
        <pc:sldMkLst>
          <pc:docMk/>
          <pc:sldMk cId="2333847859" sldId="379"/>
        </pc:sldMkLst>
      </pc:sldChg>
      <pc:sldChg chg="modSp mod modNotesTx">
        <pc:chgData name="Mina Farmanbar" userId="2a1e0098-5dc4-4049-80c3-9d1d60d2f212" providerId="ADAL" clId="{50C9F6F5-DA63-4307-9E82-4C4E097B818B}" dt="2024-07-26T07:28:55.663" v="186" actId="6549"/>
        <pc:sldMkLst>
          <pc:docMk/>
          <pc:sldMk cId="192990043" sldId="411"/>
        </pc:sldMkLst>
        <pc:spChg chg="mod">
          <ac:chgData name="Mina Farmanbar" userId="2a1e0098-5dc4-4049-80c3-9d1d60d2f212" providerId="ADAL" clId="{50C9F6F5-DA63-4307-9E82-4C4E097B818B}" dt="2024-07-26T07:26:13.088" v="172" actId="20577"/>
          <ac:spMkLst>
            <pc:docMk/>
            <pc:sldMk cId="192990043" sldId="41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26:21.212" v="173" actId="207"/>
          <ac:spMkLst>
            <pc:docMk/>
            <pc:sldMk cId="192990043" sldId="411"/>
            <ac:spMk id="3" creationId="{FD1C470C-EA3F-AC59-CFC3-2C99D1E1C6EF}"/>
          </ac:spMkLst>
        </pc:spChg>
      </pc:sldChg>
      <pc:sldChg chg="del">
        <pc:chgData name="Mina Farmanbar" userId="2a1e0098-5dc4-4049-80c3-9d1d60d2f212" providerId="ADAL" clId="{50C9F6F5-DA63-4307-9E82-4C4E097B818B}" dt="2024-07-26T08:02:20.122" v="860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50C9F6F5-DA63-4307-9E82-4C4E097B818B}" dt="2024-07-26T08:02:22.791" v="862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50C9F6F5-DA63-4307-9E82-4C4E097B818B}" dt="2024-07-26T08:02:21.762" v="861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50C9F6F5-DA63-4307-9E82-4C4E097B818B}" dt="2024-07-26T08:02:24.592" v="86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50C9F6F5-DA63-4307-9E82-4C4E097B818B}" dt="2024-07-26T08:02:24.940" v="864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50C9F6F5-DA63-4307-9E82-4C4E097B818B}" dt="2024-07-26T08:02:26.660" v="865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50C9F6F5-DA63-4307-9E82-4C4E097B818B}" dt="2024-07-26T08:02:29.130" v="866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50C9F6F5-DA63-4307-9E82-4C4E097B818B}" dt="2024-07-26T08:02:29.500" v="867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50C9F6F5-DA63-4307-9E82-4C4E097B818B}" dt="2024-07-26T08:02:30.288" v="868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50C9F6F5-DA63-4307-9E82-4C4E097B818B}" dt="2024-07-26T08:02:31.365" v="869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50C9F6F5-DA63-4307-9E82-4C4E097B818B}" dt="2024-07-26T08:02:32.761" v="870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50C9F6F5-DA63-4307-9E82-4C4E097B818B}" dt="2024-07-26T08:02:33.477" v="871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50C9F6F5-DA63-4307-9E82-4C4E097B818B}" dt="2024-07-26T08:02:34.448" v="872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50C9F6F5-DA63-4307-9E82-4C4E097B818B}" dt="2024-07-26T08:02:35.330" v="87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50C9F6F5-DA63-4307-9E82-4C4E097B818B}" dt="2024-07-26T08:02:35.971" v="874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50C9F6F5-DA63-4307-9E82-4C4E097B818B}" dt="2024-07-26T08:02:38.629" v="876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50C9F6F5-DA63-4307-9E82-4C4E097B818B}" dt="2024-07-26T08:02:40.314" v="879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50C9F6F5-DA63-4307-9E82-4C4E097B818B}" dt="2024-07-26T08:02:43.496" v="884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50C9F6F5-DA63-4307-9E82-4C4E097B818B}" dt="2024-07-26T08:58:25.791" v="1044" actId="47"/>
        <pc:sldMkLst>
          <pc:docMk/>
          <pc:sldMk cId="3101608613" sldId="432"/>
        </pc:sldMkLst>
      </pc:sldChg>
      <pc:sldChg chg="addSp delSp modSp add mod modNotesTx">
        <pc:chgData name="Mina Farmanbar" userId="2a1e0098-5dc4-4049-80c3-9d1d60d2f212" providerId="ADAL" clId="{50C9F6F5-DA63-4307-9E82-4C4E097B818B}" dt="2024-07-26T07:39:01.851" v="414" actId="6549"/>
        <pc:sldMkLst>
          <pc:docMk/>
          <pc:sldMk cId="146027720" sldId="433"/>
        </pc:sldMkLst>
        <pc:spChg chg="mod">
          <ac:chgData name="Mina Farmanbar" userId="2a1e0098-5dc4-4049-80c3-9d1d60d2f212" providerId="ADAL" clId="{50C9F6F5-DA63-4307-9E82-4C4E097B818B}" dt="2024-07-26T07:32:40.859" v="361" actId="1076"/>
          <ac:spMkLst>
            <pc:docMk/>
            <pc:sldMk cId="146027720" sldId="433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7:30:15.969" v="209" actId="478"/>
          <ac:spMkLst>
            <pc:docMk/>
            <pc:sldMk cId="146027720" sldId="433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4" creationId="{47456939-3582-1A0C-3207-3807432A46DD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5" creationId="{1685C811-0978-C911-180A-7ACB1E393A74}"/>
          </ac:spMkLst>
        </pc:spChg>
        <pc:spChg chg="add mod">
          <ac:chgData name="Mina Farmanbar" userId="2a1e0098-5dc4-4049-80c3-9d1d60d2f212" providerId="ADAL" clId="{50C9F6F5-DA63-4307-9E82-4C4E097B818B}" dt="2024-07-26T07:37:23.450" v="398" actId="1076"/>
          <ac:spMkLst>
            <pc:docMk/>
            <pc:sldMk cId="146027720" sldId="433"/>
            <ac:spMk id="6" creationId="{43750B66-349B-C50B-6ECE-2D378F8EB1B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7" creationId="{445DD17F-A06E-0AA7-6CC3-80FD98E0FB31}"/>
          </ac:spMkLst>
        </pc:spChg>
        <pc:spChg chg="add mod">
          <ac:chgData name="Mina Farmanbar" userId="2a1e0098-5dc4-4049-80c3-9d1d60d2f212" providerId="ADAL" clId="{50C9F6F5-DA63-4307-9E82-4C4E097B818B}" dt="2024-07-26T07:35:58.663" v="378" actId="1076"/>
          <ac:spMkLst>
            <pc:docMk/>
            <pc:sldMk cId="146027720" sldId="433"/>
            <ac:spMk id="8" creationId="{AC2F0749-F00A-7955-3AF7-7FAACBB83C1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9" creationId="{0AF7DEE2-E0CF-C362-8979-C6044DDAA887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09:05:14.468" v="1099" actId="1076"/>
        <pc:sldMkLst>
          <pc:docMk/>
          <pc:sldMk cId="2657904394" sldId="434"/>
        </pc:sldMkLst>
        <pc:spChg chg="mod">
          <ac:chgData name="Mina Farmanbar" userId="2a1e0098-5dc4-4049-80c3-9d1d60d2f212" providerId="ADAL" clId="{50C9F6F5-DA63-4307-9E82-4C4E097B818B}" dt="2024-07-26T07:52:14.259" v="654"/>
          <ac:spMkLst>
            <pc:docMk/>
            <pc:sldMk cId="2657904394" sldId="434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9:03:07.068" v="1069" actId="478"/>
          <ac:spMkLst>
            <pc:docMk/>
            <pc:sldMk cId="2657904394" sldId="434"/>
            <ac:spMk id="3" creationId="{FD1C470C-EA3F-AC59-CFC3-2C99D1E1C6EF}"/>
          </ac:spMkLst>
        </pc:spChg>
        <pc:spChg chg="add del mod ord">
          <ac:chgData name="Mina Farmanbar" userId="2a1e0098-5dc4-4049-80c3-9d1d60d2f212" providerId="ADAL" clId="{50C9F6F5-DA63-4307-9E82-4C4E097B818B}" dt="2024-07-26T09:03:31.375" v="1075" actId="478"/>
          <ac:spMkLst>
            <pc:docMk/>
            <pc:sldMk cId="2657904394" sldId="434"/>
            <ac:spMk id="4" creationId="{52BFA4F9-5C11-9BD5-60BB-B49614698868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7" creationId="{8B5505AD-F253-AAD0-9AFC-5F4AEC7265EC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8" creationId="{830F1667-89E0-1AD3-9B48-24B0C053D7CE}"/>
          </ac:spMkLst>
        </pc:spChg>
        <pc:picChg chg="add mod">
          <ac:chgData name="Mina Farmanbar" userId="2a1e0098-5dc4-4049-80c3-9d1d60d2f212" providerId="ADAL" clId="{50C9F6F5-DA63-4307-9E82-4C4E097B818B}" dt="2024-07-26T09:05:14.468" v="1099" actId="1076"/>
          <ac:picMkLst>
            <pc:docMk/>
            <pc:sldMk cId="2657904394" sldId="434"/>
            <ac:picMk id="6" creationId="{A6382313-075F-59EB-12DA-58E450B91D1B}"/>
          </ac:picMkLst>
        </pc:picChg>
        <pc:picChg chg="add">
          <ac:chgData name="Mina Farmanbar" userId="2a1e0098-5dc4-4049-80c3-9d1d60d2f212" providerId="ADAL" clId="{50C9F6F5-DA63-4307-9E82-4C4E097B818B}" dt="2024-07-26T08:59:41.652" v="1045"/>
          <ac:picMkLst>
            <pc:docMk/>
            <pc:sldMk cId="2657904394" sldId="434"/>
            <ac:picMk id="1026" creationId="{8E6CDB39-31A1-E8DC-D014-8556FAAE0E12}"/>
          </ac:picMkLst>
        </pc:picChg>
        <pc:picChg chg="add mod">
          <ac:chgData name="Mina Farmanbar" userId="2a1e0098-5dc4-4049-80c3-9d1d60d2f212" providerId="ADAL" clId="{50C9F6F5-DA63-4307-9E82-4C4E097B818B}" dt="2024-07-26T08:59:55.387" v="1052" actId="14100"/>
          <ac:picMkLst>
            <pc:docMk/>
            <pc:sldMk cId="2657904394" sldId="434"/>
            <ac:picMk id="1028" creationId="{6F402B1E-8CCA-17A0-6260-1F7E06DB5054}"/>
          </ac:picMkLst>
        </pc:picChg>
        <pc:picChg chg="add del mod">
          <ac:chgData name="Mina Farmanbar" userId="2a1e0098-5dc4-4049-80c3-9d1d60d2f212" providerId="ADAL" clId="{50C9F6F5-DA63-4307-9E82-4C4E097B818B}" dt="2024-07-26T09:03:04.459" v="1067" actId="478"/>
          <ac:picMkLst>
            <pc:docMk/>
            <pc:sldMk cId="2657904394" sldId="434"/>
            <ac:picMk id="1030" creationId="{634F6E21-600D-0418-961B-BE47BEBDE33B}"/>
          </ac:picMkLst>
        </pc:picChg>
      </pc:sldChg>
      <pc:sldChg chg="addSp modSp add mod modNotesTx">
        <pc:chgData name="Mina Farmanbar" userId="2a1e0098-5dc4-4049-80c3-9d1d60d2f212" providerId="ADAL" clId="{50C9F6F5-DA63-4307-9E82-4C4E097B818B}" dt="2024-07-26T07:49:50.499" v="649" actId="14100"/>
        <pc:sldMkLst>
          <pc:docMk/>
          <pc:sldMk cId="2971268716" sldId="435"/>
        </pc:sldMkLst>
        <pc:spChg chg="mod">
          <ac:chgData name="Mina Farmanbar" userId="2a1e0098-5dc4-4049-80c3-9d1d60d2f212" providerId="ADAL" clId="{50C9F6F5-DA63-4307-9E82-4C4E097B818B}" dt="2024-07-26T07:45:23.257" v="515" actId="6549"/>
          <ac:spMkLst>
            <pc:docMk/>
            <pc:sldMk cId="2971268716" sldId="435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49:50.499" v="649" actId="14100"/>
          <ac:spMkLst>
            <pc:docMk/>
            <pc:sldMk cId="2971268716" sldId="435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49:21.571" v="647" actId="207"/>
          <ac:spMkLst>
            <pc:docMk/>
            <pc:sldMk cId="2971268716" sldId="435"/>
            <ac:spMk id="5" creationId="{6DFD614E-2189-8C63-061F-B41BEF403670}"/>
          </ac:spMkLst>
        </pc:spChg>
      </pc:sldChg>
      <pc:sldChg chg="add">
        <pc:chgData name="Mina Farmanbar" userId="2a1e0098-5dc4-4049-80c3-9d1d60d2f212" providerId="ADAL" clId="{50C9F6F5-DA63-4307-9E82-4C4E097B818B}" dt="2024-07-26T07:52:05.335" v="651" actId="2890"/>
        <pc:sldMkLst>
          <pc:docMk/>
          <pc:sldMk cId="2521857992" sldId="436"/>
        </pc:sldMkLst>
      </pc:sldChg>
      <pc:sldChg chg="modSp add mod">
        <pc:chgData name="Mina Farmanbar" userId="2a1e0098-5dc4-4049-80c3-9d1d60d2f212" providerId="ADAL" clId="{50C9F6F5-DA63-4307-9E82-4C4E097B818B}" dt="2024-07-26T09:06:30.428" v="1109" actId="14100"/>
        <pc:sldMkLst>
          <pc:docMk/>
          <pc:sldMk cId="3031461233" sldId="437"/>
        </pc:sldMkLst>
        <pc:spChg chg="mod">
          <ac:chgData name="Mina Farmanbar" userId="2a1e0098-5dc4-4049-80c3-9d1d60d2f212" providerId="ADAL" clId="{50C9F6F5-DA63-4307-9E82-4C4E097B818B}" dt="2024-07-26T07:53:20.238" v="699" actId="20577"/>
          <ac:spMkLst>
            <pc:docMk/>
            <pc:sldMk cId="3031461233" sldId="437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0.428" v="1109" actId="14100"/>
          <ac:spMkLst>
            <pc:docMk/>
            <pc:sldMk cId="3031461233" sldId="437"/>
            <ac:spMk id="3" creationId="{FD1C470C-EA3F-AC59-CFC3-2C99D1E1C6EF}"/>
          </ac:spMkLst>
        </pc:spChg>
      </pc:sldChg>
      <pc:sldChg chg="modSp add mod">
        <pc:chgData name="Mina Farmanbar" userId="2a1e0098-5dc4-4049-80c3-9d1d60d2f212" providerId="ADAL" clId="{50C9F6F5-DA63-4307-9E82-4C4E097B818B}" dt="2024-07-26T09:06:35.450" v="1110" actId="14100"/>
        <pc:sldMkLst>
          <pc:docMk/>
          <pc:sldMk cId="33271929" sldId="438"/>
        </pc:sldMkLst>
        <pc:spChg chg="mod">
          <ac:chgData name="Mina Farmanbar" userId="2a1e0098-5dc4-4049-80c3-9d1d60d2f212" providerId="ADAL" clId="{50C9F6F5-DA63-4307-9E82-4C4E097B818B}" dt="2024-07-26T07:54:38.093" v="727" actId="1076"/>
          <ac:spMkLst>
            <pc:docMk/>
            <pc:sldMk cId="33271929" sldId="438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5.450" v="1110" actId="14100"/>
          <ac:spMkLst>
            <pc:docMk/>
            <pc:sldMk cId="33271929" sldId="438"/>
            <ac:spMk id="3" creationId="{FD1C470C-EA3F-AC59-CFC3-2C99D1E1C6EF}"/>
          </ac:spMkLst>
        </pc:spChg>
      </pc:sldChg>
      <pc:sldChg chg="modSp add mod ord modNotesTx">
        <pc:chgData name="Mina Farmanbar" userId="2a1e0098-5dc4-4049-80c3-9d1d60d2f212" providerId="ADAL" clId="{50C9F6F5-DA63-4307-9E82-4C4E097B818B}" dt="2024-07-26T09:08:06.101" v="1123" actId="14100"/>
        <pc:sldMkLst>
          <pc:docMk/>
          <pc:sldMk cId="1024881778" sldId="439"/>
        </pc:sldMkLst>
        <pc:spChg chg="mod">
          <ac:chgData name="Mina Farmanbar" userId="2a1e0098-5dc4-4049-80c3-9d1d60d2f212" providerId="ADAL" clId="{50C9F6F5-DA63-4307-9E82-4C4E097B818B}" dt="2024-07-26T07:55:14.529" v="765" actId="20577"/>
          <ac:spMkLst>
            <pc:docMk/>
            <pc:sldMk cId="1024881778" sldId="439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8:06.101" v="1123" actId="14100"/>
          <ac:spMkLst>
            <pc:docMk/>
            <pc:sldMk cId="1024881778" sldId="439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9:07:02.219" v="1116" actId="207"/>
        <pc:sldMkLst>
          <pc:docMk/>
          <pc:sldMk cId="3316222998" sldId="440"/>
        </pc:sldMkLst>
        <pc:spChg chg="mod">
          <ac:chgData name="Mina Farmanbar" userId="2a1e0098-5dc4-4049-80c3-9d1d60d2f212" providerId="ADAL" clId="{50C9F6F5-DA63-4307-9E82-4C4E097B818B}" dt="2024-07-26T07:58:02.613" v="820" actId="20577"/>
          <ac:spMkLst>
            <pc:docMk/>
            <pc:sldMk cId="3316222998" sldId="440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7:02.219" v="1116" actId="207"/>
          <ac:spMkLst>
            <pc:docMk/>
            <pc:sldMk cId="3316222998" sldId="440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8:01:15.978" v="859"/>
        <pc:sldMkLst>
          <pc:docMk/>
          <pc:sldMk cId="1455145909" sldId="441"/>
        </pc:sldMkLst>
        <pc:spChg chg="mod">
          <ac:chgData name="Mina Farmanbar" userId="2a1e0098-5dc4-4049-80c3-9d1d60d2f212" providerId="ADAL" clId="{50C9F6F5-DA63-4307-9E82-4C4E097B818B}" dt="2024-07-26T07:59:25.079" v="835" actId="20577"/>
          <ac:spMkLst>
            <pc:docMk/>
            <pc:sldMk cId="1455145909" sldId="44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8:00:32.770" v="854" actId="113"/>
          <ac:spMkLst>
            <pc:docMk/>
            <pc:sldMk cId="1455145909" sldId="441"/>
            <ac:spMk id="3" creationId="{FD1C470C-EA3F-AC59-CFC3-2C99D1E1C6EF}"/>
          </ac:spMkLst>
        </pc:spChg>
      </pc:sldChg>
      <pc:sldChg chg="addSp delSp modSp add mod modNotesTx">
        <pc:chgData name="Mina Farmanbar" userId="2a1e0098-5dc4-4049-80c3-9d1d60d2f212" providerId="ADAL" clId="{50C9F6F5-DA63-4307-9E82-4C4E097B818B}" dt="2024-07-26T12:08:20.914" v="1194" actId="6549"/>
        <pc:sldMkLst>
          <pc:docMk/>
          <pc:sldMk cId="1523752564" sldId="442"/>
        </pc:sldMkLst>
        <pc:spChg chg="mod">
          <ac:chgData name="Mina Farmanbar" userId="2a1e0098-5dc4-4049-80c3-9d1d60d2f212" providerId="ADAL" clId="{50C9F6F5-DA63-4307-9E82-4C4E097B818B}" dt="2024-07-26T08:49:55.641" v="900" actId="6549"/>
          <ac:spMkLst>
            <pc:docMk/>
            <pc:sldMk cId="1523752564" sldId="442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5:17.582" v="1130" actId="21"/>
          <ac:spMkLst>
            <pc:docMk/>
            <pc:sldMk cId="1523752564" sldId="442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12:08:20.393" v="1193" actId="6549"/>
          <ac:spMkLst>
            <pc:docMk/>
            <pc:sldMk cId="1523752564" sldId="442"/>
            <ac:spMk id="4" creationId="{3ABB92AE-D6C9-2BDD-B902-2AB9CF3E0870}"/>
          </ac:spMkLst>
        </pc:spChg>
        <pc:spChg chg="del">
          <ac:chgData name="Mina Farmanbar" userId="2a1e0098-5dc4-4049-80c3-9d1d60d2f212" providerId="ADAL" clId="{50C9F6F5-DA63-4307-9E82-4C4E097B818B}" dt="2024-07-26T08:50:51.058" v="902" actId="478"/>
          <ac:spMkLst>
            <pc:docMk/>
            <pc:sldMk cId="1523752564" sldId="442"/>
            <ac:spMk id="5" creationId="{6DFD614E-2189-8C63-061F-B41BEF403670}"/>
          </ac:spMkLst>
        </pc:spChg>
        <pc:spChg chg="add mod">
          <ac:chgData name="Mina Farmanbar" userId="2a1e0098-5dc4-4049-80c3-9d1d60d2f212" providerId="ADAL" clId="{50C9F6F5-DA63-4307-9E82-4C4E097B818B}" dt="2024-07-26T12:08:20.914" v="1194" actId="6549"/>
          <ac:spMkLst>
            <pc:docMk/>
            <pc:sldMk cId="1523752564" sldId="442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05:31.449" v="1137" actId="1076"/>
          <ac:spMkLst>
            <pc:docMk/>
            <pc:sldMk cId="1523752564" sldId="442"/>
            <ac:spMk id="8" creationId="{3B31D7C8-028B-1396-5206-180DE29CC650}"/>
          </ac:spMkLst>
        </pc:spChg>
      </pc:sldChg>
      <pc:sldChg chg="addSp modSp add mod modNotesTx">
        <pc:chgData name="Mina Farmanbar" userId="2a1e0098-5dc4-4049-80c3-9d1d60d2f212" providerId="ADAL" clId="{50C9F6F5-DA63-4307-9E82-4C4E097B818B}" dt="2024-07-26T12:13:52.192" v="1249" actId="1076"/>
        <pc:sldMkLst>
          <pc:docMk/>
          <pc:sldMk cId="2313612171" sldId="443"/>
        </pc:sldMkLst>
        <pc:spChg chg="mod">
          <ac:chgData name="Mina Farmanbar" userId="2a1e0098-5dc4-4049-80c3-9d1d60d2f212" providerId="ADAL" clId="{50C9F6F5-DA63-4307-9E82-4C4E097B818B}" dt="2024-07-26T12:07:46.177" v="1163" actId="1076"/>
          <ac:spMkLst>
            <pc:docMk/>
            <pc:sldMk cId="2313612171" sldId="443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7:48.543" v="1164" actId="14100"/>
          <ac:spMkLst>
            <pc:docMk/>
            <pc:sldMk cId="2313612171" sldId="443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12:43.208" v="1209" actId="1076"/>
          <ac:spMkLst>
            <pc:docMk/>
            <pc:sldMk cId="2313612171" sldId="443"/>
            <ac:spMk id="4" creationId="{3ABB92AE-D6C9-2BDD-B902-2AB9CF3E0870}"/>
          </ac:spMkLst>
        </pc:spChg>
        <pc:spChg chg="add mod">
          <ac:chgData name="Mina Farmanbar" userId="2a1e0098-5dc4-4049-80c3-9d1d60d2f212" providerId="ADAL" clId="{50C9F6F5-DA63-4307-9E82-4C4E097B818B}" dt="2024-07-26T12:13:46.088" v="1248" actId="20577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50C9F6F5-DA63-4307-9E82-4C4E097B818B}" dt="2024-07-26T12:12:54.643" v="1212" actId="1076"/>
          <ac:spMkLst>
            <pc:docMk/>
            <pc:sldMk cId="2313612171" sldId="443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13:52.192" v="1249" actId="1076"/>
          <ac:spMkLst>
            <pc:docMk/>
            <pc:sldMk cId="2313612171" sldId="443"/>
            <ac:spMk id="7" creationId="{65574A63-4E6D-146B-E7DC-6F6D9EE58321}"/>
          </ac:spMkLst>
        </pc:spChg>
        <pc:spChg chg="mod">
          <ac:chgData name="Mina Farmanbar" userId="2a1e0098-5dc4-4049-80c3-9d1d60d2f212" providerId="ADAL" clId="{50C9F6F5-DA63-4307-9E82-4C4E097B818B}" dt="2024-07-26T12:13:05.909" v="1216" actId="1076"/>
          <ac:spMkLst>
            <pc:docMk/>
            <pc:sldMk cId="2313612171" sldId="443"/>
            <ac:spMk id="8" creationId="{3B31D7C8-028B-1396-5206-180DE29CC650}"/>
          </ac:spMkLst>
        </pc:spChg>
      </pc:sldChg>
      <pc:sldChg chg="modSp new mod">
        <pc:chgData name="Mina Farmanbar" userId="2a1e0098-5dc4-4049-80c3-9d1d60d2f212" providerId="ADAL" clId="{50C9F6F5-DA63-4307-9E82-4C4E097B818B}" dt="2024-07-26T12:16:05.680" v="1304" actId="21"/>
        <pc:sldMkLst>
          <pc:docMk/>
          <pc:sldMk cId="3850932997" sldId="444"/>
        </pc:sldMkLst>
        <pc:spChg chg="mod">
          <ac:chgData name="Mina Farmanbar" userId="2a1e0098-5dc4-4049-80c3-9d1d60d2f212" providerId="ADAL" clId="{50C9F6F5-DA63-4307-9E82-4C4E097B818B}" dt="2024-07-26T12:16:05.680" v="1304" actId="21"/>
          <ac:spMkLst>
            <pc:docMk/>
            <pc:sldMk cId="3850932997" sldId="444"/>
            <ac:spMk id="3" creationId="{C680416A-B172-DDBE-DB9B-DE18733C0918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12:43:07.366" v="1862" actId="1076"/>
        <pc:sldMkLst>
          <pc:docMk/>
          <pc:sldMk cId="245382535" sldId="445"/>
        </pc:sldMkLst>
        <pc:spChg chg="mod">
          <ac:chgData name="Mina Farmanbar" userId="2a1e0098-5dc4-4049-80c3-9d1d60d2f212" providerId="ADAL" clId="{50C9F6F5-DA63-4307-9E82-4C4E097B818B}" dt="2024-07-26T12:30:56.322" v="1562" actId="20577"/>
          <ac:spMkLst>
            <pc:docMk/>
            <pc:sldMk cId="245382535" sldId="445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12:35:05.759" v="1669" actId="478"/>
          <ac:spMkLst>
            <pc:docMk/>
            <pc:sldMk cId="245382535" sldId="445"/>
            <ac:spMk id="3" creationId="{FD1C470C-EA3F-AC59-CFC3-2C99D1E1C6EF}"/>
          </ac:spMkLst>
        </pc:spChg>
        <pc:spChg chg="del">
          <ac:chgData name="Mina Farmanbar" userId="2a1e0098-5dc4-4049-80c3-9d1d60d2f212" providerId="ADAL" clId="{50C9F6F5-DA63-4307-9E82-4C4E097B818B}" dt="2024-07-26T12:18:54.316" v="1323" actId="478"/>
          <ac:spMkLst>
            <pc:docMk/>
            <pc:sldMk cId="245382535" sldId="445"/>
            <ac:spMk id="4" creationId="{3ABB92AE-D6C9-2BDD-B902-2AB9CF3E0870}"/>
          </ac:spMkLst>
        </pc:spChg>
        <pc:spChg chg="add del mod">
          <ac:chgData name="Mina Farmanbar" userId="2a1e0098-5dc4-4049-80c3-9d1d60d2f212" providerId="ADAL" clId="{50C9F6F5-DA63-4307-9E82-4C4E097B818B}" dt="2024-07-26T12:26:59.306" v="1449" actId="478"/>
          <ac:spMkLst>
            <pc:docMk/>
            <pc:sldMk cId="245382535" sldId="445"/>
            <ac:spMk id="5" creationId="{7C9BBFFF-3B7B-C0D7-C004-1939DA15A57E}"/>
          </ac:spMkLst>
        </pc:spChg>
        <pc:spChg chg="del">
          <ac:chgData name="Mina Farmanbar" userId="2a1e0098-5dc4-4049-80c3-9d1d60d2f212" providerId="ADAL" clId="{50C9F6F5-DA63-4307-9E82-4C4E097B818B}" dt="2024-07-26T12:18:55.309" v="1324" actId="478"/>
          <ac:spMkLst>
            <pc:docMk/>
            <pc:sldMk cId="245382535" sldId="445"/>
            <ac:spMk id="6" creationId="{76EAB272-DF3C-E025-A36A-EFE66DBA960E}"/>
          </ac:spMkLst>
        </pc:spChg>
        <pc:spChg chg="add del mod">
          <ac:chgData name="Mina Farmanbar" userId="2a1e0098-5dc4-4049-80c3-9d1d60d2f212" providerId="ADAL" clId="{50C9F6F5-DA63-4307-9E82-4C4E097B818B}" dt="2024-07-26T12:26:57.570" v="1448" actId="478"/>
          <ac:spMkLst>
            <pc:docMk/>
            <pc:sldMk cId="245382535" sldId="445"/>
            <ac:spMk id="7" creationId="{EB9E08AE-28A9-2202-8B4D-70BBCBE8860E}"/>
          </ac:spMkLst>
        </pc:spChg>
        <pc:spChg chg="del">
          <ac:chgData name="Mina Farmanbar" userId="2a1e0098-5dc4-4049-80c3-9d1d60d2f212" providerId="ADAL" clId="{50C9F6F5-DA63-4307-9E82-4C4E097B818B}" dt="2024-07-26T12:18:56.582" v="1325" actId="478"/>
          <ac:spMkLst>
            <pc:docMk/>
            <pc:sldMk cId="245382535" sldId="445"/>
            <ac:spMk id="8" creationId="{3B31D7C8-028B-1396-5206-180DE29CC65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0" creationId="{7410378A-FB10-7DDE-5B13-7A82983B6E6A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1" creationId="{6C36A9CF-6F4D-2C1F-302E-712EC89906A4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2" creationId="{7E0A6361-CDDC-A71A-BD21-92113D54BBA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4" creationId="{D59A5AD3-BC48-1D93-5945-7B5951016A82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8" creationId="{2676BFE5-018F-8F51-CF99-7747893FAEBC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9" creationId="{82E99CD0-FD90-30D6-4A77-BE1A2C781A9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0" creationId="{081D7831-7864-FD61-F75F-4FA029839888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1" creationId="{DB73EA0F-E0AE-164B-CED5-8AE5E7681B3B}"/>
          </ac:spMkLst>
        </pc:spChg>
        <pc:spChg chg="add mod">
          <ac:chgData name="Mina Farmanbar" userId="2a1e0098-5dc4-4049-80c3-9d1d60d2f212" providerId="ADAL" clId="{50C9F6F5-DA63-4307-9E82-4C4E097B818B}" dt="2024-07-26T12:40:33.481" v="1836" actId="14100"/>
          <ac:spMkLst>
            <pc:docMk/>
            <pc:sldMk cId="245382535" sldId="445"/>
            <ac:spMk id="32" creationId="{469C98C2-B76B-1A2E-465B-EEE6B40A90EE}"/>
          </ac:spMkLst>
        </pc:spChg>
        <pc:spChg chg="add mod">
          <ac:chgData name="Mina Farmanbar" userId="2a1e0098-5dc4-4049-80c3-9d1d60d2f212" providerId="ADAL" clId="{50C9F6F5-DA63-4307-9E82-4C4E097B818B}" dt="2024-07-26T12:42:33.047" v="1856" actId="1076"/>
          <ac:spMkLst>
            <pc:docMk/>
            <pc:sldMk cId="245382535" sldId="445"/>
            <ac:spMk id="33" creationId="{3ED2A190-3D9A-715C-CE02-112D2792823B}"/>
          </ac:spMkLst>
        </pc:spChg>
        <pc:spChg chg="add mod">
          <ac:chgData name="Mina Farmanbar" userId="2a1e0098-5dc4-4049-80c3-9d1d60d2f212" providerId="ADAL" clId="{50C9F6F5-DA63-4307-9E82-4C4E097B818B}" dt="2024-07-26T12:42:44.863" v="1859" actId="1035"/>
          <ac:spMkLst>
            <pc:docMk/>
            <pc:sldMk cId="245382535" sldId="445"/>
            <ac:spMk id="34" creationId="{F23B2F44-422F-C5C5-5826-BADD814F2ABD}"/>
          </ac:spMkLst>
        </pc:spChg>
        <pc:spChg chg="add mod">
          <ac:chgData name="Mina Farmanbar" userId="2a1e0098-5dc4-4049-80c3-9d1d60d2f212" providerId="ADAL" clId="{50C9F6F5-DA63-4307-9E82-4C4E097B818B}" dt="2024-07-26T12:42:41.013" v="1858" actId="1076"/>
          <ac:spMkLst>
            <pc:docMk/>
            <pc:sldMk cId="245382535" sldId="445"/>
            <ac:spMk id="35" creationId="{BE712388-CBAE-9447-A148-72FFF9DE82F3}"/>
          </ac:spMkLst>
        </pc:spChg>
        <pc:spChg chg="add mod">
          <ac:chgData name="Mina Farmanbar" userId="2a1e0098-5dc4-4049-80c3-9d1d60d2f212" providerId="ADAL" clId="{50C9F6F5-DA63-4307-9E82-4C4E097B818B}" dt="2024-07-26T12:42:36.341" v="1857" actId="1076"/>
          <ac:spMkLst>
            <pc:docMk/>
            <pc:sldMk cId="245382535" sldId="445"/>
            <ac:spMk id="36" creationId="{531172D2-978E-DFCF-2A6A-49422987C372}"/>
          </ac:spMkLst>
        </pc:spChg>
        <pc:spChg chg="add mod">
          <ac:chgData name="Mina Farmanbar" userId="2a1e0098-5dc4-4049-80c3-9d1d60d2f212" providerId="ADAL" clId="{50C9F6F5-DA63-4307-9E82-4C4E097B818B}" dt="2024-07-26T12:42:51.610" v="1860" actId="1076"/>
          <ac:spMkLst>
            <pc:docMk/>
            <pc:sldMk cId="245382535" sldId="445"/>
            <ac:spMk id="37" creationId="{0A868766-E036-6DA8-C795-B2C09C1B281A}"/>
          </ac:spMkLst>
        </pc:spChg>
        <pc:spChg chg="add mod">
          <ac:chgData name="Mina Farmanbar" userId="2a1e0098-5dc4-4049-80c3-9d1d60d2f212" providerId="ADAL" clId="{50C9F6F5-DA63-4307-9E82-4C4E097B818B}" dt="2024-07-26T12:43:07.366" v="1862" actId="1076"/>
          <ac:spMkLst>
            <pc:docMk/>
            <pc:sldMk cId="245382535" sldId="445"/>
            <ac:spMk id="38" creationId="{10713EB1-F560-C94E-A18E-43705B9F2D97}"/>
          </ac:spMkLst>
        </pc:sp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0" creationId="{01C9A761-DC88-B068-E302-34ACFB41F2D8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1" creationId="{F87AF36F-A9A9-A213-301C-F92BBA94658E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3" creationId="{D6D45EA0-3528-D881-A442-F880A3B8878F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5" creationId="{331D1A0E-51F7-C983-F867-56F9E78AAC8D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6" creationId="{B5BD7068-B527-BA41-8835-43ABF3438376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7" creationId="{AC6FCB8F-3ED5-1A7F-D3AC-89B32F84562E}"/>
          </ac:cxnSpMkLst>
        </pc:cxnChg>
      </pc:sldChg>
      <pc:sldChg chg="delSp modSp add mod ord modNotesTx">
        <pc:chgData name="Mina Farmanbar" userId="2a1e0098-5dc4-4049-80c3-9d1d60d2f212" providerId="ADAL" clId="{50C9F6F5-DA63-4307-9E82-4C4E097B818B}" dt="2024-07-26T12:30:32.187" v="1531"/>
        <pc:sldMkLst>
          <pc:docMk/>
          <pc:sldMk cId="2836915565" sldId="446"/>
        </pc:sldMkLst>
        <pc:spChg chg="mod">
          <ac:chgData name="Mina Farmanbar" userId="2a1e0098-5dc4-4049-80c3-9d1d60d2f212" providerId="ADAL" clId="{50C9F6F5-DA63-4307-9E82-4C4E097B818B}" dt="2024-07-26T12:28:05.595" v="1481" actId="20577"/>
          <ac:spMkLst>
            <pc:docMk/>
            <pc:sldMk cId="2836915565" sldId="446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28:42.615" v="1486" actId="2711"/>
          <ac:spMkLst>
            <pc:docMk/>
            <pc:sldMk cId="2836915565" sldId="446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0" creationId="{7410378A-FB10-7DDE-5B13-7A82983B6E6A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1" creationId="{6C36A9CF-6F4D-2C1F-302E-712EC89906A4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2" creationId="{7E0A6361-CDDC-A71A-BD21-92113D54BBA0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4" creationId="{D59A5AD3-BC48-1D93-5945-7B5951016A82}"/>
          </ac:spMkLst>
        </pc:spChg>
        <pc:spChg chg="del mod">
          <ac:chgData name="Mina Farmanbar" userId="2a1e0098-5dc4-4049-80c3-9d1d60d2f212" providerId="ADAL" clId="{50C9F6F5-DA63-4307-9E82-4C4E097B818B}" dt="2024-07-26T12:28:57.309" v="1489" actId="478"/>
          <ac:spMkLst>
            <pc:docMk/>
            <pc:sldMk cId="2836915565" sldId="446"/>
            <ac:spMk id="28" creationId="{2676BFE5-018F-8F51-CF99-7747893FAEBC}"/>
          </ac:spMkLst>
        </pc:spChg>
        <pc:spChg chg="del mod">
          <ac:chgData name="Mina Farmanbar" userId="2a1e0098-5dc4-4049-80c3-9d1d60d2f212" providerId="ADAL" clId="{50C9F6F5-DA63-4307-9E82-4C4E097B818B}" dt="2024-07-26T12:28:59.810" v="1494" actId="478"/>
          <ac:spMkLst>
            <pc:docMk/>
            <pc:sldMk cId="2836915565" sldId="446"/>
            <ac:spMk id="29" creationId="{82E99CD0-FD90-30D6-4A77-BE1A2C781A90}"/>
          </ac:spMkLst>
        </pc:spChg>
        <pc:spChg chg="del">
          <ac:chgData name="Mina Farmanbar" userId="2a1e0098-5dc4-4049-80c3-9d1d60d2f212" providerId="ADAL" clId="{50C9F6F5-DA63-4307-9E82-4C4E097B818B}" dt="2024-07-26T12:29:00.905" v="1495" actId="478"/>
          <ac:spMkLst>
            <pc:docMk/>
            <pc:sldMk cId="2836915565" sldId="446"/>
            <ac:spMk id="30" creationId="{081D7831-7864-FD61-F75F-4FA029839888}"/>
          </ac:spMkLst>
        </pc:spChg>
        <pc:spChg chg="del">
          <ac:chgData name="Mina Farmanbar" userId="2a1e0098-5dc4-4049-80c3-9d1d60d2f212" providerId="ADAL" clId="{50C9F6F5-DA63-4307-9E82-4C4E097B818B}" dt="2024-07-26T12:28:55.731" v="1487" actId="478"/>
          <ac:spMkLst>
            <pc:docMk/>
            <pc:sldMk cId="2836915565" sldId="446"/>
            <ac:spMk id="31" creationId="{DB73EA0F-E0AE-164B-CED5-8AE5E7681B3B}"/>
          </ac:spMkLst>
        </pc:sp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0" creationId="{01C9A761-DC88-B068-E302-34ACFB41F2D8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1" creationId="{F87AF36F-A9A9-A213-301C-F92BBA94658E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50C9F6F5-DA63-4307-9E82-4C4E097B818B}" dt="2024-07-26T12:28:57.881" v="1490" actId="478"/>
          <ac:cxnSpMkLst>
            <pc:docMk/>
            <pc:sldMk cId="2836915565" sldId="446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50C9F6F5-DA63-4307-9E82-4C4E097B818B}" dt="2024-07-26T12:28:58.337" v="1491" actId="478"/>
          <ac:cxnSpMkLst>
            <pc:docMk/>
            <pc:sldMk cId="2836915565" sldId="446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50C9F6F5-DA63-4307-9E82-4C4E097B818B}" dt="2024-07-26T12:28:58.769" v="1492" actId="478"/>
          <ac:cxnSpMkLst>
            <pc:docMk/>
            <pc:sldMk cId="2836915565" sldId="446"/>
            <ac:cxnSpMk id="27" creationId="{AC6FCB8F-3ED5-1A7F-D3AC-89B32F84562E}"/>
          </ac:cxnSpMkLst>
        </pc:cxnChg>
      </pc:sldChg>
      <pc:sldChg chg="add">
        <pc:chgData name="Mina Farmanbar" userId="2a1e0098-5dc4-4049-80c3-9d1d60d2f212" providerId="ADAL" clId="{50C9F6F5-DA63-4307-9E82-4C4E097B818B}" dt="2024-07-26T12:30:40.246" v="1532"/>
        <pc:sldMkLst>
          <pc:docMk/>
          <pc:sldMk cId="3911424734" sldId="447"/>
        </pc:sldMkLst>
      </pc:sldChg>
      <pc:sldChg chg="modSp new mod">
        <pc:chgData name="Mina Farmanbar" userId="2a1e0098-5dc4-4049-80c3-9d1d60d2f212" providerId="ADAL" clId="{50C9F6F5-DA63-4307-9E82-4C4E097B818B}" dt="2024-07-26T12:31:28.844" v="1585" actId="403"/>
        <pc:sldMkLst>
          <pc:docMk/>
          <pc:sldMk cId="3132556045" sldId="448"/>
        </pc:sldMkLst>
        <pc:spChg chg="mod">
          <ac:chgData name="Mina Farmanbar" userId="2a1e0098-5dc4-4049-80c3-9d1d60d2f212" providerId="ADAL" clId="{50C9F6F5-DA63-4307-9E82-4C4E097B818B}" dt="2024-07-26T12:31:23.990" v="1582" actId="1076"/>
          <ac:spMkLst>
            <pc:docMk/>
            <pc:sldMk cId="3132556045" sldId="448"/>
            <ac:spMk id="2" creationId="{E4926214-91D1-EA68-CA59-C6DBF38A7953}"/>
          </ac:spMkLst>
        </pc:spChg>
        <pc:spChg chg="mod">
          <ac:chgData name="Mina Farmanbar" userId="2a1e0098-5dc4-4049-80c3-9d1d60d2f212" providerId="ADAL" clId="{50C9F6F5-DA63-4307-9E82-4C4E097B818B}" dt="2024-07-26T12:31:28.844" v="1585" actId="403"/>
          <ac:spMkLst>
            <pc:docMk/>
            <pc:sldMk cId="3132556045" sldId="448"/>
            <ac:spMk id="3" creationId="{13DB30C7-D96C-AC95-843A-62A5EA333159}"/>
          </ac:spMkLst>
        </pc:spChg>
      </pc:sldChg>
      <pc:sldMasterChg chg="delSldLayout">
        <pc:chgData name="Mina Farmanbar" userId="2a1e0098-5dc4-4049-80c3-9d1d60d2f212" providerId="ADAL" clId="{50C9F6F5-DA63-4307-9E82-4C4E097B818B}" dt="2024-07-26T08:02:44.512" v="886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50C9F6F5-DA63-4307-9E82-4C4E097B818B}" dt="2024-07-26T08:02:44.512" v="886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C4455EAA-8146-45C6-A4A8-AEE8BBBCDE9F}"/>
    <pc:docChg chg="undo custSel addSld delSld modSld sldOrd">
      <pc:chgData name="Mina Farmanbar" userId="2a1e0098-5dc4-4049-80c3-9d1d60d2f212" providerId="ADAL" clId="{C4455EAA-8146-45C6-A4A8-AEE8BBBCDE9F}" dt="2024-07-29T07:55:38.030" v="380" actId="47"/>
      <pc:docMkLst>
        <pc:docMk/>
      </pc:docMkLst>
      <pc:sldChg chg="del">
        <pc:chgData name="Mina Farmanbar" userId="2a1e0098-5dc4-4049-80c3-9d1d60d2f212" providerId="ADAL" clId="{C4455EAA-8146-45C6-A4A8-AEE8BBBCDE9F}" dt="2024-07-29T07:55:38.030" v="380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C4455EAA-8146-45C6-A4A8-AEE8BBBCDE9F}" dt="2024-07-29T07:54:47.625" v="379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C4455EAA-8146-45C6-A4A8-AEE8BBBCDE9F}" dt="2024-07-29T07:54:47.625" v="379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C4455EAA-8146-45C6-A4A8-AEE8BBBCDE9F}" dt="2024-07-26T13:28:56.059" v="0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C4455EAA-8146-45C6-A4A8-AEE8BBBCDE9F}" dt="2024-07-26T13:28:56.287" v="1" actId="47"/>
        <pc:sldMkLst>
          <pc:docMk/>
          <pc:sldMk cId="146027720" sldId="433"/>
        </pc:sldMkLst>
      </pc:sldChg>
      <pc:sldChg chg="del">
        <pc:chgData name="Mina Farmanbar" userId="2a1e0098-5dc4-4049-80c3-9d1d60d2f212" providerId="ADAL" clId="{C4455EAA-8146-45C6-A4A8-AEE8BBBCDE9F}" dt="2024-07-26T13:28:56.573" v="2" actId="47"/>
        <pc:sldMkLst>
          <pc:docMk/>
          <pc:sldMk cId="2657904394" sldId="434"/>
        </pc:sldMkLst>
      </pc:sldChg>
      <pc:sldChg chg="del">
        <pc:chgData name="Mina Farmanbar" userId="2a1e0098-5dc4-4049-80c3-9d1d60d2f212" providerId="ADAL" clId="{C4455EAA-8146-45C6-A4A8-AEE8BBBCDE9F}" dt="2024-07-26T13:29:00.882" v="9" actId="47"/>
        <pc:sldMkLst>
          <pc:docMk/>
          <pc:sldMk cId="2971268716" sldId="435"/>
        </pc:sldMkLst>
      </pc:sldChg>
      <pc:sldChg chg="del">
        <pc:chgData name="Mina Farmanbar" userId="2a1e0098-5dc4-4049-80c3-9d1d60d2f212" providerId="ADAL" clId="{C4455EAA-8146-45C6-A4A8-AEE8BBBCDE9F}" dt="2024-07-26T13:29:00.369" v="8" actId="47"/>
        <pc:sldMkLst>
          <pc:docMk/>
          <pc:sldMk cId="2521857992" sldId="436"/>
        </pc:sldMkLst>
      </pc:sldChg>
      <pc:sldChg chg="del">
        <pc:chgData name="Mina Farmanbar" userId="2a1e0098-5dc4-4049-80c3-9d1d60d2f212" providerId="ADAL" clId="{C4455EAA-8146-45C6-A4A8-AEE8BBBCDE9F}" dt="2024-07-26T13:28:57.096" v="3" actId="47"/>
        <pc:sldMkLst>
          <pc:docMk/>
          <pc:sldMk cId="3031461233" sldId="437"/>
        </pc:sldMkLst>
      </pc:sldChg>
      <pc:sldChg chg="del">
        <pc:chgData name="Mina Farmanbar" userId="2a1e0098-5dc4-4049-80c3-9d1d60d2f212" providerId="ADAL" clId="{C4455EAA-8146-45C6-A4A8-AEE8BBBCDE9F}" dt="2024-07-26T13:28:57.346" v="4" actId="47"/>
        <pc:sldMkLst>
          <pc:docMk/>
          <pc:sldMk cId="33271929" sldId="438"/>
        </pc:sldMkLst>
      </pc:sldChg>
      <pc:sldChg chg="del">
        <pc:chgData name="Mina Farmanbar" userId="2a1e0098-5dc4-4049-80c3-9d1d60d2f212" providerId="ADAL" clId="{C4455EAA-8146-45C6-A4A8-AEE8BBBCDE9F}" dt="2024-07-26T13:28:58.057" v="5" actId="47"/>
        <pc:sldMkLst>
          <pc:docMk/>
          <pc:sldMk cId="1024881778" sldId="439"/>
        </pc:sldMkLst>
      </pc:sldChg>
      <pc:sldChg chg="del">
        <pc:chgData name="Mina Farmanbar" userId="2a1e0098-5dc4-4049-80c3-9d1d60d2f212" providerId="ADAL" clId="{C4455EAA-8146-45C6-A4A8-AEE8BBBCDE9F}" dt="2024-07-26T13:28:58.321" v="6" actId="47"/>
        <pc:sldMkLst>
          <pc:docMk/>
          <pc:sldMk cId="3316222998" sldId="440"/>
        </pc:sldMkLst>
      </pc:sldChg>
      <pc:sldChg chg="del">
        <pc:chgData name="Mina Farmanbar" userId="2a1e0098-5dc4-4049-80c3-9d1d60d2f212" providerId="ADAL" clId="{C4455EAA-8146-45C6-A4A8-AEE8BBBCDE9F}" dt="2024-07-26T13:28:59.769" v="7" actId="47"/>
        <pc:sldMkLst>
          <pc:docMk/>
          <pc:sldMk cId="1455145909" sldId="441"/>
        </pc:sldMkLst>
      </pc:sldChg>
      <pc:sldChg chg="modSp mod">
        <pc:chgData name="Mina Farmanbar" userId="2a1e0098-5dc4-4049-80c3-9d1d60d2f212" providerId="ADAL" clId="{C4455EAA-8146-45C6-A4A8-AEE8BBBCDE9F}" dt="2024-07-26T13:35:06.345" v="78" actId="14100"/>
        <pc:sldMkLst>
          <pc:docMk/>
          <pc:sldMk cId="1523752564" sldId="442"/>
        </pc:sldMkLst>
        <pc:spChg chg="mod">
          <ac:chgData name="Mina Farmanbar" userId="2a1e0098-5dc4-4049-80c3-9d1d60d2f212" providerId="ADAL" clId="{C4455EAA-8146-45C6-A4A8-AEE8BBBCDE9F}" dt="2024-07-26T13:34:55.229" v="76" actId="1076"/>
          <ac:spMkLst>
            <pc:docMk/>
            <pc:sldMk cId="1523752564" sldId="442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6T13:35:06.345" v="78" actId="14100"/>
          <ac:spMkLst>
            <pc:docMk/>
            <pc:sldMk cId="1523752564" sldId="442"/>
            <ac:spMk id="6" creationId="{76EAB272-DF3C-E025-A36A-EFE66DBA960E}"/>
          </ac:spMkLst>
        </pc:spChg>
        <pc:spChg chg="mod">
          <ac:chgData name="Mina Farmanbar" userId="2a1e0098-5dc4-4049-80c3-9d1d60d2f212" providerId="ADAL" clId="{C4455EAA-8146-45C6-A4A8-AEE8BBBCDE9F}" dt="2024-07-26T13:34:58.059" v="77" actId="1076"/>
          <ac:spMkLst>
            <pc:docMk/>
            <pc:sldMk cId="1523752564" sldId="442"/>
            <ac:spMk id="8" creationId="{3B31D7C8-028B-1396-5206-180DE29CC650}"/>
          </ac:spMkLst>
        </pc:spChg>
      </pc:sldChg>
      <pc:sldChg chg="modSp mod">
        <pc:chgData name="Mina Farmanbar" userId="2a1e0098-5dc4-4049-80c3-9d1d60d2f212" providerId="ADAL" clId="{C4455EAA-8146-45C6-A4A8-AEE8BBBCDE9F}" dt="2024-07-26T13:35:39.494" v="85" actId="1076"/>
        <pc:sldMkLst>
          <pc:docMk/>
          <pc:sldMk cId="2313612171" sldId="443"/>
        </pc:sldMkLst>
        <pc:spChg chg="mod">
          <ac:chgData name="Mina Farmanbar" userId="2a1e0098-5dc4-4049-80c3-9d1d60d2f212" providerId="ADAL" clId="{C4455EAA-8146-45C6-A4A8-AEE8BBBCDE9F}" dt="2024-07-26T13:35:39.494" v="85" actId="1076"/>
          <ac:spMkLst>
            <pc:docMk/>
            <pc:sldMk cId="2313612171" sldId="443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6T13:35:29.245" v="83" actId="14100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C4455EAA-8146-45C6-A4A8-AEE8BBBCDE9F}" dt="2024-07-26T13:35:18.512" v="80" actId="14100"/>
          <ac:spMkLst>
            <pc:docMk/>
            <pc:sldMk cId="2313612171" sldId="443"/>
            <ac:spMk id="6" creationId="{76EAB272-DF3C-E025-A36A-EFE66DBA960E}"/>
          </ac:spMkLst>
        </pc:spChg>
      </pc:sldChg>
      <pc:sldChg chg="del">
        <pc:chgData name="Mina Farmanbar" userId="2a1e0098-5dc4-4049-80c3-9d1d60d2f212" providerId="ADAL" clId="{C4455EAA-8146-45C6-A4A8-AEE8BBBCDE9F}" dt="2024-07-29T07:54:06.130" v="360" actId="47"/>
        <pc:sldMkLst>
          <pc:docMk/>
          <pc:sldMk cId="3850932997" sldId="444"/>
        </pc:sldMkLst>
      </pc:sldChg>
      <pc:sldChg chg="modSp mod modNotesTx">
        <pc:chgData name="Mina Farmanbar" userId="2a1e0098-5dc4-4049-80c3-9d1d60d2f212" providerId="ADAL" clId="{C4455EAA-8146-45C6-A4A8-AEE8BBBCDE9F}" dt="2024-07-29T07:27:20.674" v="114" actId="6549"/>
        <pc:sldMkLst>
          <pc:docMk/>
          <pc:sldMk cId="245382535" sldId="445"/>
        </pc:sldMkLst>
        <pc:spChg chg="mod">
          <ac:chgData name="Mina Farmanbar" userId="2a1e0098-5dc4-4049-80c3-9d1d60d2f212" providerId="ADAL" clId="{C4455EAA-8146-45C6-A4A8-AEE8BBBCDE9F}" dt="2024-07-26T13:33:23.060" v="64" actId="1076"/>
          <ac:spMkLst>
            <pc:docMk/>
            <pc:sldMk cId="245382535" sldId="445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2" creationId="{469C98C2-B76B-1A2E-465B-EEE6B40A90EE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3" creationId="{3ED2A190-3D9A-715C-CE02-112D2792823B}"/>
          </ac:spMkLst>
        </pc:spChg>
        <pc:spChg chg="mod">
          <ac:chgData name="Mina Farmanbar" userId="2a1e0098-5dc4-4049-80c3-9d1d60d2f212" providerId="ADAL" clId="{C4455EAA-8146-45C6-A4A8-AEE8BBBCDE9F}" dt="2024-07-26T13:34:15.774" v="71" actId="1035"/>
          <ac:spMkLst>
            <pc:docMk/>
            <pc:sldMk cId="245382535" sldId="445"/>
            <ac:spMk id="34" creationId="{F23B2F44-422F-C5C5-5826-BADD814F2ABD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5" creationId="{BE712388-CBAE-9447-A148-72FFF9DE82F3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6" creationId="{531172D2-978E-DFCF-2A6A-49422987C372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7" creationId="{0A868766-E036-6DA8-C795-B2C09C1B281A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8" creationId="{10713EB1-F560-C94E-A18E-43705B9F2D97}"/>
          </ac:spMkLst>
        </pc:spChg>
      </pc:sldChg>
      <pc:sldChg chg="addSp delSp modSp add mod ord modNotesTx">
        <pc:chgData name="Mina Farmanbar" userId="2a1e0098-5dc4-4049-80c3-9d1d60d2f212" providerId="ADAL" clId="{C4455EAA-8146-45C6-A4A8-AEE8BBBCDE9F}" dt="2024-07-29T07:51:29.885" v="359" actId="6549"/>
        <pc:sldMkLst>
          <pc:docMk/>
          <pc:sldMk cId="56534331" sldId="448"/>
        </pc:sldMkLst>
        <pc:spChg chg="mod">
          <ac:chgData name="Mina Farmanbar" userId="2a1e0098-5dc4-4049-80c3-9d1d60d2f212" providerId="ADAL" clId="{C4455EAA-8146-45C6-A4A8-AEE8BBBCDE9F}" dt="2024-07-29T07:28:37.465" v="137" actId="20577"/>
          <ac:spMkLst>
            <pc:docMk/>
            <pc:sldMk cId="56534331" sldId="448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9T07:39:01.003" v="273" actId="1076"/>
          <ac:spMkLst>
            <pc:docMk/>
            <pc:sldMk cId="56534331" sldId="448"/>
            <ac:spMk id="3" creationId="{FD1C470C-EA3F-AC59-CFC3-2C99D1E1C6EF}"/>
          </ac:spMkLst>
        </pc:spChg>
        <pc:spChg chg="add mod">
          <ac:chgData name="Mina Farmanbar" userId="2a1e0098-5dc4-4049-80c3-9d1d60d2f212" providerId="ADAL" clId="{C4455EAA-8146-45C6-A4A8-AEE8BBBCDE9F}" dt="2024-07-29T07:38:55.193" v="271" actId="1076"/>
          <ac:spMkLst>
            <pc:docMk/>
            <pc:sldMk cId="56534331" sldId="448"/>
            <ac:spMk id="4" creationId="{F5155D0B-E7D5-6100-4ADD-BC506160E911}"/>
          </ac:spMkLst>
        </pc:spChg>
        <pc:spChg chg="add mod">
          <ac:chgData name="Mina Farmanbar" userId="2a1e0098-5dc4-4049-80c3-9d1d60d2f212" providerId="ADAL" clId="{C4455EAA-8146-45C6-A4A8-AEE8BBBCDE9F}" dt="2024-07-29T07:39:20.496" v="275" actId="14100"/>
          <ac:spMkLst>
            <pc:docMk/>
            <pc:sldMk cId="56534331" sldId="448"/>
            <ac:spMk id="5" creationId="{FF801267-D2CE-AF7A-F276-3AF1E4CDC3C1}"/>
          </ac:spMkLst>
        </pc:spChg>
        <pc:spChg chg="del">
          <ac:chgData name="Mina Farmanbar" userId="2a1e0098-5dc4-4049-80c3-9d1d60d2f212" providerId="ADAL" clId="{C4455EAA-8146-45C6-A4A8-AEE8BBBCDE9F}" dt="2024-07-29T07:29:39.873" v="148" actId="478"/>
          <ac:spMkLst>
            <pc:docMk/>
            <pc:sldMk cId="56534331" sldId="448"/>
            <ac:spMk id="20" creationId="{7410378A-FB10-7DDE-5B13-7A82983B6E6A}"/>
          </ac:spMkLst>
        </pc:spChg>
        <pc:spChg chg="del">
          <ac:chgData name="Mina Farmanbar" userId="2a1e0098-5dc4-4049-80c3-9d1d60d2f212" providerId="ADAL" clId="{C4455EAA-8146-45C6-A4A8-AEE8BBBCDE9F}" dt="2024-07-29T07:29:41.314" v="149" actId="478"/>
          <ac:spMkLst>
            <pc:docMk/>
            <pc:sldMk cId="56534331" sldId="448"/>
            <ac:spMk id="21" creationId="{6C36A9CF-6F4D-2C1F-302E-712EC89906A4}"/>
          </ac:spMkLst>
        </pc:spChg>
        <pc:spChg chg="del">
          <ac:chgData name="Mina Farmanbar" userId="2a1e0098-5dc4-4049-80c3-9d1d60d2f212" providerId="ADAL" clId="{C4455EAA-8146-45C6-A4A8-AEE8BBBCDE9F}" dt="2024-07-29T07:29:42.482" v="150" actId="478"/>
          <ac:spMkLst>
            <pc:docMk/>
            <pc:sldMk cId="56534331" sldId="448"/>
            <ac:spMk id="22" creationId="{7E0A6361-CDDC-A71A-BD21-92113D54BBA0}"/>
          </ac:spMkLst>
        </pc:spChg>
        <pc:spChg chg="del">
          <ac:chgData name="Mina Farmanbar" userId="2a1e0098-5dc4-4049-80c3-9d1d60d2f212" providerId="ADAL" clId="{C4455EAA-8146-45C6-A4A8-AEE8BBBCDE9F}" dt="2024-07-29T07:29:36.037" v="147" actId="478"/>
          <ac:spMkLst>
            <pc:docMk/>
            <pc:sldMk cId="56534331" sldId="448"/>
            <ac:spMk id="24" creationId="{D59A5AD3-BC48-1D93-5945-7B5951016A82}"/>
          </ac:spMkLst>
        </pc:spChg>
        <pc:spChg chg="add mod">
          <ac:chgData name="Mina Farmanbar" userId="2a1e0098-5dc4-4049-80c3-9d1d60d2f212" providerId="ADAL" clId="{C4455EAA-8146-45C6-A4A8-AEE8BBBCDE9F}" dt="2024-07-29T07:40:10.503" v="328" actId="14100"/>
          <ac:spMkLst>
            <pc:docMk/>
            <pc:sldMk cId="56534331" sldId="448"/>
            <ac:spMk id="25" creationId="{005741AB-FA0B-FE32-DFCE-921A36BBD3A6}"/>
          </ac:spMkLst>
        </pc:spChg>
        <pc:spChg chg="add mod">
          <ac:chgData name="Mina Farmanbar" userId="2a1e0098-5dc4-4049-80c3-9d1d60d2f212" providerId="ADAL" clId="{C4455EAA-8146-45C6-A4A8-AEE8BBBCDE9F}" dt="2024-07-29T07:50:49.751" v="355" actId="20577"/>
          <ac:spMkLst>
            <pc:docMk/>
            <pc:sldMk cId="56534331" sldId="448"/>
            <ac:spMk id="26" creationId="{206B118E-02A1-9AA5-F767-8E554A7F1477}"/>
          </ac:spMkLst>
        </pc:spChg>
        <pc:cxnChg chg="add mod">
          <ac:chgData name="Mina Farmanbar" userId="2a1e0098-5dc4-4049-80c3-9d1d60d2f212" providerId="ADAL" clId="{C4455EAA-8146-45C6-A4A8-AEE8BBBCDE9F}" dt="2024-07-29T07:39:15.826" v="274" actId="1076"/>
          <ac:cxnSpMkLst>
            <pc:docMk/>
            <pc:sldMk cId="56534331" sldId="448"/>
            <ac:cxnSpMk id="7" creationId="{0C168E02-DD62-1B72-7596-F77CBECA7EBB}"/>
          </ac:cxnSpMkLst>
        </pc:cxnChg>
        <pc:cxnChg chg="add mod">
          <ac:chgData name="Mina Farmanbar" userId="2a1e0098-5dc4-4049-80c3-9d1d60d2f212" providerId="ADAL" clId="{C4455EAA-8146-45C6-A4A8-AEE8BBBCDE9F}" dt="2024-07-29T07:39:15.826" v="274" actId="1076"/>
          <ac:cxnSpMkLst>
            <pc:docMk/>
            <pc:sldMk cId="56534331" sldId="448"/>
            <ac:cxnSpMk id="8" creationId="{C88AE2F7-9A72-652B-0C49-38C8F63AEA05}"/>
          </ac:cxnSpMkLst>
        </pc:cxnChg>
        <pc:cxnChg chg="del">
          <ac:chgData name="Mina Farmanbar" userId="2a1e0098-5dc4-4049-80c3-9d1d60d2f212" providerId="ADAL" clId="{C4455EAA-8146-45C6-A4A8-AEE8BBBCDE9F}" dt="2024-07-29T07:29:43.521" v="151" actId="478"/>
          <ac:cxnSpMkLst>
            <pc:docMk/>
            <pc:sldMk cId="56534331" sldId="448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C4455EAA-8146-45C6-A4A8-AEE8BBBCDE9F}" dt="2024-07-29T07:29:44.065" v="152" actId="478"/>
          <ac:cxnSpMkLst>
            <pc:docMk/>
            <pc:sldMk cId="56534331" sldId="448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C4455EAA-8146-45C6-A4A8-AEE8BBBCDE9F}" dt="2024-07-29T07:29:44.745" v="153" actId="478"/>
          <ac:cxnSpMkLst>
            <pc:docMk/>
            <pc:sldMk cId="56534331" sldId="448"/>
            <ac:cxnSpMk id="13" creationId="{D6D45EA0-3528-D881-A442-F880A3B8878F}"/>
          </ac:cxnSpMkLst>
        </pc:cxnChg>
        <pc:cxnChg chg="add mod">
          <ac:chgData name="Mina Farmanbar" userId="2a1e0098-5dc4-4049-80c3-9d1d60d2f212" providerId="ADAL" clId="{C4455EAA-8146-45C6-A4A8-AEE8BBBCDE9F}" dt="2024-07-29T07:39:15.826" v="274" actId="1076"/>
          <ac:cxnSpMkLst>
            <pc:docMk/>
            <pc:sldMk cId="56534331" sldId="448"/>
            <ac:cxnSpMk id="15" creationId="{FF10D06D-7212-0C4C-0958-F1B422279C2D}"/>
          </ac:cxnSpMkLst>
        </pc:cxnChg>
        <pc:cxnChg chg="add mod">
          <ac:chgData name="Mina Farmanbar" userId="2a1e0098-5dc4-4049-80c3-9d1d60d2f212" providerId="ADAL" clId="{C4455EAA-8146-45C6-A4A8-AEE8BBBCDE9F}" dt="2024-07-29T07:39:15.826" v="274" actId="1076"/>
          <ac:cxnSpMkLst>
            <pc:docMk/>
            <pc:sldMk cId="56534331" sldId="448"/>
            <ac:cxnSpMk id="17" creationId="{CFE6DBD6-3CB7-93E3-4C36-06674CAA5711}"/>
          </ac:cxnSpMkLst>
        </pc:cxnChg>
        <pc:cxnChg chg="add mod">
          <ac:chgData name="Mina Farmanbar" userId="2a1e0098-5dc4-4049-80c3-9d1d60d2f212" providerId="ADAL" clId="{C4455EAA-8146-45C6-A4A8-AEE8BBBCDE9F}" dt="2024-07-29T07:39:15.826" v="274" actId="1076"/>
          <ac:cxnSpMkLst>
            <pc:docMk/>
            <pc:sldMk cId="56534331" sldId="448"/>
            <ac:cxnSpMk id="19" creationId="{EA6B983B-FE70-5297-348C-5AE920366347}"/>
          </ac:cxnSpMkLst>
        </pc:cxnChg>
        <pc:cxnChg chg="add mod">
          <ac:chgData name="Mina Farmanbar" userId="2a1e0098-5dc4-4049-80c3-9d1d60d2f212" providerId="ADAL" clId="{C4455EAA-8146-45C6-A4A8-AEE8BBBCDE9F}" dt="2024-07-29T07:41:22.311" v="338" actId="1076"/>
          <ac:cxnSpMkLst>
            <pc:docMk/>
            <pc:sldMk cId="56534331" sldId="448"/>
            <ac:cxnSpMk id="27" creationId="{D03708A9-BAD5-9783-A1AC-CEB54C41C2BF}"/>
          </ac:cxnSpMkLst>
        </pc:cxnChg>
        <pc:cxnChg chg="add mod">
          <ac:chgData name="Mina Farmanbar" userId="2a1e0098-5dc4-4049-80c3-9d1d60d2f212" providerId="ADAL" clId="{C4455EAA-8146-45C6-A4A8-AEE8BBBCDE9F}" dt="2024-07-29T07:41:26.409" v="340" actId="1076"/>
          <ac:cxnSpMkLst>
            <pc:docMk/>
            <pc:sldMk cId="56534331" sldId="448"/>
            <ac:cxnSpMk id="28" creationId="{69D4713F-A761-4146-61CC-503CE5F369D5}"/>
          </ac:cxnSpMkLst>
        </pc:cxnChg>
        <pc:cxnChg chg="add mod">
          <ac:chgData name="Mina Farmanbar" userId="2a1e0098-5dc4-4049-80c3-9d1d60d2f212" providerId="ADAL" clId="{C4455EAA-8146-45C6-A4A8-AEE8BBBCDE9F}" dt="2024-07-29T07:41:30.738" v="343" actId="14100"/>
          <ac:cxnSpMkLst>
            <pc:docMk/>
            <pc:sldMk cId="56534331" sldId="448"/>
            <ac:cxnSpMk id="29" creationId="{0770A9AE-9236-2B26-0D31-313BFF30ABBB}"/>
          </ac:cxnSpMkLst>
        </pc:cxnChg>
        <pc:cxnChg chg="add mod">
          <ac:chgData name="Mina Farmanbar" userId="2a1e0098-5dc4-4049-80c3-9d1d60d2f212" providerId="ADAL" clId="{C4455EAA-8146-45C6-A4A8-AEE8BBBCDE9F}" dt="2024-07-29T07:41:36.668" v="346" actId="14100"/>
          <ac:cxnSpMkLst>
            <pc:docMk/>
            <pc:sldMk cId="56534331" sldId="448"/>
            <ac:cxnSpMk id="31" creationId="{9325C756-0ADE-F8B3-47F5-202DDD26A01D}"/>
          </ac:cxnSpMkLst>
        </pc:cxnChg>
        <pc:cxnChg chg="add mod">
          <ac:chgData name="Mina Farmanbar" userId="2a1e0098-5dc4-4049-80c3-9d1d60d2f212" providerId="ADAL" clId="{C4455EAA-8146-45C6-A4A8-AEE8BBBCDE9F}" dt="2024-07-29T07:41:39.605" v="348" actId="1076"/>
          <ac:cxnSpMkLst>
            <pc:docMk/>
            <pc:sldMk cId="56534331" sldId="448"/>
            <ac:cxnSpMk id="33" creationId="{E5F1AC3E-4FA2-7C18-A00A-9C6AB017A3B2}"/>
          </ac:cxnSpMkLst>
        </pc:cxnChg>
      </pc:sldChg>
      <pc:sldChg chg="modSp new del mod">
        <pc:chgData name="Mina Farmanbar" userId="2a1e0098-5dc4-4049-80c3-9d1d60d2f212" providerId="ADAL" clId="{C4455EAA-8146-45C6-A4A8-AEE8BBBCDE9F}" dt="2024-07-26T13:37:37.693" v="106" actId="47"/>
        <pc:sldMkLst>
          <pc:docMk/>
          <pc:sldMk cId="2933503193" sldId="448"/>
        </pc:sldMkLst>
        <pc:spChg chg="mod">
          <ac:chgData name="Mina Farmanbar" userId="2a1e0098-5dc4-4049-80c3-9d1d60d2f212" providerId="ADAL" clId="{C4455EAA-8146-45C6-A4A8-AEE8BBBCDE9F}" dt="2024-07-26T13:37:31.811" v="105" actId="20577"/>
          <ac:spMkLst>
            <pc:docMk/>
            <pc:sldMk cId="2933503193" sldId="448"/>
            <ac:spMk id="4" creationId="{0FF6F2D2-1600-F79D-45AF-EC4E61868062}"/>
          </ac:spMkLst>
        </pc:spChg>
      </pc:sldChg>
      <pc:sldChg chg="del">
        <pc:chgData name="Mina Farmanbar" userId="2a1e0098-5dc4-4049-80c3-9d1d60d2f212" providerId="ADAL" clId="{C4455EAA-8146-45C6-A4A8-AEE8BBBCDE9F}" dt="2024-07-26T13:30:48.971" v="62" actId="47"/>
        <pc:sldMkLst>
          <pc:docMk/>
          <pc:sldMk cId="3132556045" sldId="448"/>
        </pc:sldMkLst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19T11:08:30.727" v="1165" actId="113"/>
      <pc:docMkLst>
        <pc:docMk/>
      </pc:docMkLst>
      <pc:sldChg chg="modSp mod">
        <pc:chgData name="Mina Farmanbar" userId="2a1e0098-5dc4-4049-80c3-9d1d60d2f212" providerId="ADAL" clId="{5459782E-920E-4F53-B5E8-8C3D96FF3D5D}" dt="2024-07-15T14:36:13.535" v="1164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7-15T14:36:13.535" v="1164" actId="20577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459782E-920E-4F53-B5E8-8C3D96FF3D5D}" dt="2024-07-15T13:34:53.683" v="1156" actId="6549"/>
        <pc:sldMkLst>
          <pc:docMk/>
          <pc:sldMk cId="3518625769" sldId="370"/>
        </pc:sldMkLst>
        <pc:spChg chg="mod">
          <ac:chgData name="Mina Farmanbar" userId="2a1e0098-5dc4-4049-80c3-9d1d60d2f212" providerId="ADAL" clId="{5459782E-920E-4F53-B5E8-8C3D96FF3D5D}" dt="2024-07-10T12:50:43.987" v="1155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 modNotesTx">
        <pc:chgData name="Mina Farmanbar" userId="2a1e0098-5dc4-4049-80c3-9d1d60d2f212" providerId="ADAL" clId="{5459782E-920E-4F53-B5E8-8C3D96FF3D5D}" dt="2024-07-15T14:21:29.631" v="1159" actId="20577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modSp mod">
        <pc:chgData name="Mina Farmanbar" userId="2a1e0098-5dc4-4049-80c3-9d1d60d2f212" providerId="ADAL" clId="{5459782E-920E-4F53-B5E8-8C3D96FF3D5D}" dt="2024-07-19T11:08:30.727" v="1165" actId="113"/>
        <pc:sldMkLst>
          <pc:docMk/>
          <pc:sldMk cId="192990043" sldId="411"/>
        </pc:sldMkLst>
        <pc:spChg chg="mod">
          <ac:chgData name="Mina Farmanbar" userId="2a1e0098-5dc4-4049-80c3-9d1d60d2f212" providerId="ADAL" clId="{5459782E-920E-4F53-B5E8-8C3D96FF3D5D}" dt="2024-07-19T11:08:30.727" v="1165" actId="113"/>
          <ac:spMkLst>
            <pc:docMk/>
            <pc:sldMk cId="192990043" sldId="411"/>
            <ac:spMk id="2" creationId="{3E0AF5D6-11E8-CC5F-772F-2B629BF14FBB}"/>
          </ac:spMkLst>
        </pc:sp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modSp mod">
        <pc:chgData name="Mina Farmanbar" userId="2a1e0098-5dc4-4049-80c3-9d1d60d2f212" providerId="ADAL" clId="{5459782E-920E-4F53-B5E8-8C3D96FF3D5D}" dt="2024-07-03T22:45:36.743" v="1146" actId="2711"/>
        <pc:sldMkLst>
          <pc:docMk/>
          <pc:sldMk cId="3604594187" sldId="413"/>
        </pc:sldMkLst>
        <pc:spChg chg="mod">
          <ac:chgData name="Mina Farmanbar" userId="2a1e0098-5dc4-4049-80c3-9d1d60d2f212" providerId="ADAL" clId="{5459782E-920E-4F53-B5E8-8C3D96FF3D5D}" dt="2024-07-03T22:45:36.743" v="1146" actId="2711"/>
          <ac:spMkLst>
            <pc:docMk/>
            <pc:sldMk cId="3604594187" sldId="413"/>
            <ac:spMk id="2" creationId="{3E0AF5D6-11E8-CC5F-772F-2B629BF14FBB}"/>
          </ac:spMkLst>
        </pc:sp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  <pc:docChgLst>
    <pc:chgData name="Mina Farmanbar" userId="2a1e0098-5dc4-4049-80c3-9d1d60d2f212" providerId="ADAL" clId="{FE8FD055-A404-4280-ABD2-9145A98B660B}"/>
    <pc:docChg chg="undo redo custSel addSld delSld modSld sldOrd">
      <pc:chgData name="Mina Farmanbar" userId="2a1e0098-5dc4-4049-80c3-9d1d60d2f212" providerId="ADAL" clId="{FE8FD055-A404-4280-ABD2-9145A98B660B}" dt="2024-07-31T17:48:33.807" v="2424" actId="20577"/>
      <pc:docMkLst>
        <pc:docMk/>
      </pc:docMkLst>
      <pc:sldChg chg="add del">
        <pc:chgData name="Mina Farmanbar" userId="2a1e0098-5dc4-4049-80c3-9d1d60d2f212" providerId="ADAL" clId="{FE8FD055-A404-4280-ABD2-9145A98B660B}" dt="2024-07-29T09:23:28.960" v="433" actId="47"/>
        <pc:sldMkLst>
          <pc:docMk/>
          <pc:sldMk cId="1609673525" sldId="296"/>
        </pc:sldMkLst>
      </pc:sldChg>
      <pc:sldChg chg="modSp mod">
        <pc:chgData name="Mina Farmanbar" userId="2a1e0098-5dc4-4049-80c3-9d1d60d2f212" providerId="ADAL" clId="{FE8FD055-A404-4280-ABD2-9145A98B660B}" dt="2024-07-29T07:57:43.721" v="17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FE8FD055-A404-4280-ABD2-9145A98B660B}" dt="2024-07-29T07:57:43.721" v="17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FE8FD055-A404-4280-ABD2-9145A98B660B}" dt="2024-07-29T09:23:23.695" v="429" actId="47"/>
        <pc:sldMkLst>
          <pc:docMk/>
          <pc:sldMk cId="1523752564" sldId="442"/>
        </pc:sldMkLst>
      </pc:sldChg>
      <pc:sldChg chg="del">
        <pc:chgData name="Mina Farmanbar" userId="2a1e0098-5dc4-4049-80c3-9d1d60d2f212" providerId="ADAL" clId="{FE8FD055-A404-4280-ABD2-9145A98B660B}" dt="2024-07-29T09:23:25.738" v="430" actId="47"/>
        <pc:sldMkLst>
          <pc:docMk/>
          <pc:sldMk cId="2313612171" sldId="443"/>
        </pc:sldMkLst>
      </pc:sldChg>
      <pc:sldChg chg="modSp del mod">
        <pc:chgData name="Mina Farmanbar" userId="2a1e0098-5dc4-4049-80c3-9d1d60d2f212" providerId="ADAL" clId="{FE8FD055-A404-4280-ABD2-9145A98B660B}" dt="2024-07-29T07:59:13.482" v="51" actId="47"/>
        <pc:sldMkLst>
          <pc:docMk/>
          <pc:sldMk cId="245382535" sldId="445"/>
        </pc:sldMkLst>
        <pc:spChg chg="mod">
          <ac:chgData name="Mina Farmanbar" userId="2a1e0098-5dc4-4049-80c3-9d1d60d2f212" providerId="ADAL" clId="{FE8FD055-A404-4280-ABD2-9145A98B660B}" dt="2024-07-29T07:58:12.553" v="41" actId="20577"/>
          <ac:spMkLst>
            <pc:docMk/>
            <pc:sldMk cId="245382535" sldId="445"/>
            <ac:spMk id="2" creationId="{3E0AF5D6-11E8-CC5F-772F-2B629BF14FBB}"/>
          </ac:spMkLst>
        </pc:spChg>
      </pc:sldChg>
      <pc:sldChg chg="addSp delSp modSp mod modNotesTx">
        <pc:chgData name="Mina Farmanbar" userId="2a1e0098-5dc4-4049-80c3-9d1d60d2f212" providerId="ADAL" clId="{FE8FD055-A404-4280-ABD2-9145A98B660B}" dt="2024-07-29T08:40:58.463" v="417" actId="6549"/>
        <pc:sldMkLst>
          <pc:docMk/>
          <pc:sldMk cId="2836915565" sldId="446"/>
        </pc:sldMkLst>
        <pc:spChg chg="mod">
          <ac:chgData name="Mina Farmanbar" userId="2a1e0098-5dc4-4049-80c3-9d1d60d2f212" providerId="ADAL" clId="{FE8FD055-A404-4280-ABD2-9145A98B660B}" dt="2024-07-29T08:34:24.853" v="312" actId="1076"/>
          <ac:spMkLst>
            <pc:docMk/>
            <pc:sldMk cId="2836915565" sldId="446"/>
            <ac:spMk id="2" creationId="{3E0AF5D6-11E8-CC5F-772F-2B629BF14FBB}"/>
          </ac:spMkLst>
        </pc:spChg>
        <pc:spChg chg="mod">
          <ac:chgData name="Mina Farmanbar" userId="2a1e0098-5dc4-4049-80c3-9d1d60d2f212" providerId="ADAL" clId="{FE8FD055-A404-4280-ABD2-9145A98B660B}" dt="2024-07-29T08:35:20.867" v="325" actId="2711"/>
          <ac:spMkLst>
            <pc:docMk/>
            <pc:sldMk cId="2836915565" sldId="446"/>
            <ac:spMk id="3" creationId="{FD1C470C-EA3F-AC59-CFC3-2C99D1E1C6EF}"/>
          </ac:spMkLst>
        </pc:spChg>
        <pc:spChg chg="add del">
          <ac:chgData name="Mina Farmanbar" userId="2a1e0098-5dc4-4049-80c3-9d1d60d2f212" providerId="ADAL" clId="{FE8FD055-A404-4280-ABD2-9145A98B660B}" dt="2024-07-29T08:35:57.416" v="327" actId="22"/>
          <ac:spMkLst>
            <pc:docMk/>
            <pc:sldMk cId="2836915565" sldId="446"/>
            <ac:spMk id="5" creationId="{93D20222-6B03-0254-F6B0-C46D56551F67}"/>
          </ac:spMkLst>
        </pc:spChg>
        <pc:spChg chg="add mod">
          <ac:chgData name="Mina Farmanbar" userId="2a1e0098-5dc4-4049-80c3-9d1d60d2f212" providerId="ADAL" clId="{FE8FD055-A404-4280-ABD2-9145A98B660B}" dt="2024-07-29T08:38:18.959" v="389" actId="1076"/>
          <ac:spMkLst>
            <pc:docMk/>
            <pc:sldMk cId="2836915565" sldId="446"/>
            <ac:spMk id="6" creationId="{7CAC3C61-2B8D-A8FC-DDAB-65386EF16D64}"/>
          </ac:spMkLst>
        </pc:spChg>
        <pc:spChg chg="add mod">
          <ac:chgData name="Mina Farmanbar" userId="2a1e0098-5dc4-4049-80c3-9d1d60d2f212" providerId="ADAL" clId="{FE8FD055-A404-4280-ABD2-9145A98B660B}" dt="2024-07-29T08:38:22.824" v="390" actId="1076"/>
          <ac:spMkLst>
            <pc:docMk/>
            <pc:sldMk cId="2836915565" sldId="446"/>
            <ac:spMk id="7" creationId="{2857528F-B571-329A-2062-2CFD3245315A}"/>
          </ac:spMkLst>
        </pc:spChg>
        <pc:spChg chg="add mod">
          <ac:chgData name="Mina Farmanbar" userId="2a1e0098-5dc4-4049-80c3-9d1d60d2f212" providerId="ADAL" clId="{FE8FD055-A404-4280-ABD2-9145A98B660B}" dt="2024-07-29T08:38:15.923" v="388" actId="1076"/>
          <ac:spMkLst>
            <pc:docMk/>
            <pc:sldMk cId="2836915565" sldId="446"/>
            <ac:spMk id="8" creationId="{7C7D91BE-7D99-CFC2-F196-454769F246C9}"/>
          </ac:spMkLst>
        </pc:spChg>
        <pc:spChg chg="add mod">
          <ac:chgData name="Mina Farmanbar" userId="2a1e0098-5dc4-4049-80c3-9d1d60d2f212" providerId="ADAL" clId="{FE8FD055-A404-4280-ABD2-9145A98B660B}" dt="2024-07-29T08:39:10.412" v="412" actId="20577"/>
          <ac:spMkLst>
            <pc:docMk/>
            <pc:sldMk cId="2836915565" sldId="446"/>
            <ac:spMk id="9" creationId="{182427A0-D9A1-7CA0-051C-5105A2B12294}"/>
          </ac:spMkLst>
        </pc:spChg>
        <pc:spChg chg="add mod">
          <ac:chgData name="Mina Farmanbar" userId="2a1e0098-5dc4-4049-80c3-9d1d60d2f212" providerId="ADAL" clId="{FE8FD055-A404-4280-ABD2-9145A98B660B}" dt="2024-07-29T08:38:42.109" v="396" actId="1076"/>
          <ac:spMkLst>
            <pc:docMk/>
            <pc:sldMk cId="2836915565" sldId="446"/>
            <ac:spMk id="12" creationId="{BA5C4623-7010-ACE5-9602-3215426C73EA}"/>
          </ac:spMkLst>
        </pc:spChg>
        <pc:spChg chg="del">
          <ac:chgData name="Mina Farmanbar" userId="2a1e0098-5dc4-4049-80c3-9d1d60d2f212" providerId="ADAL" clId="{FE8FD055-A404-4280-ABD2-9145A98B660B}" dt="2024-07-29T08:35:07.459" v="321" actId="478"/>
          <ac:spMkLst>
            <pc:docMk/>
            <pc:sldMk cId="2836915565" sldId="446"/>
            <ac:spMk id="20" creationId="{7410378A-FB10-7DDE-5B13-7A82983B6E6A}"/>
          </ac:spMkLst>
        </pc:spChg>
        <pc:spChg chg="del">
          <ac:chgData name="Mina Farmanbar" userId="2a1e0098-5dc4-4049-80c3-9d1d60d2f212" providerId="ADAL" clId="{FE8FD055-A404-4280-ABD2-9145A98B660B}" dt="2024-07-29T08:35:07.459" v="321" actId="478"/>
          <ac:spMkLst>
            <pc:docMk/>
            <pc:sldMk cId="2836915565" sldId="446"/>
            <ac:spMk id="21" creationId="{6C36A9CF-6F4D-2C1F-302E-712EC89906A4}"/>
          </ac:spMkLst>
        </pc:spChg>
        <pc:spChg chg="del">
          <ac:chgData name="Mina Farmanbar" userId="2a1e0098-5dc4-4049-80c3-9d1d60d2f212" providerId="ADAL" clId="{FE8FD055-A404-4280-ABD2-9145A98B660B}" dt="2024-07-29T08:35:07.459" v="321" actId="478"/>
          <ac:spMkLst>
            <pc:docMk/>
            <pc:sldMk cId="2836915565" sldId="446"/>
            <ac:spMk id="22" creationId="{7E0A6361-CDDC-A71A-BD21-92113D54BBA0}"/>
          </ac:spMkLst>
        </pc:spChg>
        <pc:spChg chg="del">
          <ac:chgData name="Mina Farmanbar" userId="2a1e0098-5dc4-4049-80c3-9d1d60d2f212" providerId="ADAL" clId="{FE8FD055-A404-4280-ABD2-9145A98B660B}" dt="2024-07-29T08:35:07.459" v="321" actId="478"/>
          <ac:spMkLst>
            <pc:docMk/>
            <pc:sldMk cId="2836915565" sldId="446"/>
            <ac:spMk id="24" creationId="{D59A5AD3-BC48-1D93-5945-7B5951016A82}"/>
          </ac:spMkLst>
        </pc:spChg>
        <pc:cxnChg chg="del">
          <ac:chgData name="Mina Farmanbar" userId="2a1e0098-5dc4-4049-80c3-9d1d60d2f212" providerId="ADAL" clId="{FE8FD055-A404-4280-ABD2-9145A98B660B}" dt="2024-07-29T08:35:07.459" v="321" actId="478"/>
          <ac:cxnSpMkLst>
            <pc:docMk/>
            <pc:sldMk cId="2836915565" sldId="446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FE8FD055-A404-4280-ABD2-9145A98B660B}" dt="2024-07-29T08:35:07.459" v="321" actId="478"/>
          <ac:cxnSpMkLst>
            <pc:docMk/>
            <pc:sldMk cId="2836915565" sldId="446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FE8FD055-A404-4280-ABD2-9145A98B660B}" dt="2024-07-29T08:35:07.459" v="321" actId="478"/>
          <ac:cxnSpMkLst>
            <pc:docMk/>
            <pc:sldMk cId="2836915565" sldId="446"/>
            <ac:cxnSpMk id="13" creationId="{D6D45EA0-3528-D881-A442-F880A3B8878F}"/>
          </ac:cxnSpMkLst>
        </pc:cxnChg>
      </pc:sldChg>
      <pc:sldChg chg="addSp delSp modSp mod modNotesTx">
        <pc:chgData name="Mina Farmanbar" userId="2a1e0098-5dc4-4049-80c3-9d1d60d2f212" providerId="ADAL" clId="{FE8FD055-A404-4280-ABD2-9145A98B660B}" dt="2024-07-29T08:46:31.051" v="428" actId="14100"/>
        <pc:sldMkLst>
          <pc:docMk/>
          <pc:sldMk cId="3911424734" sldId="447"/>
        </pc:sldMkLst>
        <pc:spChg chg="mod">
          <ac:chgData name="Mina Farmanbar" userId="2a1e0098-5dc4-4049-80c3-9d1d60d2f212" providerId="ADAL" clId="{FE8FD055-A404-4280-ABD2-9145A98B660B}" dt="2024-07-29T07:59:11.344" v="50"/>
          <ac:spMkLst>
            <pc:docMk/>
            <pc:sldMk cId="3911424734" sldId="447"/>
            <ac:spMk id="2" creationId="{3E0AF5D6-11E8-CC5F-772F-2B629BF14FBB}"/>
          </ac:spMkLst>
        </pc:spChg>
        <pc:spChg chg="mod">
          <ac:chgData name="Mina Farmanbar" userId="2a1e0098-5dc4-4049-80c3-9d1d60d2f212" providerId="ADAL" clId="{FE8FD055-A404-4280-ABD2-9145A98B660B}" dt="2024-07-29T07:59:52.033" v="57" actId="6549"/>
          <ac:spMkLst>
            <pc:docMk/>
            <pc:sldMk cId="3911424734" sldId="447"/>
            <ac:spMk id="3" creationId="{FD1C470C-EA3F-AC59-CFC3-2C99D1E1C6EF}"/>
          </ac:spMkLst>
        </pc:spChg>
        <pc:spChg chg="add mod">
          <ac:chgData name="Mina Farmanbar" userId="2a1e0098-5dc4-4049-80c3-9d1d60d2f212" providerId="ADAL" clId="{FE8FD055-A404-4280-ABD2-9145A98B660B}" dt="2024-07-29T08:22:43.489" v="191" actId="1076"/>
          <ac:spMkLst>
            <pc:docMk/>
            <pc:sldMk cId="3911424734" sldId="447"/>
            <ac:spMk id="4" creationId="{0C7C9F63-4147-A9F2-B2CA-D06847315627}"/>
          </ac:spMkLst>
        </pc:spChg>
        <pc:spChg chg="add mod">
          <ac:chgData name="Mina Farmanbar" userId="2a1e0098-5dc4-4049-80c3-9d1d60d2f212" providerId="ADAL" clId="{FE8FD055-A404-4280-ABD2-9145A98B660B}" dt="2024-07-29T08:22:47.734" v="193" actId="1076"/>
          <ac:spMkLst>
            <pc:docMk/>
            <pc:sldMk cId="3911424734" sldId="447"/>
            <ac:spMk id="5" creationId="{37083776-52D9-0C20-EE08-D28A24C44B1C}"/>
          </ac:spMkLst>
        </pc:spChg>
        <pc:spChg chg="add mod">
          <ac:chgData name="Mina Farmanbar" userId="2a1e0098-5dc4-4049-80c3-9d1d60d2f212" providerId="ADAL" clId="{FE8FD055-A404-4280-ABD2-9145A98B660B}" dt="2024-07-29T08:46:31.051" v="428" actId="14100"/>
          <ac:spMkLst>
            <pc:docMk/>
            <pc:sldMk cId="3911424734" sldId="447"/>
            <ac:spMk id="6" creationId="{3599C010-D886-63EB-9280-48DD9DF15A43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20" creationId="{7410378A-FB10-7DDE-5B13-7A82983B6E6A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21" creationId="{6C36A9CF-6F4D-2C1F-302E-712EC89906A4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22" creationId="{7E0A6361-CDDC-A71A-BD21-92113D54BBA0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24" creationId="{D59A5AD3-BC48-1D93-5945-7B5951016A82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28" creationId="{2676BFE5-018F-8F51-CF99-7747893FAEBC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29" creationId="{82E99CD0-FD90-30D6-4A77-BE1A2C781A90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30" creationId="{081D7831-7864-FD61-F75F-4FA029839888}"/>
          </ac:spMkLst>
        </pc:spChg>
        <pc:spChg chg="del">
          <ac:chgData name="Mina Farmanbar" userId="2a1e0098-5dc4-4049-80c3-9d1d60d2f212" providerId="ADAL" clId="{FE8FD055-A404-4280-ABD2-9145A98B660B}" dt="2024-07-29T07:59:05.866" v="49" actId="478"/>
          <ac:spMkLst>
            <pc:docMk/>
            <pc:sldMk cId="3911424734" sldId="447"/>
            <ac:spMk id="31" creationId="{DB73EA0F-E0AE-164B-CED5-8AE5E7681B3B}"/>
          </ac:spMkLst>
        </pc:spChg>
        <pc:cxnChg chg="del">
          <ac:chgData name="Mina Farmanbar" userId="2a1e0098-5dc4-4049-80c3-9d1d60d2f212" providerId="ADAL" clId="{FE8FD055-A404-4280-ABD2-9145A98B660B}" dt="2024-07-29T07:59:05.866" v="49" actId="478"/>
          <ac:cxnSpMkLst>
            <pc:docMk/>
            <pc:sldMk cId="3911424734" sldId="447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FE8FD055-A404-4280-ABD2-9145A98B660B}" dt="2024-07-29T07:59:05.866" v="49" actId="478"/>
          <ac:cxnSpMkLst>
            <pc:docMk/>
            <pc:sldMk cId="3911424734" sldId="447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FE8FD055-A404-4280-ABD2-9145A98B660B}" dt="2024-07-29T07:59:05.866" v="49" actId="478"/>
          <ac:cxnSpMkLst>
            <pc:docMk/>
            <pc:sldMk cId="3911424734" sldId="447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FE8FD055-A404-4280-ABD2-9145A98B660B}" dt="2024-07-29T07:59:05.866" v="49" actId="478"/>
          <ac:cxnSpMkLst>
            <pc:docMk/>
            <pc:sldMk cId="3911424734" sldId="447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FE8FD055-A404-4280-ABD2-9145A98B660B}" dt="2024-07-29T07:59:05.866" v="49" actId="478"/>
          <ac:cxnSpMkLst>
            <pc:docMk/>
            <pc:sldMk cId="3911424734" sldId="447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FE8FD055-A404-4280-ABD2-9145A98B660B}" dt="2024-07-29T07:59:05.866" v="49" actId="478"/>
          <ac:cxnSpMkLst>
            <pc:docMk/>
            <pc:sldMk cId="3911424734" sldId="447"/>
            <ac:cxnSpMk id="27" creationId="{AC6FCB8F-3ED5-1A7F-D3AC-89B32F84562E}"/>
          </ac:cxnSpMkLst>
        </pc:cxnChg>
      </pc:sldChg>
      <pc:sldChg chg="modSp del mod">
        <pc:chgData name="Mina Farmanbar" userId="2a1e0098-5dc4-4049-80c3-9d1d60d2f212" providerId="ADAL" clId="{FE8FD055-A404-4280-ABD2-9145A98B660B}" dt="2024-07-29T09:23:26.133" v="431" actId="47"/>
        <pc:sldMkLst>
          <pc:docMk/>
          <pc:sldMk cId="56534331" sldId="448"/>
        </pc:sldMkLst>
        <pc:cxnChg chg="mod">
          <ac:chgData name="Mina Farmanbar" userId="2a1e0098-5dc4-4049-80c3-9d1d60d2f212" providerId="ADAL" clId="{FE8FD055-A404-4280-ABD2-9145A98B660B}" dt="2024-07-29T08:41:48.043" v="427" actId="962"/>
          <ac:cxnSpMkLst>
            <pc:docMk/>
            <pc:sldMk cId="56534331" sldId="448"/>
            <ac:cxnSpMk id="7" creationId="{0C168E02-DD62-1B72-7596-F77CBECA7EBB}"/>
          </ac:cxnSpMkLst>
        </pc:cxnChg>
        <pc:cxnChg chg="mod">
          <ac:chgData name="Mina Farmanbar" userId="2a1e0098-5dc4-4049-80c3-9d1d60d2f212" providerId="ADAL" clId="{FE8FD055-A404-4280-ABD2-9145A98B660B}" dt="2024-07-29T08:41:46.619" v="426" actId="962"/>
          <ac:cxnSpMkLst>
            <pc:docMk/>
            <pc:sldMk cId="56534331" sldId="448"/>
            <ac:cxnSpMk id="8" creationId="{C88AE2F7-9A72-652B-0C49-38C8F63AEA05}"/>
          </ac:cxnSpMkLst>
        </pc:cxnChg>
        <pc:cxnChg chg="mod">
          <ac:chgData name="Mina Farmanbar" userId="2a1e0098-5dc4-4049-80c3-9d1d60d2f212" providerId="ADAL" clId="{FE8FD055-A404-4280-ABD2-9145A98B660B}" dt="2024-07-29T08:41:44.842" v="425" actId="962"/>
          <ac:cxnSpMkLst>
            <pc:docMk/>
            <pc:sldMk cId="56534331" sldId="448"/>
            <ac:cxnSpMk id="15" creationId="{FF10D06D-7212-0C4C-0958-F1B422279C2D}"/>
          </ac:cxnSpMkLst>
        </pc:cxnChg>
        <pc:cxnChg chg="mod">
          <ac:chgData name="Mina Farmanbar" userId="2a1e0098-5dc4-4049-80c3-9d1d60d2f212" providerId="ADAL" clId="{FE8FD055-A404-4280-ABD2-9145A98B660B}" dt="2024-07-29T08:41:43.717" v="424" actId="962"/>
          <ac:cxnSpMkLst>
            <pc:docMk/>
            <pc:sldMk cId="56534331" sldId="448"/>
            <ac:cxnSpMk id="17" creationId="{CFE6DBD6-3CB7-93E3-4C36-06674CAA5711}"/>
          </ac:cxnSpMkLst>
        </pc:cxnChg>
        <pc:cxnChg chg="mod">
          <ac:chgData name="Mina Farmanbar" userId="2a1e0098-5dc4-4049-80c3-9d1d60d2f212" providerId="ADAL" clId="{FE8FD055-A404-4280-ABD2-9145A98B660B}" dt="2024-07-29T08:41:42.517" v="423" actId="962"/>
          <ac:cxnSpMkLst>
            <pc:docMk/>
            <pc:sldMk cId="56534331" sldId="448"/>
            <ac:cxnSpMk id="19" creationId="{EA6B983B-FE70-5297-348C-5AE920366347}"/>
          </ac:cxnSpMkLst>
        </pc:cxnChg>
        <pc:cxnChg chg="mod">
          <ac:chgData name="Mina Farmanbar" userId="2a1e0098-5dc4-4049-80c3-9d1d60d2f212" providerId="ADAL" clId="{FE8FD055-A404-4280-ABD2-9145A98B660B}" dt="2024-07-29T08:41:41.321" v="422" actId="962"/>
          <ac:cxnSpMkLst>
            <pc:docMk/>
            <pc:sldMk cId="56534331" sldId="448"/>
            <ac:cxnSpMk id="27" creationId="{D03708A9-BAD5-9783-A1AC-CEB54C41C2BF}"/>
          </ac:cxnSpMkLst>
        </pc:cxnChg>
        <pc:cxnChg chg="mod">
          <ac:chgData name="Mina Farmanbar" userId="2a1e0098-5dc4-4049-80c3-9d1d60d2f212" providerId="ADAL" clId="{FE8FD055-A404-4280-ABD2-9145A98B660B}" dt="2024-07-29T08:41:39.977" v="421" actId="962"/>
          <ac:cxnSpMkLst>
            <pc:docMk/>
            <pc:sldMk cId="56534331" sldId="448"/>
            <ac:cxnSpMk id="28" creationId="{69D4713F-A761-4146-61CC-503CE5F369D5}"/>
          </ac:cxnSpMkLst>
        </pc:cxnChg>
        <pc:cxnChg chg="mod">
          <ac:chgData name="Mina Farmanbar" userId="2a1e0098-5dc4-4049-80c3-9d1d60d2f212" providerId="ADAL" clId="{FE8FD055-A404-4280-ABD2-9145A98B660B}" dt="2024-07-29T08:41:38.845" v="420" actId="962"/>
          <ac:cxnSpMkLst>
            <pc:docMk/>
            <pc:sldMk cId="56534331" sldId="448"/>
            <ac:cxnSpMk id="29" creationId="{0770A9AE-9236-2B26-0D31-313BFF30ABBB}"/>
          </ac:cxnSpMkLst>
        </pc:cxnChg>
        <pc:cxnChg chg="mod">
          <ac:chgData name="Mina Farmanbar" userId="2a1e0098-5dc4-4049-80c3-9d1d60d2f212" providerId="ADAL" clId="{FE8FD055-A404-4280-ABD2-9145A98B660B}" dt="2024-07-29T08:41:37.684" v="419" actId="962"/>
          <ac:cxnSpMkLst>
            <pc:docMk/>
            <pc:sldMk cId="56534331" sldId="448"/>
            <ac:cxnSpMk id="31" creationId="{9325C756-0ADE-F8B3-47F5-202DDD26A01D}"/>
          </ac:cxnSpMkLst>
        </pc:cxnChg>
        <pc:cxnChg chg="mod">
          <ac:chgData name="Mina Farmanbar" userId="2a1e0098-5dc4-4049-80c3-9d1d60d2f212" providerId="ADAL" clId="{FE8FD055-A404-4280-ABD2-9145A98B660B}" dt="2024-07-29T08:41:36.213" v="418" actId="962"/>
          <ac:cxnSpMkLst>
            <pc:docMk/>
            <pc:sldMk cId="56534331" sldId="448"/>
            <ac:cxnSpMk id="33" creationId="{E5F1AC3E-4FA2-7C18-A00A-9C6AB017A3B2}"/>
          </ac:cxnSpMkLst>
        </pc:cxnChg>
      </pc:sldChg>
      <pc:sldChg chg="addSp delSp modSp add mod ord modNotesTx">
        <pc:chgData name="Mina Farmanbar" userId="2a1e0098-5dc4-4049-80c3-9d1d60d2f212" providerId="ADAL" clId="{FE8FD055-A404-4280-ABD2-9145A98B660B}" dt="2024-07-29T10:39:24.823" v="1326" actId="20577"/>
        <pc:sldMkLst>
          <pc:docMk/>
          <pc:sldMk cId="241412194" sldId="448"/>
        </pc:sldMkLst>
        <pc:spChg chg="mod">
          <ac:chgData name="Mina Farmanbar" userId="2a1e0098-5dc4-4049-80c3-9d1d60d2f212" providerId="ADAL" clId="{FE8FD055-A404-4280-ABD2-9145A98B660B}" dt="2024-07-29T10:39:24.823" v="1326" actId="20577"/>
          <ac:spMkLst>
            <pc:docMk/>
            <pc:sldMk cId="241412194" sldId="448"/>
            <ac:spMk id="2" creationId="{3E0AF5D6-11E8-CC5F-772F-2B629BF14FBB}"/>
          </ac:spMkLst>
        </pc:spChg>
        <pc:spChg chg="mod">
          <ac:chgData name="Mina Farmanbar" userId="2a1e0098-5dc4-4049-80c3-9d1d60d2f212" providerId="ADAL" clId="{FE8FD055-A404-4280-ABD2-9145A98B660B}" dt="2024-07-29T09:47:02.582" v="826"/>
          <ac:spMkLst>
            <pc:docMk/>
            <pc:sldMk cId="241412194" sldId="448"/>
            <ac:spMk id="3" creationId="{FD1C470C-EA3F-AC59-CFC3-2C99D1E1C6EF}"/>
          </ac:spMkLst>
        </pc:spChg>
        <pc:spChg chg="mod">
          <ac:chgData name="Mina Farmanbar" userId="2a1e0098-5dc4-4049-80c3-9d1d60d2f212" providerId="ADAL" clId="{FE8FD055-A404-4280-ABD2-9145A98B660B}" dt="2024-07-29T09:47:21.814" v="844" actId="1076"/>
          <ac:spMkLst>
            <pc:docMk/>
            <pc:sldMk cId="241412194" sldId="448"/>
            <ac:spMk id="4" creationId="{0C7C9F63-4147-A9F2-B2CA-D06847315627}"/>
          </ac:spMkLst>
        </pc:spChg>
        <pc:spChg chg="del mod">
          <ac:chgData name="Mina Farmanbar" userId="2a1e0098-5dc4-4049-80c3-9d1d60d2f212" providerId="ADAL" clId="{FE8FD055-A404-4280-ABD2-9145A98B660B}" dt="2024-07-29T09:44:25.911" v="774" actId="478"/>
          <ac:spMkLst>
            <pc:docMk/>
            <pc:sldMk cId="241412194" sldId="448"/>
            <ac:spMk id="5" creationId="{37083776-52D9-0C20-EE08-D28A24C44B1C}"/>
          </ac:spMkLst>
        </pc:spChg>
        <pc:spChg chg="del mod">
          <ac:chgData name="Mina Farmanbar" userId="2a1e0098-5dc4-4049-80c3-9d1d60d2f212" providerId="ADAL" clId="{FE8FD055-A404-4280-ABD2-9145A98B660B}" dt="2024-07-29T09:44:23.614" v="773" actId="478"/>
          <ac:spMkLst>
            <pc:docMk/>
            <pc:sldMk cId="241412194" sldId="448"/>
            <ac:spMk id="6" creationId="{3599C010-D886-63EB-9280-48DD9DF15A43}"/>
          </ac:spMkLst>
        </pc:spChg>
        <pc:spChg chg="add mod">
          <ac:chgData name="Mina Farmanbar" userId="2a1e0098-5dc4-4049-80c3-9d1d60d2f212" providerId="ADAL" clId="{FE8FD055-A404-4280-ABD2-9145A98B660B}" dt="2024-07-29T09:53:26.615" v="895" actId="108"/>
          <ac:spMkLst>
            <pc:docMk/>
            <pc:sldMk cId="241412194" sldId="448"/>
            <ac:spMk id="9" creationId="{5CBEA4FA-4CCA-4CFD-4C42-A9B58FB9342E}"/>
          </ac:spMkLst>
        </pc:spChg>
        <pc:graphicFrameChg chg="add mod modGraphic">
          <ac:chgData name="Mina Farmanbar" userId="2a1e0098-5dc4-4049-80c3-9d1d60d2f212" providerId="ADAL" clId="{FE8FD055-A404-4280-ABD2-9145A98B660B}" dt="2024-07-29T09:46:51.873" v="824" actId="2165"/>
          <ac:graphicFrameMkLst>
            <pc:docMk/>
            <pc:sldMk cId="241412194" sldId="448"/>
            <ac:graphicFrameMk id="7" creationId="{8B8E49D9-F076-EB64-A236-78BAD558BF75}"/>
          </ac:graphicFrameMkLst>
        </pc:graphicFrameChg>
      </pc:sldChg>
      <pc:sldChg chg="addSp delSp modSp add mod modNotesTx">
        <pc:chgData name="Mina Farmanbar" userId="2a1e0098-5dc4-4049-80c3-9d1d60d2f212" providerId="ADAL" clId="{FE8FD055-A404-4280-ABD2-9145A98B660B}" dt="2024-07-31T17:07:28.625" v="2332" actId="478"/>
        <pc:sldMkLst>
          <pc:docMk/>
          <pc:sldMk cId="1171826670" sldId="449"/>
        </pc:sldMkLst>
        <pc:spChg chg="mod">
          <ac:chgData name="Mina Farmanbar" userId="2a1e0098-5dc4-4049-80c3-9d1d60d2f212" providerId="ADAL" clId="{FE8FD055-A404-4280-ABD2-9145A98B660B}" dt="2024-07-29T10:29:22.374" v="897" actId="1076"/>
          <ac:spMkLst>
            <pc:docMk/>
            <pc:sldMk cId="1171826670" sldId="449"/>
            <ac:spMk id="2" creationId="{3E0AF5D6-11E8-CC5F-772F-2B629BF14FBB}"/>
          </ac:spMkLst>
        </pc:spChg>
        <pc:spChg chg="del mod">
          <ac:chgData name="Mina Farmanbar" userId="2a1e0098-5dc4-4049-80c3-9d1d60d2f212" providerId="ADAL" clId="{FE8FD055-A404-4280-ABD2-9145A98B660B}" dt="2024-07-31T17:07:25.966" v="2331" actId="478"/>
          <ac:spMkLst>
            <pc:docMk/>
            <pc:sldMk cId="1171826670" sldId="449"/>
            <ac:spMk id="3" creationId="{FD1C470C-EA3F-AC59-CFC3-2C99D1E1C6EF}"/>
          </ac:spMkLst>
        </pc:spChg>
        <pc:spChg chg="mod">
          <ac:chgData name="Mina Farmanbar" userId="2a1e0098-5dc4-4049-80c3-9d1d60d2f212" providerId="ADAL" clId="{FE8FD055-A404-4280-ABD2-9145A98B660B}" dt="2024-07-29T10:32:42.088" v="1132" actId="1076"/>
          <ac:spMkLst>
            <pc:docMk/>
            <pc:sldMk cId="1171826670" sldId="449"/>
            <ac:spMk id="4" creationId="{0C7C9F63-4147-A9F2-B2CA-D06847315627}"/>
          </ac:spMkLst>
        </pc:spChg>
        <pc:spChg chg="add mod">
          <ac:chgData name="Mina Farmanbar" userId="2a1e0098-5dc4-4049-80c3-9d1d60d2f212" providerId="ADAL" clId="{FE8FD055-A404-4280-ABD2-9145A98B660B}" dt="2024-07-29T10:32:50.971" v="1134" actId="1076"/>
          <ac:spMkLst>
            <pc:docMk/>
            <pc:sldMk cId="1171826670" sldId="449"/>
            <ac:spMk id="5" creationId="{46A54533-9288-4959-7D04-132FB51D0A4D}"/>
          </ac:spMkLst>
        </pc:spChg>
        <pc:spChg chg="add mod">
          <ac:chgData name="Mina Farmanbar" userId="2a1e0098-5dc4-4049-80c3-9d1d60d2f212" providerId="ADAL" clId="{FE8FD055-A404-4280-ABD2-9145A98B660B}" dt="2024-07-29T10:37:46.995" v="1267" actId="1076"/>
          <ac:spMkLst>
            <pc:docMk/>
            <pc:sldMk cId="1171826670" sldId="449"/>
            <ac:spMk id="6" creationId="{91B307EE-C854-A1F5-DBC6-46F3F7F2A4F0}"/>
          </ac:spMkLst>
        </pc:spChg>
        <pc:spChg chg="add del mod">
          <ac:chgData name="Mina Farmanbar" userId="2a1e0098-5dc4-4049-80c3-9d1d60d2f212" providerId="ADAL" clId="{FE8FD055-A404-4280-ABD2-9145A98B660B}" dt="2024-07-31T17:07:28.625" v="2332" actId="478"/>
          <ac:spMkLst>
            <pc:docMk/>
            <pc:sldMk cId="1171826670" sldId="449"/>
            <ac:spMk id="8" creationId="{7D7CD836-B5D3-D29E-F82F-1ACBD842FFB4}"/>
          </ac:spMkLst>
        </pc:spChg>
        <pc:spChg chg="del">
          <ac:chgData name="Mina Farmanbar" userId="2a1e0098-5dc4-4049-80c3-9d1d60d2f212" providerId="ADAL" clId="{FE8FD055-A404-4280-ABD2-9145A98B660B}" dt="2024-07-29T10:35:12.873" v="1135" actId="478"/>
          <ac:spMkLst>
            <pc:docMk/>
            <pc:sldMk cId="1171826670" sldId="449"/>
            <ac:spMk id="9" creationId="{5CBEA4FA-4CCA-4CFD-4C42-A9B58FB9342E}"/>
          </ac:spMkLst>
        </pc:spChg>
        <pc:spChg chg="add del mod">
          <ac:chgData name="Mina Farmanbar" userId="2a1e0098-5dc4-4049-80c3-9d1d60d2f212" providerId="ADAL" clId="{FE8FD055-A404-4280-ABD2-9145A98B660B}" dt="2024-07-29T10:38:52.510" v="1272" actId="478"/>
          <ac:spMkLst>
            <pc:docMk/>
            <pc:sldMk cId="1171826670" sldId="449"/>
            <ac:spMk id="10" creationId="{12EBC4AE-6B19-0402-3071-0B1674524584}"/>
          </ac:spMkLst>
        </pc:spChg>
        <pc:graphicFrameChg chg="del">
          <ac:chgData name="Mina Farmanbar" userId="2a1e0098-5dc4-4049-80c3-9d1d60d2f212" providerId="ADAL" clId="{FE8FD055-A404-4280-ABD2-9145A98B660B}" dt="2024-07-29T10:35:18.197" v="1136" actId="478"/>
          <ac:graphicFrameMkLst>
            <pc:docMk/>
            <pc:sldMk cId="1171826670" sldId="449"/>
            <ac:graphicFrameMk id="7" creationId="{8B8E49D9-F076-EB64-A236-78BAD558BF75}"/>
          </ac:graphicFrameMkLst>
        </pc:graphicFrameChg>
      </pc:sldChg>
      <pc:sldChg chg="addSp delSp modSp add mod ord modNotesTx">
        <pc:chgData name="Mina Farmanbar" userId="2a1e0098-5dc4-4049-80c3-9d1d60d2f212" providerId="ADAL" clId="{FE8FD055-A404-4280-ABD2-9145A98B660B}" dt="2024-07-31T14:51:07.234" v="1688" actId="207"/>
        <pc:sldMkLst>
          <pc:docMk/>
          <pc:sldMk cId="1739032642" sldId="450"/>
        </pc:sldMkLst>
        <pc:spChg chg="mod">
          <ac:chgData name="Mina Farmanbar" userId="2a1e0098-5dc4-4049-80c3-9d1d60d2f212" providerId="ADAL" clId="{FE8FD055-A404-4280-ABD2-9145A98B660B}" dt="2024-07-29T10:39:19.864" v="1321" actId="20577"/>
          <ac:spMkLst>
            <pc:docMk/>
            <pc:sldMk cId="1739032642" sldId="450"/>
            <ac:spMk id="2" creationId="{3E0AF5D6-11E8-CC5F-772F-2B629BF14FBB}"/>
          </ac:spMkLst>
        </pc:spChg>
        <pc:spChg chg="mod">
          <ac:chgData name="Mina Farmanbar" userId="2a1e0098-5dc4-4049-80c3-9d1d60d2f212" providerId="ADAL" clId="{FE8FD055-A404-4280-ABD2-9145A98B660B}" dt="2024-07-31T14:51:03.534" v="1687" actId="207"/>
          <ac:spMkLst>
            <pc:docMk/>
            <pc:sldMk cId="1739032642" sldId="450"/>
            <ac:spMk id="3" creationId="{FD1C470C-EA3F-AC59-CFC3-2C99D1E1C6EF}"/>
          </ac:spMkLst>
        </pc:spChg>
        <pc:spChg chg="del">
          <ac:chgData name="Mina Farmanbar" userId="2a1e0098-5dc4-4049-80c3-9d1d60d2f212" providerId="ADAL" clId="{FE8FD055-A404-4280-ABD2-9145A98B660B}" dt="2024-07-29T10:43:23.266" v="1402" actId="478"/>
          <ac:spMkLst>
            <pc:docMk/>
            <pc:sldMk cId="1739032642" sldId="450"/>
            <ac:spMk id="4" creationId="{0C7C9F63-4147-A9F2-B2CA-D06847315627}"/>
          </ac:spMkLst>
        </pc:spChg>
        <pc:spChg chg="add del mod">
          <ac:chgData name="Mina Farmanbar" userId="2a1e0098-5dc4-4049-80c3-9d1d60d2f212" providerId="ADAL" clId="{FE8FD055-A404-4280-ABD2-9145A98B660B}" dt="2024-07-29T10:52:37.928" v="1578" actId="21"/>
          <ac:spMkLst>
            <pc:docMk/>
            <pc:sldMk cId="1739032642" sldId="450"/>
            <ac:spMk id="6" creationId="{CD89255C-4EAC-875C-0F26-9D8C2BA97426}"/>
          </ac:spMkLst>
        </pc:spChg>
        <pc:spChg chg="add mod">
          <ac:chgData name="Mina Farmanbar" userId="2a1e0098-5dc4-4049-80c3-9d1d60d2f212" providerId="ADAL" clId="{FE8FD055-A404-4280-ABD2-9145A98B660B}" dt="2024-07-31T14:51:07.234" v="1688" actId="207"/>
          <ac:spMkLst>
            <pc:docMk/>
            <pc:sldMk cId="1739032642" sldId="450"/>
            <ac:spMk id="8" creationId="{CD89255C-4EAC-875C-0F26-9D8C2BA97426}"/>
          </ac:spMkLst>
        </pc:spChg>
        <pc:spChg chg="del">
          <ac:chgData name="Mina Farmanbar" userId="2a1e0098-5dc4-4049-80c3-9d1d60d2f212" providerId="ADAL" clId="{FE8FD055-A404-4280-ABD2-9145A98B660B}" dt="2024-07-29T10:43:25.538" v="1403" actId="478"/>
          <ac:spMkLst>
            <pc:docMk/>
            <pc:sldMk cId="1739032642" sldId="450"/>
            <ac:spMk id="9" creationId="{5CBEA4FA-4CCA-4CFD-4C42-A9B58FB9342E}"/>
          </ac:spMkLst>
        </pc:spChg>
        <pc:graphicFrameChg chg="del">
          <ac:chgData name="Mina Farmanbar" userId="2a1e0098-5dc4-4049-80c3-9d1d60d2f212" providerId="ADAL" clId="{FE8FD055-A404-4280-ABD2-9145A98B660B}" dt="2024-07-29T10:43:27.248" v="1404" actId="478"/>
          <ac:graphicFrameMkLst>
            <pc:docMk/>
            <pc:sldMk cId="1739032642" sldId="450"/>
            <ac:graphicFrameMk id="7" creationId="{8B8E49D9-F076-EB64-A236-78BAD558BF75}"/>
          </ac:graphicFrameMkLst>
        </pc:graphicFrameChg>
      </pc:sldChg>
      <pc:sldChg chg="addSp delSp modSp add mod modNotesTx">
        <pc:chgData name="Mina Farmanbar" userId="2a1e0098-5dc4-4049-80c3-9d1d60d2f212" providerId="ADAL" clId="{FE8FD055-A404-4280-ABD2-9145A98B660B}" dt="2024-07-31T14:50:58.490" v="1686" actId="207"/>
        <pc:sldMkLst>
          <pc:docMk/>
          <pc:sldMk cId="302614016" sldId="451"/>
        </pc:sldMkLst>
        <pc:spChg chg="mod">
          <ac:chgData name="Mina Farmanbar" userId="2a1e0098-5dc4-4049-80c3-9d1d60d2f212" providerId="ADAL" clId="{FE8FD055-A404-4280-ABD2-9145A98B660B}" dt="2024-07-29T10:50:23.826" v="1539" actId="20577"/>
          <ac:spMkLst>
            <pc:docMk/>
            <pc:sldMk cId="302614016" sldId="451"/>
            <ac:spMk id="2" creationId="{3E0AF5D6-11E8-CC5F-772F-2B629BF14FBB}"/>
          </ac:spMkLst>
        </pc:spChg>
        <pc:spChg chg="mod">
          <ac:chgData name="Mina Farmanbar" userId="2a1e0098-5dc4-4049-80c3-9d1d60d2f212" providerId="ADAL" clId="{FE8FD055-A404-4280-ABD2-9145A98B660B}" dt="2024-07-31T14:50:58.490" v="1686" actId="207"/>
          <ac:spMkLst>
            <pc:docMk/>
            <pc:sldMk cId="302614016" sldId="451"/>
            <ac:spMk id="3" creationId="{FD1C470C-EA3F-AC59-CFC3-2C99D1E1C6EF}"/>
          </ac:spMkLst>
        </pc:spChg>
        <pc:spChg chg="add del mod">
          <ac:chgData name="Mina Farmanbar" userId="2a1e0098-5dc4-4049-80c3-9d1d60d2f212" providerId="ADAL" clId="{FE8FD055-A404-4280-ABD2-9145A98B660B}" dt="2024-07-29T12:56:41.149" v="1633" actId="21"/>
          <ac:spMkLst>
            <pc:docMk/>
            <pc:sldMk cId="302614016" sldId="451"/>
            <ac:spMk id="4" creationId="{CD89255C-4EAC-875C-0F26-9D8C2BA97426}"/>
          </ac:spMkLst>
        </pc:spChg>
        <pc:spChg chg="del">
          <ac:chgData name="Mina Farmanbar" userId="2a1e0098-5dc4-4049-80c3-9d1d60d2f212" providerId="ADAL" clId="{FE8FD055-A404-4280-ABD2-9145A98B660B}" dt="2024-07-29T10:52:01.168" v="1575" actId="478"/>
          <ac:spMkLst>
            <pc:docMk/>
            <pc:sldMk cId="302614016" sldId="451"/>
            <ac:spMk id="6" creationId="{CD89255C-4EAC-875C-0F26-9D8C2BA97426}"/>
          </ac:spMkLst>
        </pc:spChg>
      </pc:sldChg>
      <pc:sldChg chg="modSp new mod">
        <pc:chgData name="Mina Farmanbar" userId="2a1e0098-5dc4-4049-80c3-9d1d60d2f212" providerId="ADAL" clId="{FE8FD055-A404-4280-ABD2-9145A98B660B}" dt="2024-07-31T14:49:42.295" v="1681" actId="21"/>
        <pc:sldMkLst>
          <pc:docMk/>
          <pc:sldMk cId="4131680233" sldId="452"/>
        </pc:sldMkLst>
        <pc:spChg chg="mod">
          <ac:chgData name="Mina Farmanbar" userId="2a1e0098-5dc4-4049-80c3-9d1d60d2f212" providerId="ADAL" clId="{FE8FD055-A404-4280-ABD2-9145A98B660B}" dt="2024-07-29T13:28:09.346" v="1652" actId="1076"/>
          <ac:spMkLst>
            <pc:docMk/>
            <pc:sldMk cId="4131680233" sldId="452"/>
            <ac:spMk id="2" creationId="{F43C3E1D-2AD8-3DBF-46F5-DD8840A1AB9B}"/>
          </ac:spMkLst>
        </pc:spChg>
        <pc:spChg chg="mod">
          <ac:chgData name="Mina Farmanbar" userId="2a1e0098-5dc4-4049-80c3-9d1d60d2f212" providerId="ADAL" clId="{FE8FD055-A404-4280-ABD2-9145A98B660B}" dt="2024-07-31T14:49:42.295" v="1681" actId="21"/>
          <ac:spMkLst>
            <pc:docMk/>
            <pc:sldMk cId="4131680233" sldId="452"/>
            <ac:spMk id="3" creationId="{5EE933BB-1026-A669-3032-2488C2EE6028}"/>
          </ac:spMkLst>
        </pc:spChg>
      </pc:sldChg>
      <pc:sldChg chg="modSp add mod">
        <pc:chgData name="Mina Farmanbar" userId="2a1e0098-5dc4-4049-80c3-9d1d60d2f212" providerId="ADAL" clId="{FE8FD055-A404-4280-ABD2-9145A98B660B}" dt="2024-07-31T14:49:50.025" v="1684" actId="20577"/>
        <pc:sldMkLst>
          <pc:docMk/>
          <pc:sldMk cId="4210257943" sldId="453"/>
        </pc:sldMkLst>
        <pc:spChg chg="mod">
          <ac:chgData name="Mina Farmanbar" userId="2a1e0098-5dc4-4049-80c3-9d1d60d2f212" providerId="ADAL" clId="{FE8FD055-A404-4280-ABD2-9145A98B660B}" dt="2024-07-31T14:49:50.025" v="1684" actId="20577"/>
          <ac:spMkLst>
            <pc:docMk/>
            <pc:sldMk cId="4210257943" sldId="453"/>
            <ac:spMk id="3" creationId="{5EE933BB-1026-A669-3032-2488C2EE6028}"/>
          </ac:spMkLst>
        </pc:spChg>
      </pc:sldChg>
      <pc:sldChg chg="new del">
        <pc:chgData name="Mina Farmanbar" userId="2a1e0098-5dc4-4049-80c3-9d1d60d2f212" providerId="ADAL" clId="{FE8FD055-A404-4280-ABD2-9145A98B660B}" dt="2024-07-31T15:31:53.149" v="1791" actId="47"/>
        <pc:sldMkLst>
          <pc:docMk/>
          <pc:sldMk cId="586567515" sldId="454"/>
        </pc:sldMkLst>
      </pc:sldChg>
      <pc:sldChg chg="addSp modSp new mod ord">
        <pc:chgData name="Mina Farmanbar" userId="2a1e0098-5dc4-4049-80c3-9d1d60d2f212" providerId="ADAL" clId="{FE8FD055-A404-4280-ABD2-9145A98B660B}" dt="2024-07-31T17:48:18.238" v="2418"/>
        <pc:sldMkLst>
          <pc:docMk/>
          <pc:sldMk cId="2817942219" sldId="455"/>
        </pc:sldMkLst>
        <pc:spChg chg="mod">
          <ac:chgData name="Mina Farmanbar" userId="2a1e0098-5dc4-4049-80c3-9d1d60d2f212" providerId="ADAL" clId="{FE8FD055-A404-4280-ABD2-9145A98B660B}" dt="2024-07-31T15:31:39.657" v="1787" actId="20577"/>
          <ac:spMkLst>
            <pc:docMk/>
            <pc:sldMk cId="2817942219" sldId="455"/>
            <ac:spMk id="2" creationId="{48067F4B-EC9B-8F18-3A00-D860F3F27A67}"/>
          </ac:spMkLst>
        </pc:spChg>
        <pc:spChg chg="mod">
          <ac:chgData name="Mina Farmanbar" userId="2a1e0098-5dc4-4049-80c3-9d1d60d2f212" providerId="ADAL" clId="{FE8FD055-A404-4280-ABD2-9145A98B660B}" dt="2024-07-31T15:31:43.651" v="1788" actId="6549"/>
          <ac:spMkLst>
            <pc:docMk/>
            <pc:sldMk cId="2817942219" sldId="455"/>
            <ac:spMk id="3" creationId="{113D9130-F705-027A-CBF7-E3E1A8FD1A86}"/>
          </ac:spMkLst>
        </pc:spChg>
        <pc:spChg chg="add mod">
          <ac:chgData name="Mina Farmanbar" userId="2a1e0098-5dc4-4049-80c3-9d1d60d2f212" providerId="ADAL" clId="{FE8FD055-A404-4280-ABD2-9145A98B660B}" dt="2024-07-31T15:20:30.840" v="1741" actId="1076"/>
          <ac:spMkLst>
            <pc:docMk/>
            <pc:sldMk cId="2817942219" sldId="455"/>
            <ac:spMk id="4" creationId="{E57D4AE9-3275-BD59-8347-6FED205F165C}"/>
          </ac:spMkLst>
        </pc:spChg>
        <pc:spChg chg="add mod">
          <ac:chgData name="Mina Farmanbar" userId="2a1e0098-5dc4-4049-80c3-9d1d60d2f212" providerId="ADAL" clId="{FE8FD055-A404-4280-ABD2-9145A98B660B}" dt="2024-07-31T15:20:30.840" v="1741" actId="1076"/>
          <ac:spMkLst>
            <pc:docMk/>
            <pc:sldMk cId="2817942219" sldId="455"/>
            <ac:spMk id="5" creationId="{D24FBBE4-BB7E-0AB8-B1EC-D91228C37B6E}"/>
          </ac:spMkLst>
        </pc:spChg>
        <pc:spChg chg="add mod">
          <ac:chgData name="Mina Farmanbar" userId="2a1e0098-5dc4-4049-80c3-9d1d60d2f212" providerId="ADAL" clId="{FE8FD055-A404-4280-ABD2-9145A98B660B}" dt="2024-07-31T15:20:30.840" v="1741" actId="1076"/>
          <ac:spMkLst>
            <pc:docMk/>
            <pc:sldMk cId="2817942219" sldId="455"/>
            <ac:spMk id="6" creationId="{7B9BEB9C-C9A9-EA7A-DFC5-19AB8B861DFC}"/>
          </ac:spMkLst>
        </pc:spChg>
        <pc:spChg chg="add mod">
          <ac:chgData name="Mina Farmanbar" userId="2a1e0098-5dc4-4049-80c3-9d1d60d2f212" providerId="ADAL" clId="{FE8FD055-A404-4280-ABD2-9145A98B660B}" dt="2024-07-31T15:20:30.840" v="1741" actId="1076"/>
          <ac:spMkLst>
            <pc:docMk/>
            <pc:sldMk cId="2817942219" sldId="455"/>
            <ac:spMk id="7" creationId="{77A701B2-3B2B-5238-B612-6F16106D2E22}"/>
          </ac:spMkLst>
        </pc:spChg>
        <pc:spChg chg="add mod">
          <ac:chgData name="Mina Farmanbar" userId="2a1e0098-5dc4-4049-80c3-9d1d60d2f212" providerId="ADAL" clId="{FE8FD055-A404-4280-ABD2-9145A98B660B}" dt="2024-07-31T15:20:30.840" v="1741" actId="1076"/>
          <ac:spMkLst>
            <pc:docMk/>
            <pc:sldMk cId="2817942219" sldId="455"/>
            <ac:spMk id="8" creationId="{1E8A1FAC-DB8B-B51C-8CFC-F047B2A8DE6C}"/>
          </ac:spMkLst>
        </pc:spChg>
        <pc:spChg chg="add mod">
          <ac:chgData name="Mina Farmanbar" userId="2a1e0098-5dc4-4049-80c3-9d1d60d2f212" providerId="ADAL" clId="{FE8FD055-A404-4280-ABD2-9145A98B660B}" dt="2024-07-31T15:20:30.840" v="1741" actId="1076"/>
          <ac:spMkLst>
            <pc:docMk/>
            <pc:sldMk cId="2817942219" sldId="455"/>
            <ac:spMk id="9" creationId="{3669E82C-1EC6-2388-C613-346A6832F233}"/>
          </ac:spMkLst>
        </pc:spChg>
        <pc:spChg chg="add mod">
          <ac:chgData name="Mina Farmanbar" userId="2a1e0098-5dc4-4049-80c3-9d1d60d2f212" providerId="ADAL" clId="{FE8FD055-A404-4280-ABD2-9145A98B660B}" dt="2024-07-31T15:20:30.840" v="1741" actId="1076"/>
          <ac:spMkLst>
            <pc:docMk/>
            <pc:sldMk cId="2817942219" sldId="455"/>
            <ac:spMk id="10" creationId="{3F94CCF6-59B3-BCEF-A6E0-2CBC39F4B399}"/>
          </ac:spMkLst>
        </pc:spChg>
      </pc:sldChg>
      <pc:sldChg chg="modSp new mod ord">
        <pc:chgData name="Mina Farmanbar" userId="2a1e0098-5dc4-4049-80c3-9d1d60d2f212" providerId="ADAL" clId="{FE8FD055-A404-4280-ABD2-9145A98B660B}" dt="2024-07-31T15:43:47.031" v="1845" actId="20577"/>
        <pc:sldMkLst>
          <pc:docMk/>
          <pc:sldMk cId="2172314175" sldId="456"/>
        </pc:sldMkLst>
        <pc:spChg chg="mod">
          <ac:chgData name="Mina Farmanbar" userId="2a1e0098-5dc4-4049-80c3-9d1d60d2f212" providerId="ADAL" clId="{FE8FD055-A404-4280-ABD2-9145A98B660B}" dt="2024-07-31T15:30:04.685" v="1767" actId="20577"/>
          <ac:spMkLst>
            <pc:docMk/>
            <pc:sldMk cId="2172314175" sldId="456"/>
            <ac:spMk id="2" creationId="{93395437-E44D-A584-35A1-F1E31CACB349}"/>
          </ac:spMkLst>
        </pc:spChg>
        <pc:spChg chg="mod">
          <ac:chgData name="Mina Farmanbar" userId="2a1e0098-5dc4-4049-80c3-9d1d60d2f212" providerId="ADAL" clId="{FE8FD055-A404-4280-ABD2-9145A98B660B}" dt="2024-07-31T15:43:47.031" v="1845" actId="20577"/>
          <ac:spMkLst>
            <pc:docMk/>
            <pc:sldMk cId="2172314175" sldId="456"/>
            <ac:spMk id="3" creationId="{FB74C8EA-F70D-8C06-E1DF-B69F72CB3D13}"/>
          </ac:spMkLst>
        </pc:spChg>
      </pc:sldChg>
      <pc:sldChg chg="modSp new mod">
        <pc:chgData name="Mina Farmanbar" userId="2a1e0098-5dc4-4049-80c3-9d1d60d2f212" providerId="ADAL" clId="{FE8FD055-A404-4280-ABD2-9145A98B660B}" dt="2024-07-31T15:44:15.425" v="1861" actId="1076"/>
        <pc:sldMkLst>
          <pc:docMk/>
          <pc:sldMk cId="408964784" sldId="457"/>
        </pc:sldMkLst>
        <pc:spChg chg="mod">
          <ac:chgData name="Mina Farmanbar" userId="2a1e0098-5dc4-4049-80c3-9d1d60d2f212" providerId="ADAL" clId="{FE8FD055-A404-4280-ABD2-9145A98B660B}" dt="2024-07-31T15:44:15.425" v="1861" actId="1076"/>
          <ac:spMkLst>
            <pc:docMk/>
            <pc:sldMk cId="408964784" sldId="457"/>
            <ac:spMk id="2" creationId="{41F00CA5-BFFC-FD36-B955-8E8EFF484D0D}"/>
          </ac:spMkLst>
        </pc:spChg>
        <pc:spChg chg="mod">
          <ac:chgData name="Mina Farmanbar" userId="2a1e0098-5dc4-4049-80c3-9d1d60d2f212" providerId="ADAL" clId="{FE8FD055-A404-4280-ABD2-9145A98B660B}" dt="2024-07-31T15:44:07.532" v="1858" actId="122"/>
          <ac:spMkLst>
            <pc:docMk/>
            <pc:sldMk cId="408964784" sldId="457"/>
            <ac:spMk id="3" creationId="{437E73F3-D1AE-850D-8017-82ED4D1E48A7}"/>
          </ac:spMkLst>
        </pc:spChg>
      </pc:sldChg>
      <pc:sldChg chg="modSp add mod">
        <pc:chgData name="Mina Farmanbar" userId="2a1e0098-5dc4-4049-80c3-9d1d60d2f212" providerId="ADAL" clId="{FE8FD055-A404-4280-ABD2-9145A98B660B}" dt="2024-07-31T15:44:25.077" v="1868" actId="20577"/>
        <pc:sldMkLst>
          <pc:docMk/>
          <pc:sldMk cId="4007119366" sldId="458"/>
        </pc:sldMkLst>
        <pc:spChg chg="mod">
          <ac:chgData name="Mina Farmanbar" userId="2a1e0098-5dc4-4049-80c3-9d1d60d2f212" providerId="ADAL" clId="{FE8FD055-A404-4280-ABD2-9145A98B660B}" dt="2024-07-31T15:44:25.077" v="1868" actId="20577"/>
          <ac:spMkLst>
            <pc:docMk/>
            <pc:sldMk cId="4007119366" sldId="458"/>
            <ac:spMk id="3" creationId="{437E73F3-D1AE-850D-8017-82ED4D1E48A7}"/>
          </ac:spMkLst>
        </pc:spChg>
      </pc:sldChg>
      <pc:sldChg chg="modSp new mod modNotesTx">
        <pc:chgData name="Mina Farmanbar" userId="2a1e0098-5dc4-4049-80c3-9d1d60d2f212" providerId="ADAL" clId="{FE8FD055-A404-4280-ABD2-9145A98B660B}" dt="2024-07-31T17:48:33.807" v="2424" actId="20577"/>
        <pc:sldMkLst>
          <pc:docMk/>
          <pc:sldMk cId="363828516" sldId="459"/>
        </pc:sldMkLst>
        <pc:spChg chg="mod">
          <ac:chgData name="Mina Farmanbar" userId="2a1e0098-5dc4-4049-80c3-9d1d60d2f212" providerId="ADAL" clId="{FE8FD055-A404-4280-ABD2-9145A98B660B}" dt="2024-07-31T15:44:37.829" v="1872"/>
          <ac:spMkLst>
            <pc:docMk/>
            <pc:sldMk cId="363828516" sldId="459"/>
            <ac:spMk id="2" creationId="{06EA8224-FD9A-E33C-8AB9-67D9B6888ABA}"/>
          </ac:spMkLst>
        </pc:spChg>
        <pc:spChg chg="mod">
          <ac:chgData name="Mina Farmanbar" userId="2a1e0098-5dc4-4049-80c3-9d1d60d2f212" providerId="ADAL" clId="{FE8FD055-A404-4280-ABD2-9145A98B660B}" dt="2024-07-31T17:48:33.807" v="2424" actId="20577"/>
          <ac:spMkLst>
            <pc:docMk/>
            <pc:sldMk cId="363828516" sldId="459"/>
            <ac:spMk id="3" creationId="{6457A96A-EB82-F85A-BFD6-A6381D5FDE1C}"/>
          </ac:spMkLst>
        </pc:spChg>
      </pc:sldChg>
      <pc:sldChg chg="addSp delSp modSp new mod modNotesTx">
        <pc:chgData name="Mina Farmanbar" userId="2a1e0098-5dc4-4049-80c3-9d1d60d2f212" providerId="ADAL" clId="{FE8FD055-A404-4280-ABD2-9145A98B660B}" dt="2024-07-31T17:07:21.773" v="2330" actId="962"/>
        <pc:sldMkLst>
          <pc:docMk/>
          <pc:sldMk cId="97029822" sldId="460"/>
        </pc:sldMkLst>
        <pc:spChg chg="mod">
          <ac:chgData name="Mina Farmanbar" userId="2a1e0098-5dc4-4049-80c3-9d1d60d2f212" providerId="ADAL" clId="{FE8FD055-A404-4280-ABD2-9145A98B660B}" dt="2024-07-31T16:56:39.022" v="1989" actId="1076"/>
          <ac:spMkLst>
            <pc:docMk/>
            <pc:sldMk cId="97029822" sldId="460"/>
            <ac:spMk id="2" creationId="{B80C1CF2-0470-4ABE-E78E-2F21BA7E4674}"/>
          </ac:spMkLst>
        </pc:spChg>
        <pc:spChg chg="del">
          <ac:chgData name="Mina Farmanbar" userId="2a1e0098-5dc4-4049-80c3-9d1d60d2f212" providerId="ADAL" clId="{FE8FD055-A404-4280-ABD2-9145A98B660B}" dt="2024-07-31T16:54:12.498" v="1896" actId="3680"/>
          <ac:spMkLst>
            <pc:docMk/>
            <pc:sldMk cId="97029822" sldId="460"/>
            <ac:spMk id="3" creationId="{28337655-7AEC-932C-77DC-A5BD5CF3F2DF}"/>
          </ac:spMkLst>
        </pc:spChg>
        <pc:spChg chg="add mod">
          <ac:chgData name="Mina Farmanbar" userId="2a1e0098-5dc4-4049-80c3-9d1d60d2f212" providerId="ADAL" clId="{FE8FD055-A404-4280-ABD2-9145A98B660B}" dt="2024-07-31T16:57:59.844" v="2020" actId="1076"/>
          <ac:spMkLst>
            <pc:docMk/>
            <pc:sldMk cId="97029822" sldId="460"/>
            <ac:spMk id="9" creationId="{86CA2D54-D5B5-51FB-FF66-939F1ACC5379}"/>
          </ac:spMkLst>
        </pc:spChg>
        <pc:spChg chg="add mod">
          <ac:chgData name="Mina Farmanbar" userId="2a1e0098-5dc4-4049-80c3-9d1d60d2f212" providerId="ADAL" clId="{FE8FD055-A404-4280-ABD2-9145A98B660B}" dt="2024-07-31T16:58:06.480" v="2024" actId="20577"/>
          <ac:spMkLst>
            <pc:docMk/>
            <pc:sldMk cId="97029822" sldId="460"/>
            <ac:spMk id="10" creationId="{C1761BCC-26CC-3432-49A6-754D169D8114}"/>
          </ac:spMkLst>
        </pc:spChg>
        <pc:spChg chg="add mod">
          <ac:chgData name="Mina Farmanbar" userId="2a1e0098-5dc4-4049-80c3-9d1d60d2f212" providerId="ADAL" clId="{FE8FD055-A404-4280-ABD2-9145A98B660B}" dt="2024-07-31T16:58:25.698" v="2046" actId="20577"/>
          <ac:spMkLst>
            <pc:docMk/>
            <pc:sldMk cId="97029822" sldId="460"/>
            <ac:spMk id="11" creationId="{8E4362D5-10B7-97D7-A092-C4E374F645F4}"/>
          </ac:spMkLst>
        </pc:spChg>
        <pc:spChg chg="add mod">
          <ac:chgData name="Mina Farmanbar" userId="2a1e0098-5dc4-4049-80c3-9d1d60d2f212" providerId="ADAL" clId="{FE8FD055-A404-4280-ABD2-9145A98B660B}" dt="2024-07-31T17:04:14.168" v="2317" actId="1076"/>
          <ac:spMkLst>
            <pc:docMk/>
            <pc:sldMk cId="97029822" sldId="460"/>
            <ac:spMk id="17" creationId="{6305F264-D5E4-9467-032C-347A3921F2AD}"/>
          </ac:spMkLst>
        </pc:spChg>
        <pc:spChg chg="add mod">
          <ac:chgData name="Mina Farmanbar" userId="2a1e0098-5dc4-4049-80c3-9d1d60d2f212" providerId="ADAL" clId="{FE8FD055-A404-4280-ABD2-9145A98B660B}" dt="2024-07-31T17:07:19.266" v="2328" actId="962"/>
          <ac:spMkLst>
            <pc:docMk/>
            <pc:sldMk cId="97029822" sldId="460"/>
            <ac:spMk id="18" creationId="{B41DCA2B-9E05-C086-DA6B-C6CC993F4B75}"/>
          </ac:spMkLst>
        </pc:spChg>
        <pc:spChg chg="add mod">
          <ac:chgData name="Mina Farmanbar" userId="2a1e0098-5dc4-4049-80c3-9d1d60d2f212" providerId="ADAL" clId="{FE8FD055-A404-4280-ABD2-9145A98B660B}" dt="2024-07-31T17:04:52.655" v="2327" actId="1076"/>
          <ac:spMkLst>
            <pc:docMk/>
            <pc:sldMk cId="97029822" sldId="460"/>
            <ac:spMk id="19" creationId="{0ABD2999-6A64-74B6-EE48-ACE7872F6AD9}"/>
          </ac:spMkLst>
        </pc:spChg>
        <pc:graphicFrameChg chg="add mod ord modGraphic">
          <ac:chgData name="Mina Farmanbar" userId="2a1e0098-5dc4-4049-80c3-9d1d60d2f212" providerId="ADAL" clId="{FE8FD055-A404-4280-ABD2-9145A98B660B}" dt="2024-07-31T17:00:57.465" v="2058" actId="13926"/>
          <ac:graphicFrameMkLst>
            <pc:docMk/>
            <pc:sldMk cId="97029822" sldId="460"/>
            <ac:graphicFrameMk id="4" creationId="{ED56D484-F71B-ED1D-E3F9-3A5084ADAD1D}"/>
          </ac:graphicFrameMkLst>
        </pc:graphicFrameChg>
        <pc:graphicFrameChg chg="add mod modGraphic">
          <ac:chgData name="Mina Farmanbar" userId="2a1e0098-5dc4-4049-80c3-9d1d60d2f212" providerId="ADAL" clId="{FE8FD055-A404-4280-ABD2-9145A98B660B}" dt="2024-07-31T17:01:07.766" v="2061" actId="13926"/>
          <ac:graphicFrameMkLst>
            <pc:docMk/>
            <pc:sldMk cId="97029822" sldId="460"/>
            <ac:graphicFrameMk id="5" creationId="{BF7D6071-1C8F-8FDA-F9BF-0660541CB780}"/>
          </ac:graphicFrameMkLst>
        </pc:graphicFrameChg>
        <pc:graphicFrameChg chg="add mod modGraphic">
          <ac:chgData name="Mina Farmanbar" userId="2a1e0098-5dc4-4049-80c3-9d1d60d2f212" providerId="ADAL" clId="{FE8FD055-A404-4280-ABD2-9145A98B660B}" dt="2024-07-31T17:01:10.740" v="2062" actId="13926"/>
          <ac:graphicFrameMkLst>
            <pc:docMk/>
            <pc:sldMk cId="97029822" sldId="460"/>
            <ac:graphicFrameMk id="6" creationId="{BC1547FB-EDCA-8F98-18D6-74C15E2EFE6B}"/>
          </ac:graphicFrameMkLst>
        </pc:graphicFrameChg>
        <pc:graphicFrameChg chg="add mod modGraphic">
          <ac:chgData name="Mina Farmanbar" userId="2a1e0098-5dc4-4049-80c3-9d1d60d2f212" providerId="ADAL" clId="{FE8FD055-A404-4280-ABD2-9145A98B660B}" dt="2024-07-31T17:01:13.408" v="2063" actId="13926"/>
          <ac:graphicFrameMkLst>
            <pc:docMk/>
            <pc:sldMk cId="97029822" sldId="460"/>
            <ac:graphicFrameMk id="7" creationId="{017955EE-CE0E-B922-CF77-564AC83E63F7}"/>
          </ac:graphicFrameMkLst>
        </pc:graphicFrameChg>
        <pc:graphicFrameChg chg="add mod modGraphic">
          <ac:chgData name="Mina Farmanbar" userId="2a1e0098-5dc4-4049-80c3-9d1d60d2f212" providerId="ADAL" clId="{FE8FD055-A404-4280-ABD2-9145A98B660B}" dt="2024-07-31T17:01:15.859" v="2064" actId="13926"/>
          <ac:graphicFrameMkLst>
            <pc:docMk/>
            <pc:sldMk cId="97029822" sldId="460"/>
            <ac:graphicFrameMk id="8" creationId="{F2FAA262-A67D-682E-1F20-047706A8A239}"/>
          </ac:graphicFrameMkLst>
        </pc:graphicFrameChg>
        <pc:graphicFrameChg chg="add mod modGraphic">
          <ac:chgData name="Mina Farmanbar" userId="2a1e0098-5dc4-4049-80c3-9d1d60d2f212" providerId="ADAL" clId="{FE8FD055-A404-4280-ABD2-9145A98B660B}" dt="2024-07-31T16:59:49.713" v="2055" actId="20577"/>
          <ac:graphicFrameMkLst>
            <pc:docMk/>
            <pc:sldMk cId="97029822" sldId="460"/>
            <ac:graphicFrameMk id="12" creationId="{F52A672F-3DF6-2B90-E8DA-48603B4C9BCB}"/>
          </ac:graphicFrameMkLst>
        </pc:graphicFrameChg>
        <pc:cxnChg chg="add mod">
          <ac:chgData name="Mina Farmanbar" userId="2a1e0098-5dc4-4049-80c3-9d1d60d2f212" providerId="ADAL" clId="{FE8FD055-A404-4280-ABD2-9145A98B660B}" dt="2024-07-31T17:07:21.773" v="2330" actId="962"/>
          <ac:cxnSpMkLst>
            <pc:docMk/>
            <pc:sldMk cId="97029822" sldId="460"/>
            <ac:cxnSpMk id="14" creationId="{F05ACE4D-F987-294B-30AA-93988A9EE962}"/>
          </ac:cxnSpMkLst>
        </pc:cxnChg>
        <pc:cxnChg chg="add mod">
          <ac:chgData name="Mina Farmanbar" userId="2a1e0098-5dc4-4049-80c3-9d1d60d2f212" providerId="ADAL" clId="{FE8FD055-A404-4280-ABD2-9145A98B660B}" dt="2024-07-31T17:07:20.564" v="2329" actId="962"/>
          <ac:cxnSpMkLst>
            <pc:docMk/>
            <pc:sldMk cId="97029822" sldId="460"/>
            <ac:cxnSpMk id="15" creationId="{2CB76BAA-8C64-333B-DEA4-884ADBB81498}"/>
          </ac:cxnSpMkLst>
        </pc:cxnChg>
      </pc:sldChg>
      <pc:sldChg chg="addSp modSp add mod ord modNotesTx">
        <pc:chgData name="Mina Farmanbar" userId="2a1e0098-5dc4-4049-80c3-9d1d60d2f212" providerId="ADAL" clId="{FE8FD055-A404-4280-ABD2-9145A98B660B}" dt="2024-07-31T17:41:59.718" v="2392" actId="6549"/>
        <pc:sldMkLst>
          <pc:docMk/>
          <pc:sldMk cId="1467485991" sldId="461"/>
        </pc:sldMkLst>
        <pc:spChg chg="mod">
          <ac:chgData name="Mina Farmanbar" userId="2a1e0098-5dc4-4049-80c3-9d1d60d2f212" providerId="ADAL" clId="{FE8FD055-A404-4280-ABD2-9145A98B660B}" dt="2024-07-31T17:39:14.397" v="2360" actId="20577"/>
          <ac:spMkLst>
            <pc:docMk/>
            <pc:sldMk cId="1467485991" sldId="461"/>
            <ac:spMk id="2" creationId="{06EA8224-FD9A-E33C-8AB9-67D9B6888ABA}"/>
          </ac:spMkLst>
        </pc:spChg>
        <pc:spChg chg="mod">
          <ac:chgData name="Mina Farmanbar" userId="2a1e0098-5dc4-4049-80c3-9d1d60d2f212" providerId="ADAL" clId="{FE8FD055-A404-4280-ABD2-9145A98B660B}" dt="2024-07-31T17:41:59.718" v="2392" actId="6549"/>
          <ac:spMkLst>
            <pc:docMk/>
            <pc:sldMk cId="1467485991" sldId="461"/>
            <ac:spMk id="3" creationId="{6457A96A-EB82-F85A-BFD6-A6381D5FDE1C}"/>
          </ac:spMkLst>
        </pc:spChg>
        <pc:spChg chg="add">
          <ac:chgData name="Mina Farmanbar" userId="2a1e0098-5dc4-4049-80c3-9d1d60d2f212" providerId="ADAL" clId="{FE8FD055-A404-4280-ABD2-9145A98B660B}" dt="2024-07-31T17:41:05.389" v="2383"/>
          <ac:spMkLst>
            <pc:docMk/>
            <pc:sldMk cId="1467485991" sldId="461"/>
            <ac:spMk id="4" creationId="{99008D0B-F90D-A23C-A6C5-43D96E2EABFE}"/>
          </ac:spMkLst>
        </pc:spChg>
        <pc:spChg chg="add">
          <ac:chgData name="Mina Farmanbar" userId="2a1e0098-5dc4-4049-80c3-9d1d60d2f212" providerId="ADAL" clId="{FE8FD055-A404-4280-ABD2-9145A98B660B}" dt="2024-07-31T17:41:11.115" v="2384"/>
          <ac:spMkLst>
            <pc:docMk/>
            <pc:sldMk cId="1467485991" sldId="461"/>
            <ac:spMk id="5" creationId="{594B3C95-D07E-B083-1A69-16E660F731B1}"/>
          </ac:spMkLst>
        </pc:spChg>
      </pc:sldChg>
    </pc:docChg>
  </pc:docChgLst>
  <pc:docChgLst>
    <pc:chgData name="Mina Farmanbar" userId="2a1e0098-5dc4-4049-80c3-9d1d60d2f212" providerId="ADAL" clId="{103CF738-4956-46C8-857E-AF982A4192F8}"/>
    <pc:docChg chg="undo custSel addSld delSld modSld sldOrd">
      <pc:chgData name="Mina Farmanbar" userId="2a1e0098-5dc4-4049-80c3-9d1d60d2f212" providerId="ADAL" clId="{103CF738-4956-46C8-857E-AF982A4192F8}" dt="2024-08-02T12:06:40.473" v="116" actId="6549"/>
      <pc:docMkLst>
        <pc:docMk/>
      </pc:docMkLst>
      <pc:sldChg chg="modSp mod">
        <pc:chgData name="Mina Farmanbar" userId="2a1e0098-5dc4-4049-80c3-9d1d60d2f212" providerId="ADAL" clId="{103CF738-4956-46C8-857E-AF982A4192F8}" dt="2024-08-02T11:50:04.912" v="78" actId="207"/>
        <pc:sldMkLst>
          <pc:docMk/>
          <pc:sldMk cId="2836915565" sldId="446"/>
        </pc:sldMkLst>
        <pc:spChg chg="mod">
          <ac:chgData name="Mina Farmanbar" userId="2a1e0098-5dc4-4049-80c3-9d1d60d2f212" providerId="ADAL" clId="{103CF738-4956-46C8-857E-AF982A4192F8}" dt="2024-08-02T11:50:04.912" v="78" actId="207"/>
          <ac:spMkLst>
            <pc:docMk/>
            <pc:sldMk cId="2836915565" sldId="446"/>
            <ac:spMk id="3" creationId="{FD1C470C-EA3F-AC59-CFC3-2C99D1E1C6EF}"/>
          </ac:spMkLst>
        </pc:spChg>
      </pc:sldChg>
      <pc:sldChg chg="modSp mod">
        <pc:chgData name="Mina Farmanbar" userId="2a1e0098-5dc4-4049-80c3-9d1d60d2f212" providerId="ADAL" clId="{103CF738-4956-46C8-857E-AF982A4192F8}" dt="2024-08-02T11:50:12.794" v="80" actId="14100"/>
        <pc:sldMkLst>
          <pc:docMk/>
          <pc:sldMk cId="3911424734" sldId="447"/>
        </pc:sldMkLst>
        <pc:spChg chg="mod">
          <ac:chgData name="Mina Farmanbar" userId="2a1e0098-5dc4-4049-80c3-9d1d60d2f212" providerId="ADAL" clId="{103CF738-4956-46C8-857E-AF982A4192F8}" dt="2024-08-02T11:50:12.794" v="80" actId="14100"/>
          <ac:spMkLst>
            <pc:docMk/>
            <pc:sldMk cId="3911424734" sldId="447"/>
            <ac:spMk id="3" creationId="{FD1C470C-EA3F-AC59-CFC3-2C99D1E1C6EF}"/>
          </ac:spMkLst>
        </pc:spChg>
      </pc:sldChg>
      <pc:sldChg chg="addSp modSp mod">
        <pc:chgData name="Mina Farmanbar" userId="2a1e0098-5dc4-4049-80c3-9d1d60d2f212" providerId="ADAL" clId="{103CF738-4956-46C8-857E-AF982A4192F8}" dt="2024-08-02T11:52:42.338" v="87" actId="20577"/>
        <pc:sldMkLst>
          <pc:docMk/>
          <pc:sldMk cId="241412194" sldId="448"/>
        </pc:sldMkLst>
        <pc:spChg chg="mod">
          <ac:chgData name="Mina Farmanbar" userId="2a1e0098-5dc4-4049-80c3-9d1d60d2f212" providerId="ADAL" clId="{103CF738-4956-46C8-857E-AF982A4192F8}" dt="2024-08-02T11:49:58.547" v="77" actId="207"/>
          <ac:spMkLst>
            <pc:docMk/>
            <pc:sldMk cId="241412194" sldId="448"/>
            <ac:spMk id="3" creationId="{FD1C470C-EA3F-AC59-CFC3-2C99D1E1C6EF}"/>
          </ac:spMkLst>
        </pc:spChg>
        <pc:spChg chg="mod">
          <ac:chgData name="Mina Farmanbar" userId="2a1e0098-5dc4-4049-80c3-9d1d60d2f212" providerId="ADAL" clId="{103CF738-4956-46C8-857E-AF982A4192F8}" dt="2024-08-02T11:52:42.338" v="87" actId="20577"/>
          <ac:spMkLst>
            <pc:docMk/>
            <pc:sldMk cId="241412194" sldId="448"/>
            <ac:spMk id="9" creationId="{5CBEA4FA-4CCA-4CFD-4C42-A9B58FB9342E}"/>
          </ac:spMkLst>
        </pc:spChg>
        <pc:spChg chg="add mod">
          <ac:chgData name="Mina Farmanbar" userId="2a1e0098-5dc4-4049-80c3-9d1d60d2f212" providerId="ADAL" clId="{103CF738-4956-46C8-857E-AF982A4192F8}" dt="2024-08-02T11:49:52.834" v="76" actId="1076"/>
          <ac:spMkLst>
            <pc:docMk/>
            <pc:sldMk cId="241412194" sldId="448"/>
            <ac:spMk id="10" creationId="{E917BA4F-8B0D-619D-D966-12E89A61C2E6}"/>
          </ac:spMkLst>
        </pc:spChg>
        <pc:cxnChg chg="add">
          <ac:chgData name="Mina Farmanbar" userId="2a1e0098-5dc4-4049-80c3-9d1d60d2f212" providerId="ADAL" clId="{103CF738-4956-46C8-857E-AF982A4192F8}" dt="2024-08-02T11:49:36.875" v="59" actId="11529"/>
          <ac:cxnSpMkLst>
            <pc:docMk/>
            <pc:sldMk cId="241412194" sldId="448"/>
            <ac:cxnSpMk id="6" creationId="{768EA4CF-BB1E-BE60-8AE0-85ED95013BB8}"/>
          </ac:cxnSpMkLst>
        </pc:cxnChg>
      </pc:sldChg>
      <pc:sldChg chg="modSp">
        <pc:chgData name="Mina Farmanbar" userId="2a1e0098-5dc4-4049-80c3-9d1d60d2f212" providerId="ADAL" clId="{103CF738-4956-46C8-857E-AF982A4192F8}" dt="2024-08-02T11:56:01.853" v="94" actId="6549"/>
        <pc:sldMkLst>
          <pc:docMk/>
          <pc:sldMk cId="1739032642" sldId="450"/>
        </pc:sldMkLst>
        <pc:spChg chg="mod">
          <ac:chgData name="Mina Farmanbar" userId="2a1e0098-5dc4-4049-80c3-9d1d60d2f212" providerId="ADAL" clId="{103CF738-4956-46C8-857E-AF982A4192F8}" dt="2024-08-02T11:56:01.853" v="94" actId="6549"/>
          <ac:spMkLst>
            <pc:docMk/>
            <pc:sldMk cId="1739032642" sldId="450"/>
            <ac:spMk id="3" creationId="{FD1C470C-EA3F-AC59-CFC3-2C99D1E1C6EF}"/>
          </ac:spMkLst>
        </pc:spChg>
      </pc:sldChg>
      <pc:sldChg chg="modSp mod">
        <pc:chgData name="Mina Farmanbar" userId="2a1e0098-5dc4-4049-80c3-9d1d60d2f212" providerId="ADAL" clId="{103CF738-4956-46C8-857E-AF982A4192F8}" dt="2024-08-02T11:50:36.184" v="85" actId="14100"/>
        <pc:sldMkLst>
          <pc:docMk/>
          <pc:sldMk cId="302614016" sldId="451"/>
        </pc:sldMkLst>
        <pc:spChg chg="mod">
          <ac:chgData name="Mina Farmanbar" userId="2a1e0098-5dc4-4049-80c3-9d1d60d2f212" providerId="ADAL" clId="{103CF738-4956-46C8-857E-AF982A4192F8}" dt="2024-08-02T11:50:36.184" v="85" actId="14100"/>
          <ac:spMkLst>
            <pc:docMk/>
            <pc:sldMk cId="302614016" sldId="451"/>
            <ac:spMk id="3" creationId="{FD1C470C-EA3F-AC59-CFC3-2C99D1E1C6EF}"/>
          </ac:spMkLst>
        </pc:spChg>
      </pc:sldChg>
      <pc:sldChg chg="addSp delSp modSp mod">
        <pc:chgData name="Mina Farmanbar" userId="2a1e0098-5dc4-4049-80c3-9d1d60d2f212" providerId="ADAL" clId="{103CF738-4956-46C8-857E-AF982A4192F8}" dt="2024-08-02T12:06:40.473" v="116" actId="6549"/>
        <pc:sldMkLst>
          <pc:docMk/>
          <pc:sldMk cId="2817942219" sldId="455"/>
        </pc:sldMkLst>
        <pc:spChg chg="mod">
          <ac:chgData name="Mina Farmanbar" userId="2a1e0098-5dc4-4049-80c3-9d1d60d2f212" providerId="ADAL" clId="{103CF738-4956-46C8-857E-AF982A4192F8}" dt="2024-08-02T12:06:14.860" v="103" actId="1076"/>
          <ac:spMkLst>
            <pc:docMk/>
            <pc:sldMk cId="2817942219" sldId="455"/>
            <ac:spMk id="3" creationId="{113D9130-F705-027A-CBF7-E3E1A8FD1A86}"/>
          </ac:spMkLst>
        </pc:spChg>
        <pc:spChg chg="mod">
          <ac:chgData name="Mina Farmanbar" userId="2a1e0098-5dc4-4049-80c3-9d1d60d2f212" providerId="ADAL" clId="{103CF738-4956-46C8-857E-AF982A4192F8}" dt="2024-08-02T12:06:12.220" v="101" actId="1076"/>
          <ac:spMkLst>
            <pc:docMk/>
            <pc:sldMk cId="2817942219" sldId="455"/>
            <ac:spMk id="4" creationId="{E57D4AE9-3275-BD59-8347-6FED205F165C}"/>
          </ac:spMkLst>
        </pc:spChg>
        <pc:spChg chg="mod">
          <ac:chgData name="Mina Farmanbar" userId="2a1e0098-5dc4-4049-80c3-9d1d60d2f212" providerId="ADAL" clId="{103CF738-4956-46C8-857E-AF982A4192F8}" dt="2024-08-02T12:06:12.220" v="101" actId="1076"/>
          <ac:spMkLst>
            <pc:docMk/>
            <pc:sldMk cId="2817942219" sldId="455"/>
            <ac:spMk id="5" creationId="{D24FBBE4-BB7E-0AB8-B1EC-D91228C37B6E}"/>
          </ac:spMkLst>
        </pc:spChg>
        <pc:spChg chg="del">
          <ac:chgData name="Mina Farmanbar" userId="2a1e0098-5dc4-4049-80c3-9d1d60d2f212" providerId="ADAL" clId="{103CF738-4956-46C8-857E-AF982A4192F8}" dt="2024-08-02T11:42:08.673" v="50" actId="478"/>
          <ac:spMkLst>
            <pc:docMk/>
            <pc:sldMk cId="2817942219" sldId="455"/>
            <ac:spMk id="6" creationId="{7B9BEB9C-C9A9-EA7A-DFC5-19AB8B861DFC}"/>
          </ac:spMkLst>
        </pc:spChg>
        <pc:spChg chg="mod">
          <ac:chgData name="Mina Farmanbar" userId="2a1e0098-5dc4-4049-80c3-9d1d60d2f212" providerId="ADAL" clId="{103CF738-4956-46C8-857E-AF982A4192F8}" dt="2024-08-02T12:06:20.791" v="104" actId="1076"/>
          <ac:spMkLst>
            <pc:docMk/>
            <pc:sldMk cId="2817942219" sldId="455"/>
            <ac:spMk id="7" creationId="{77A701B2-3B2B-5238-B612-6F16106D2E22}"/>
          </ac:spMkLst>
        </pc:spChg>
        <pc:spChg chg="mod">
          <ac:chgData name="Mina Farmanbar" userId="2a1e0098-5dc4-4049-80c3-9d1d60d2f212" providerId="ADAL" clId="{103CF738-4956-46C8-857E-AF982A4192F8}" dt="2024-08-02T12:06:20.791" v="104" actId="1076"/>
          <ac:spMkLst>
            <pc:docMk/>
            <pc:sldMk cId="2817942219" sldId="455"/>
            <ac:spMk id="8" creationId="{1E8A1FAC-DB8B-B51C-8CFC-F047B2A8DE6C}"/>
          </ac:spMkLst>
        </pc:spChg>
        <pc:spChg chg="mod">
          <ac:chgData name="Mina Farmanbar" userId="2a1e0098-5dc4-4049-80c3-9d1d60d2f212" providerId="ADAL" clId="{103CF738-4956-46C8-857E-AF982A4192F8}" dt="2024-08-02T12:06:20.791" v="104" actId="1076"/>
          <ac:spMkLst>
            <pc:docMk/>
            <pc:sldMk cId="2817942219" sldId="455"/>
            <ac:spMk id="9" creationId="{3669E82C-1EC6-2388-C613-346A6832F233}"/>
          </ac:spMkLst>
        </pc:spChg>
        <pc:spChg chg="mod">
          <ac:chgData name="Mina Farmanbar" userId="2a1e0098-5dc4-4049-80c3-9d1d60d2f212" providerId="ADAL" clId="{103CF738-4956-46C8-857E-AF982A4192F8}" dt="2024-08-02T12:06:20.791" v="104" actId="1076"/>
          <ac:spMkLst>
            <pc:docMk/>
            <pc:sldMk cId="2817942219" sldId="455"/>
            <ac:spMk id="10" creationId="{3F94CCF6-59B3-BCEF-A6E0-2CBC39F4B399}"/>
          </ac:spMkLst>
        </pc:spChg>
        <pc:spChg chg="add mod">
          <ac:chgData name="Mina Farmanbar" userId="2a1e0098-5dc4-4049-80c3-9d1d60d2f212" providerId="ADAL" clId="{103CF738-4956-46C8-857E-AF982A4192F8}" dt="2024-08-02T12:06:25.968" v="110" actId="20577"/>
          <ac:spMkLst>
            <pc:docMk/>
            <pc:sldMk cId="2817942219" sldId="455"/>
            <ac:spMk id="11" creationId="{4FCBA9C3-6545-EB1D-7774-9F0E7DAFDB91}"/>
          </ac:spMkLst>
        </pc:spChg>
        <pc:spChg chg="add mod">
          <ac:chgData name="Mina Farmanbar" userId="2a1e0098-5dc4-4049-80c3-9d1d60d2f212" providerId="ADAL" clId="{103CF738-4956-46C8-857E-AF982A4192F8}" dt="2024-08-02T12:06:40.473" v="116" actId="6549"/>
          <ac:spMkLst>
            <pc:docMk/>
            <pc:sldMk cId="2817942219" sldId="455"/>
            <ac:spMk id="12" creationId="{56CD37F5-4B76-BDC4-CA53-09788A41482E}"/>
          </ac:spMkLst>
        </pc:spChg>
      </pc:sldChg>
      <pc:sldChg chg="addSp modSp mod ord">
        <pc:chgData name="Mina Farmanbar" userId="2a1e0098-5dc4-4049-80c3-9d1d60d2f212" providerId="ADAL" clId="{103CF738-4956-46C8-857E-AF982A4192F8}" dt="2024-08-02T11:58:07.349" v="98" actId="20577"/>
        <pc:sldMkLst>
          <pc:docMk/>
          <pc:sldMk cId="2172314175" sldId="456"/>
        </pc:sldMkLst>
        <pc:spChg chg="mod">
          <ac:chgData name="Mina Farmanbar" userId="2a1e0098-5dc4-4049-80c3-9d1d60d2f212" providerId="ADAL" clId="{103CF738-4956-46C8-857E-AF982A4192F8}" dt="2024-08-02T11:58:07.349" v="98" actId="20577"/>
          <ac:spMkLst>
            <pc:docMk/>
            <pc:sldMk cId="2172314175" sldId="456"/>
            <ac:spMk id="3" creationId="{FB74C8EA-F70D-8C06-E1DF-B69F72CB3D13}"/>
          </ac:spMkLst>
        </pc:spChg>
        <pc:spChg chg="add">
          <ac:chgData name="Mina Farmanbar" userId="2a1e0098-5dc4-4049-80c3-9d1d60d2f212" providerId="ADAL" clId="{103CF738-4956-46C8-857E-AF982A4192F8}" dt="2024-08-02T11:36:59.042" v="6"/>
          <ac:spMkLst>
            <pc:docMk/>
            <pc:sldMk cId="2172314175" sldId="456"/>
            <ac:spMk id="4" creationId="{E3B35B3F-2DF2-B1B5-8E4C-9C472C3821C2}"/>
          </ac:spMkLst>
        </pc:spChg>
      </pc:sldChg>
      <pc:sldChg chg="add del ord">
        <pc:chgData name="Mina Farmanbar" userId="2a1e0098-5dc4-4049-80c3-9d1d60d2f212" providerId="ADAL" clId="{103CF738-4956-46C8-857E-AF982A4192F8}" dt="2024-08-02T11:40:42.010" v="46"/>
        <pc:sldMkLst>
          <pc:docMk/>
          <pc:sldMk cId="408964784" sldId="457"/>
        </pc:sldMkLst>
      </pc:sldChg>
      <pc:sldChg chg="add del">
        <pc:chgData name="Mina Farmanbar" userId="2a1e0098-5dc4-4049-80c3-9d1d60d2f212" providerId="ADAL" clId="{103CF738-4956-46C8-857E-AF982A4192F8}" dt="2024-08-02T11:40:32.238" v="43" actId="47"/>
        <pc:sldMkLst>
          <pc:docMk/>
          <pc:sldMk cId="4007119366" sldId="4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9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7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87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2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6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7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7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6292D"/>
              </a:solidFill>
              <a:effectLst/>
              <a:latin typeface="MMResist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15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0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 Extraction’s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Basics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3E1D-2AD8-3DBF-46F5-DD8840A1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49" y="-1325563"/>
            <a:ext cx="10515600" cy="1325563"/>
          </a:xfrm>
        </p:spPr>
        <p:txBody>
          <a:bodyPr/>
          <a:lstStyle/>
          <a:p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erm frequency-inverse document frequency (TF-IDF)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933BB-1026-A669-3032-2488C2EE6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9833"/>
                <a:ext cx="10515600" cy="543713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Let’s say that the term “car” appears 25 times in a document that contains 1,000 words. </a:t>
                </a:r>
              </a:p>
              <a:p>
                <a:pPr algn="l"/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We’d calculate the term frequency (TF)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𝑻𝑭</m:t>
                      </m:r>
                      <m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25/1,000 = 0.025</m:t>
                      </m:r>
                    </m:oMath>
                  </m:oMathPara>
                </a14:m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Next, let’s say that a collection of related documents contains a total of 15,000 documents. </a:t>
                </a:r>
              </a:p>
              <a:p>
                <a:pPr algn="l"/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933BB-1026-A669-3032-2488C2EE6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9833"/>
                <a:ext cx="10515600" cy="5437130"/>
              </a:xfrm>
              <a:blipFill>
                <a:blip r:embed="rId3"/>
                <a:stretch>
                  <a:fillRect l="-1043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68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3E1D-2AD8-3DBF-46F5-DD8840A1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49" y="-1325563"/>
            <a:ext cx="10515600" cy="1325563"/>
          </a:xfrm>
        </p:spPr>
        <p:txBody>
          <a:bodyPr/>
          <a:lstStyle/>
          <a:p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erm frequency-inverse document frequency (TF-IDF)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933BB-1026-A669-3032-2488C2EE6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9833"/>
                <a:ext cx="10515600" cy="543713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If 300 documents out of the 15,000 contain the term “car,” we would calculate the inverse document frequency as follows:</a:t>
                </a:r>
              </a:p>
              <a:p>
                <a:pPr algn="l"/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𝑰𝑫𝑭</m:t>
                      </m:r>
                      <m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⁡(15,000/300) = 1.69</m:t>
                      </m:r>
                    </m:oMath>
                  </m:oMathPara>
                </a14:m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pPr algn="l"/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Now, we can calculate the TF-IDF score by multiplying these two numbers: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𝑻𝑭</m:t>
                      </m:r>
                      <m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𝑰𝑫𝑭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 0.025 ∗ 1.69 = 0.04225</m:t>
                      </m:r>
                    </m:oMath>
                  </m:oMathPara>
                </a14:m>
                <a:endParaRPr lang="en-US" b="0" i="0" dirty="0">
                  <a:solidFill>
                    <a:srgbClr val="000000"/>
                  </a:solidFill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933BB-1026-A669-3032-2488C2EE6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9833"/>
                <a:ext cx="10515600" cy="5437130"/>
              </a:xfrm>
              <a:blipFill>
                <a:blip r:embed="rId2"/>
                <a:stretch>
                  <a:fillRect l="-1043" t="-1794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25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A5-BFFC-FD36-B955-8E8EFF48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11" y="-1325563"/>
            <a:ext cx="10515600" cy="1325563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solidFill>
                  <a:srgbClr val="212121"/>
                </a:solidFill>
              </a:rPr>
              <a:t>Statistical Approaches</a:t>
            </a:r>
            <a:br>
              <a:rPr lang="en-US" sz="4400" dirty="0">
                <a:solidFill>
                  <a:srgbClr val="212121"/>
                </a:solidFill>
              </a:rPr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73F3-D1AE-850D-8017-82ED4D1E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2249"/>
            <a:ext cx="10515600" cy="34147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212121"/>
                </a:solidFill>
              </a:rPr>
              <a:t>Neural Approaches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0711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5437-E44D-A584-35A1-F1E31CAC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C8EA-F70D-8C06-E1DF-B69F72CB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Maps words to high-dimensional vectors where semantically similar words are closer in the vector space.</a:t>
            </a:r>
          </a:p>
          <a:p>
            <a:pPr lvl="2"/>
            <a:r>
              <a:rPr lang="en-US" sz="3200" dirty="0"/>
              <a:t>Word2Vec</a:t>
            </a:r>
          </a:p>
          <a:p>
            <a:pPr lvl="2"/>
            <a:r>
              <a:rPr lang="en-US" sz="3200" dirty="0"/>
              <a:t>Pretrained Word-Embedding</a:t>
            </a:r>
          </a:p>
        </p:txBody>
      </p:sp>
    </p:spTree>
    <p:extLst>
      <p:ext uri="{BB962C8B-B14F-4D97-AF65-F5344CB8AC3E}">
        <p14:creationId xmlns:p14="http://schemas.microsoft.com/office/powerpoint/2010/main" val="217231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224-FD9A-E33C-8AB9-67D9B68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A96A-EB82-F85A-BFD6-A6381D5F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978"/>
            <a:ext cx="10515600" cy="4688985"/>
          </a:xfrm>
        </p:spPr>
        <p:txBody>
          <a:bodyPr>
            <a:normAutofit/>
          </a:bodyPr>
          <a:lstStyle/>
          <a:p>
            <a:r>
              <a:rPr lang="en-US" dirty="0"/>
              <a:t>Is a shallow neural network model for word representation.</a:t>
            </a:r>
          </a:p>
          <a:p>
            <a:r>
              <a:rPr lang="en-US" dirty="0"/>
              <a:t>Converts each word in the vocabulary into a continuous vector.</a:t>
            </a:r>
          </a:p>
          <a:p>
            <a:r>
              <a:rPr lang="en-US" dirty="0"/>
              <a:t>Captures semantic relationships by placing similar words close together in the vector space.</a:t>
            </a:r>
          </a:p>
          <a:p>
            <a:r>
              <a:rPr lang="en-US" dirty="0"/>
              <a:t>Words with related meanings have similar vectors.</a:t>
            </a:r>
          </a:p>
          <a:p>
            <a:pPr lvl="1"/>
            <a:r>
              <a:rPr lang="en-US" dirty="0"/>
              <a:t>Input: text corpus.</a:t>
            </a:r>
          </a:p>
          <a:p>
            <a:pPr lvl="1"/>
            <a:r>
              <a:rPr lang="en-US" dirty="0"/>
              <a:t>Output: set of vectors.</a:t>
            </a:r>
          </a:p>
          <a:p>
            <a:r>
              <a:rPr lang="en-US" dirty="0"/>
              <a:t>There are two neural embedding methods for Word2Vec:</a:t>
            </a:r>
          </a:p>
          <a:p>
            <a:pPr lvl="1"/>
            <a:r>
              <a:rPr lang="en-US" dirty="0"/>
              <a:t>Continuous Bag of Words (CBOW) </a:t>
            </a:r>
          </a:p>
          <a:p>
            <a:pPr lvl="1"/>
            <a:r>
              <a:rPr lang="en-US" dirty="0"/>
              <a:t>Skip-gram.</a:t>
            </a:r>
          </a:p>
        </p:txBody>
      </p:sp>
    </p:spTree>
    <p:extLst>
      <p:ext uri="{BB962C8B-B14F-4D97-AF65-F5344CB8AC3E}">
        <p14:creationId xmlns:p14="http://schemas.microsoft.com/office/powerpoint/2010/main" val="36382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1CF2-0470-4ABE-E78E-2F21BA7E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22" y="-1325563"/>
            <a:ext cx="10515600" cy="1325563"/>
          </a:xfrm>
        </p:spPr>
        <p:txBody>
          <a:bodyPr/>
          <a:lstStyle/>
          <a:p>
            <a:r>
              <a:rPr lang="en-US" dirty="0"/>
              <a:t>Word2Vec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56D484-F71B-ED1D-E3F9-3A5084ADA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798478"/>
              </p:ext>
            </p:extLst>
          </p:nvPr>
        </p:nvGraphicFramePr>
        <p:xfrm>
          <a:off x="1627909" y="1011440"/>
          <a:ext cx="878793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656">
                  <a:extLst>
                    <a:ext uri="{9D8B030D-6E8A-4147-A177-3AD203B41FA5}">
                      <a16:colId xmlns:a16="http://schemas.microsoft.com/office/drawing/2014/main" val="2003684571"/>
                    </a:ext>
                  </a:extLst>
                </a:gridCol>
                <a:gridCol w="1464656">
                  <a:extLst>
                    <a:ext uri="{9D8B030D-6E8A-4147-A177-3AD203B41FA5}">
                      <a16:colId xmlns:a16="http://schemas.microsoft.com/office/drawing/2014/main" val="4027281770"/>
                    </a:ext>
                  </a:extLst>
                </a:gridCol>
                <a:gridCol w="1464656">
                  <a:extLst>
                    <a:ext uri="{9D8B030D-6E8A-4147-A177-3AD203B41FA5}">
                      <a16:colId xmlns:a16="http://schemas.microsoft.com/office/drawing/2014/main" val="445236131"/>
                    </a:ext>
                  </a:extLst>
                </a:gridCol>
                <a:gridCol w="1464656">
                  <a:extLst>
                    <a:ext uri="{9D8B030D-6E8A-4147-A177-3AD203B41FA5}">
                      <a16:colId xmlns:a16="http://schemas.microsoft.com/office/drawing/2014/main" val="2110409237"/>
                    </a:ext>
                  </a:extLst>
                </a:gridCol>
                <a:gridCol w="1464656">
                  <a:extLst>
                    <a:ext uri="{9D8B030D-6E8A-4147-A177-3AD203B41FA5}">
                      <a16:colId xmlns:a16="http://schemas.microsoft.com/office/drawing/2014/main" val="1805557563"/>
                    </a:ext>
                  </a:extLst>
                </a:gridCol>
                <a:gridCol w="1464656">
                  <a:extLst>
                    <a:ext uri="{9D8B030D-6E8A-4147-A177-3AD203B41FA5}">
                      <a16:colId xmlns:a16="http://schemas.microsoft.com/office/drawing/2014/main" val="2959587952"/>
                    </a:ext>
                  </a:extLst>
                </a:gridCol>
              </a:tblGrid>
              <a:tr h="3319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Horse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Queen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412910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Authority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37998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Has tail?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94740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74087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528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D6071-1C8F-8FDA-F9BF-0660541CB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64086"/>
              </p:ext>
            </p:extLst>
          </p:nvPr>
        </p:nvGraphicFramePr>
        <p:xfrm>
          <a:off x="1877291" y="3155661"/>
          <a:ext cx="87422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222">
                  <a:extLst>
                    <a:ext uri="{9D8B030D-6E8A-4147-A177-3AD203B41FA5}">
                      <a16:colId xmlns:a16="http://schemas.microsoft.com/office/drawing/2014/main" val="3798996723"/>
                    </a:ext>
                  </a:extLst>
                </a:gridCol>
              </a:tblGrid>
              <a:tr h="33196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27390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9963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29515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00316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733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1547FB-EDCA-8F98-18D6-74C15E2EF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77179"/>
              </p:ext>
            </p:extLst>
          </p:nvPr>
        </p:nvGraphicFramePr>
        <p:xfrm>
          <a:off x="3265516" y="3147350"/>
          <a:ext cx="8077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605318739"/>
                    </a:ext>
                  </a:extLst>
                </a:gridCol>
              </a:tblGrid>
              <a:tr h="33196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97276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39987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16223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932100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183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7955EE-CE0E-B922-CF77-564AC83E6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83580"/>
              </p:ext>
            </p:extLst>
          </p:nvPr>
        </p:nvGraphicFramePr>
        <p:xfrm>
          <a:off x="4628803" y="3114098"/>
          <a:ext cx="11152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292">
                  <a:extLst>
                    <a:ext uri="{9D8B030D-6E8A-4147-A177-3AD203B41FA5}">
                      <a16:colId xmlns:a16="http://schemas.microsoft.com/office/drawing/2014/main" val="644497390"/>
                    </a:ext>
                  </a:extLst>
                </a:gridCol>
              </a:tblGrid>
              <a:tr h="33196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Woman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85569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145253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842896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0103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027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FAA262-A67D-682E-1F20-047706A8A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706274"/>
              </p:ext>
            </p:extLst>
          </p:nvPr>
        </p:nvGraphicFramePr>
        <p:xfrm>
          <a:off x="9001298" y="3986935"/>
          <a:ext cx="1073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27">
                  <a:extLst>
                    <a:ext uri="{9D8B030D-6E8A-4147-A177-3AD203B41FA5}">
                      <a16:colId xmlns:a16="http://schemas.microsoft.com/office/drawing/2014/main" val="263724803"/>
                    </a:ext>
                  </a:extLst>
                </a:gridCol>
              </a:tblGrid>
              <a:tr h="331966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D3ED"/>
                          </a:highlight>
                        </a:rPr>
                        <a:t>Queen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81410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66827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0224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36018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25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CA2D54-D5B5-51FB-FF66-939F1ACC5379}"/>
              </a:ext>
            </a:extLst>
          </p:cNvPr>
          <p:cNvSpPr txBox="1"/>
          <p:nvPr/>
        </p:nvSpPr>
        <p:spPr>
          <a:xfrm>
            <a:off x="2842952" y="3466406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-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61BCC-26CC-3432-49A6-754D169D8114}"/>
              </a:ext>
            </a:extLst>
          </p:cNvPr>
          <p:cNvSpPr txBox="1"/>
          <p:nvPr/>
        </p:nvSpPr>
        <p:spPr>
          <a:xfrm>
            <a:off x="4175759" y="346917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362D5-10B7-97D7-A092-C4E374F645F4}"/>
              </a:ext>
            </a:extLst>
          </p:cNvPr>
          <p:cNvSpPr txBox="1"/>
          <p:nvPr/>
        </p:nvSpPr>
        <p:spPr>
          <a:xfrm>
            <a:off x="5954683" y="347748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=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2A672F-3DF6-2B90-E8DA-48603B4C9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37636"/>
              </p:ext>
            </p:extLst>
          </p:nvPr>
        </p:nvGraphicFramePr>
        <p:xfrm>
          <a:off x="6626629" y="3125181"/>
          <a:ext cx="1073727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3727">
                  <a:extLst>
                    <a:ext uri="{9D8B030D-6E8A-4147-A177-3AD203B41FA5}">
                      <a16:colId xmlns:a16="http://schemas.microsoft.com/office/drawing/2014/main" val="263724803"/>
                    </a:ext>
                  </a:extLst>
                </a:gridCol>
              </a:tblGrid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781410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66827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0224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36018"/>
                  </a:ext>
                </a:extLst>
              </a:tr>
              <a:tr h="33196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02558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5ACE4D-F987-294B-30AA-93988A9EE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71905" y="3732415"/>
            <a:ext cx="781397" cy="113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76BAA-8C64-333B-DEA4-884ADBB81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38647" y="4923907"/>
            <a:ext cx="288176" cy="78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05F264-D5E4-9467-032C-347A3921F2AD}"/>
              </a:ext>
            </a:extLst>
          </p:cNvPr>
          <p:cNvSpPr txBox="1"/>
          <p:nvPr/>
        </p:nvSpPr>
        <p:spPr>
          <a:xfrm>
            <a:off x="1424246" y="5580610"/>
            <a:ext cx="2461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 Vectors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41DCA2B-9E05-C086-DA6B-C6CC993F4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5222" y="1504603"/>
            <a:ext cx="290945" cy="1147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D2999-6A64-74B6-EE48-ACE7872F6AD9}"/>
              </a:ext>
            </a:extLst>
          </p:cNvPr>
          <p:cNvSpPr txBox="1"/>
          <p:nvPr/>
        </p:nvSpPr>
        <p:spPr>
          <a:xfrm rot="16200000">
            <a:off x="289943" y="1817716"/>
            <a:ext cx="143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9702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224-FD9A-E33C-8AB9-67D9B688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Word-Embedding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A96A-EB82-F85A-BFD6-A6381D5F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Representations learned from large corpora.</a:t>
            </a:r>
          </a:p>
          <a:p>
            <a:r>
              <a:rPr lang="en-US" dirty="0"/>
              <a:t>Reusable for various NLP tasks.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BERT (Bidirectional Encoder Representations from Transformers)</a:t>
            </a:r>
          </a:p>
          <a:p>
            <a:pPr lvl="1"/>
            <a:r>
              <a:rPr lang="en-US" dirty="0"/>
              <a:t>Transformer-based model for contextualized embeddings.</a:t>
            </a:r>
          </a:p>
          <a:p>
            <a:pPr lvl="1"/>
            <a:r>
              <a:rPr lang="en-US" dirty="0"/>
              <a:t>Considers both left and right contexts.</a:t>
            </a:r>
          </a:p>
          <a:p>
            <a:pPr lvl="1"/>
            <a:r>
              <a:rPr lang="en-US" dirty="0"/>
              <a:t>Captures rich contextual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6748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F4B-EC9B-8F18-3A00-D860F3F2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One-hot-encoding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9130-F705-027A-CBF7-E3E1A8F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can be represented by one-hot vectors: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D4AE9-3275-BD59-8347-6FED205F165C}"/>
              </a:ext>
            </a:extLst>
          </p:cNvPr>
          <p:cNvSpPr txBox="1"/>
          <p:nvPr/>
        </p:nvSpPr>
        <p:spPr>
          <a:xfrm>
            <a:off x="1402466" y="3225887"/>
            <a:ext cx="145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Apple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4FBBE4-BB7E-0AB8-B1EC-D91228C37B6E}"/>
                  </a:ext>
                </a:extLst>
              </p:cNvPr>
              <p:cNvSpPr txBox="1"/>
              <p:nvPr/>
            </p:nvSpPr>
            <p:spPr>
              <a:xfrm>
                <a:off x="2687305" y="2629665"/>
                <a:ext cx="719526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4FBBE4-BB7E-0AB8-B1EC-D91228C37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05" y="2629665"/>
                <a:ext cx="719526" cy="1587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A701B2-3B2B-5238-B612-6F16106D2E22}"/>
              </a:ext>
            </a:extLst>
          </p:cNvPr>
          <p:cNvSpPr txBox="1"/>
          <p:nvPr/>
        </p:nvSpPr>
        <p:spPr>
          <a:xfrm>
            <a:off x="5911311" y="3229070"/>
            <a:ext cx="178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House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A1FAC-DB8B-B51C-8CFC-F047B2A8DE6C}"/>
                  </a:ext>
                </a:extLst>
              </p:cNvPr>
              <p:cNvSpPr txBox="1"/>
              <p:nvPr/>
            </p:nvSpPr>
            <p:spPr>
              <a:xfrm>
                <a:off x="7310613" y="2629665"/>
                <a:ext cx="583172" cy="168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i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A1FAC-DB8B-B51C-8CFC-F047B2A8D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613" y="2629665"/>
                <a:ext cx="583172" cy="1689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669E82C-1EC6-2388-C613-346A6832F233}"/>
              </a:ext>
            </a:extLst>
          </p:cNvPr>
          <p:cNvSpPr txBox="1"/>
          <p:nvPr/>
        </p:nvSpPr>
        <p:spPr>
          <a:xfrm>
            <a:off x="8577066" y="322907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Tiger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94CCF6-59B3-BCEF-A6E0-2CBC39F4B399}"/>
                  </a:ext>
                </a:extLst>
              </p:cNvPr>
              <p:cNvSpPr txBox="1"/>
              <p:nvPr/>
            </p:nvSpPr>
            <p:spPr>
              <a:xfrm>
                <a:off x="9779459" y="2629665"/>
                <a:ext cx="595997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94CCF6-59B3-BCEF-A6E0-2CBC39F4B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459" y="2629665"/>
                <a:ext cx="595997" cy="1587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6">
            <a:extLst>
              <a:ext uri="{FF2B5EF4-FFF2-40B4-BE49-F238E27FC236}">
                <a16:creationId xmlns:a16="http://schemas.microsoft.com/office/drawing/2014/main" id="{4FCBA9C3-6545-EB1D-7774-9F0E7DAFDB91}"/>
              </a:ext>
            </a:extLst>
          </p:cNvPr>
          <p:cNvSpPr txBox="1"/>
          <p:nvPr/>
        </p:nvSpPr>
        <p:spPr>
          <a:xfrm>
            <a:off x="3521365" y="3225887"/>
            <a:ext cx="178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Cat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56CD37F5-4B76-BDC4-CA53-09788A41482E}"/>
                  </a:ext>
                </a:extLst>
              </p:cNvPr>
              <p:cNvSpPr txBox="1"/>
              <p:nvPr/>
            </p:nvSpPr>
            <p:spPr>
              <a:xfrm>
                <a:off x="4535249" y="2634278"/>
                <a:ext cx="719526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nb-NO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sz="2800" b="0" i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56CD37F5-4B76-BDC4-CA53-09788A414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249" y="2634278"/>
                <a:ext cx="719526" cy="1587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94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CA5-BFFC-FD36-B955-8E8EFF48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11" y="-1325563"/>
            <a:ext cx="10515600" cy="1325563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solidFill>
                  <a:srgbClr val="212121"/>
                </a:solidFill>
              </a:rPr>
              <a:t>Statistical Approaches</a:t>
            </a:r>
            <a:br>
              <a:rPr lang="en-US" sz="4400" dirty="0">
                <a:solidFill>
                  <a:srgbClr val="212121"/>
                </a:solidFill>
              </a:rPr>
            </a:b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73F3-D1AE-850D-8017-82ED4D1E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400"/>
            <a:ext cx="10515600" cy="33575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212121"/>
                </a:solidFill>
              </a:rPr>
              <a:t>Statistical Approaches</a:t>
            </a:r>
          </a:p>
          <a:p>
            <a:pPr marL="0" indent="0" algn="ctr">
              <a:buNone/>
            </a:pP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89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Bag of words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1473958"/>
            <a:ext cx="9674199" cy="470300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It represents a document as a collection or bag of words, disregarding grammar and word order and focusing solely on word frequencies. </a:t>
            </a:r>
          </a:p>
          <a:p>
            <a:pPr algn="l"/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7C9F63-4147-A9F2-B2CA-D06847315627}"/>
              </a:ext>
            </a:extLst>
          </p:cNvPr>
          <p:cNvSpPr/>
          <p:nvPr/>
        </p:nvSpPr>
        <p:spPr>
          <a:xfrm>
            <a:off x="2384945" y="3116143"/>
            <a:ext cx="6592800" cy="607958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Sentence 1: “The Cat sat on the mat”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083776-52D9-0C20-EE08-D28A24C44B1C}"/>
              </a:ext>
            </a:extLst>
          </p:cNvPr>
          <p:cNvSpPr/>
          <p:nvPr/>
        </p:nvSpPr>
        <p:spPr>
          <a:xfrm>
            <a:off x="2154961" y="3808871"/>
            <a:ext cx="7072167" cy="563624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Sentence 2: “The dog played in the park”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99C010-D886-63EB-9280-48DD9DF15A43}"/>
              </a:ext>
            </a:extLst>
          </p:cNvPr>
          <p:cNvSpPr/>
          <p:nvPr/>
        </p:nvSpPr>
        <p:spPr>
          <a:xfrm>
            <a:off x="1032017" y="4583139"/>
            <a:ext cx="9841031" cy="604003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solidFill>
                  <a:srgbClr val="333333"/>
                </a:solidFill>
                <a:latin typeface="OpenSans"/>
              </a:rPr>
              <a:t>Vocabulary: {the, cat, sat, on, mat, dog, played, in , park}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2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07" y="-1325563"/>
            <a:ext cx="10515600" cy="1325563"/>
          </a:xfrm>
        </p:spPr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Bag of words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123" y="778221"/>
            <a:ext cx="9674199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Next, we represent each sentence as a vector where the dimensions correspond to the word in the vocabulary.</a:t>
            </a:r>
          </a:p>
          <a:p>
            <a:pPr algn="l"/>
            <a:r>
              <a:rPr lang="en-US" b="0" i="0" dirty="0">
                <a:effectLst/>
              </a:rPr>
              <a:t>The values in the vector indicate the frequency of each word in a respective sentence. 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algn="l"/>
            <a:endParaRPr lang="en-US" dirty="0">
              <a:solidFill>
                <a:srgbClr val="1F1F1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AC3C61-2B8D-A8FC-DDAB-65386EF16D64}"/>
              </a:ext>
            </a:extLst>
          </p:cNvPr>
          <p:cNvSpPr/>
          <p:nvPr/>
        </p:nvSpPr>
        <p:spPr>
          <a:xfrm>
            <a:off x="2160503" y="3623219"/>
            <a:ext cx="2860386" cy="499893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OpenSans"/>
              </a:rPr>
              <a:t>“The Cat sat on the mat”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57528F-B571-329A-2062-2CFD3245315A}"/>
              </a:ext>
            </a:extLst>
          </p:cNvPr>
          <p:cNvSpPr/>
          <p:nvPr/>
        </p:nvSpPr>
        <p:spPr>
          <a:xfrm>
            <a:off x="6527454" y="3634304"/>
            <a:ext cx="3264938" cy="499893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OpenSans"/>
              </a:rPr>
              <a:t>“The dog played in the park”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7D91BE-7D99-CFC2-F196-454769F246C9}"/>
              </a:ext>
            </a:extLst>
          </p:cNvPr>
          <p:cNvSpPr/>
          <p:nvPr/>
        </p:nvSpPr>
        <p:spPr>
          <a:xfrm>
            <a:off x="1680410" y="4458449"/>
            <a:ext cx="4005496" cy="781235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  <a:latin typeface="OpenSans"/>
              </a:rPr>
              <a:t>Vector: [1,1,1,1,1,0,0,0,0]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2427A0-D9A1-7CA0-051C-5105A2B12294}"/>
              </a:ext>
            </a:extLst>
          </p:cNvPr>
          <p:cNvSpPr/>
          <p:nvPr/>
        </p:nvSpPr>
        <p:spPr>
          <a:xfrm>
            <a:off x="6230243" y="4444594"/>
            <a:ext cx="4005496" cy="781235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  <a:latin typeface="OpenSans"/>
              </a:rPr>
              <a:t>Vector: [1,0,0,0,0,1,1,1,1]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C4623-7010-ACE5-9602-3215426C73EA}"/>
              </a:ext>
            </a:extLst>
          </p:cNvPr>
          <p:cNvSpPr/>
          <p:nvPr/>
        </p:nvSpPr>
        <p:spPr>
          <a:xfrm>
            <a:off x="1763537" y="2879030"/>
            <a:ext cx="8452805" cy="545814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  <a:latin typeface="OpenSans"/>
              </a:rPr>
              <a:t>Vocabulary: {the, cat, sat, on, mat, dog, played, in , park}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1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Term Frequency (TF)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470C-EA3F-AC59-CFC3-2C99D1E1C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5872" y="1620982"/>
                <a:ext cx="9674199" cy="455598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0" i="0" dirty="0">
                    <a:effectLst/>
                  </a:rPr>
                  <a:t>Is a measure to determine the frequency of a term (word) within a document or a corpus. </a:t>
                </a: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TF(</a:t>
                </a:r>
                <a:r>
                  <a:rPr lang="en-US" i="1" dirty="0" err="1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x,y</a:t>
                </a:r>
                <a:r>
                  <a:rPr lang="en-US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𝑇𝑒𝑟𝑚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b="0" i="0" dirty="0">
                  <a:solidFill>
                    <a:srgbClr val="333333"/>
                  </a:solidFill>
                  <a:effectLst/>
                </a:endParaRPr>
              </a:p>
              <a:p>
                <a:pPr algn="l"/>
                <a:endParaRPr lang="en-US" dirty="0">
                  <a:solidFill>
                    <a:srgbClr val="1F1F1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470C-EA3F-AC59-CFC3-2C99D1E1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872" y="1620982"/>
                <a:ext cx="9674199" cy="4555981"/>
              </a:xfrm>
              <a:blipFill>
                <a:blip r:embed="rId3"/>
                <a:stretch>
                  <a:fillRect l="-1134" t="-22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7C9F63-4147-A9F2-B2CA-D06847315627}"/>
              </a:ext>
            </a:extLst>
          </p:cNvPr>
          <p:cNvSpPr/>
          <p:nvPr/>
        </p:nvSpPr>
        <p:spPr>
          <a:xfrm>
            <a:off x="1146349" y="4121982"/>
            <a:ext cx="6592800" cy="607958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solidFill>
                  <a:srgbClr val="333333"/>
                </a:solidFill>
                <a:latin typeface="OpenSans"/>
              </a:rPr>
              <a:t>document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 1: “The Cat sat on the mat”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8E49D9-F076-EB64-A236-78BAD558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916719"/>
              </p:ext>
            </p:extLst>
          </p:nvPr>
        </p:nvGraphicFramePr>
        <p:xfrm>
          <a:off x="8432800" y="3781958"/>
          <a:ext cx="214930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651">
                  <a:extLst>
                    <a:ext uri="{9D8B030D-6E8A-4147-A177-3AD203B41FA5}">
                      <a16:colId xmlns:a16="http://schemas.microsoft.com/office/drawing/2014/main" val="2608163082"/>
                    </a:ext>
                  </a:extLst>
                </a:gridCol>
                <a:gridCol w="1074651">
                  <a:extLst>
                    <a:ext uri="{9D8B030D-6E8A-4147-A177-3AD203B41FA5}">
                      <a16:colId xmlns:a16="http://schemas.microsoft.com/office/drawing/2014/main" val="2856149360"/>
                    </a:ext>
                  </a:extLst>
                </a:gridCol>
              </a:tblGrid>
              <a:tr h="135335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51262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087340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411411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r>
                        <a:rPr lang="en-US" dirty="0"/>
                        <a:t>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698689"/>
                  </a:ext>
                </a:extLst>
              </a:tr>
              <a:tr h="316217">
                <a:tc>
                  <a:txBody>
                    <a:bodyPr/>
                    <a:lstStyle/>
                    <a:p>
                      <a:r>
                        <a:rPr lang="en-US" dirty="0"/>
                        <a:t>mat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0076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EA4FA-4CCA-4CFD-4C42-A9B58FB9342E}"/>
                  </a:ext>
                </a:extLst>
              </p:cNvPr>
              <p:cNvSpPr txBox="1"/>
              <p:nvPr/>
            </p:nvSpPr>
            <p:spPr>
              <a:xfrm>
                <a:off x="2001290" y="5125315"/>
                <a:ext cx="60973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TF(cat, document 1) = 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1/5</m:t>
                    </m:r>
                    <m:r>
                      <a:rPr lang="en-US" sz="24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nb-NO" sz="24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EA4FA-4CCA-4CFD-4C42-A9B58FB9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290" y="5125315"/>
                <a:ext cx="6097384" cy="461665"/>
              </a:xfrm>
              <a:prstGeom prst="rect">
                <a:avLst/>
              </a:prstGeom>
              <a:blipFill>
                <a:blip r:embed="rId4"/>
                <a:stretch>
                  <a:fillRect l="-1499" t="-10667" b="-30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768EA4CF-BB1E-BE60-8AE0-85ED95013BB8}"/>
              </a:ext>
            </a:extLst>
          </p:cNvPr>
          <p:cNvCxnSpPr/>
          <p:nvPr/>
        </p:nvCxnSpPr>
        <p:spPr>
          <a:xfrm flipH="1">
            <a:off x="7929349" y="5586980"/>
            <a:ext cx="682388" cy="29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E917BA4F-8B0D-619D-D966-12E89A61C2E6}"/>
              </a:ext>
            </a:extLst>
          </p:cNvPr>
          <p:cNvSpPr txBox="1"/>
          <p:nvPr/>
        </p:nvSpPr>
        <p:spPr>
          <a:xfrm>
            <a:off x="7357550" y="592240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5 unique words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412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58" y="-1325563"/>
            <a:ext cx="10515600" cy="1325563"/>
          </a:xfrm>
        </p:spPr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Term Frequency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7C9F63-4147-A9F2-B2CA-D06847315627}"/>
              </a:ext>
            </a:extLst>
          </p:cNvPr>
          <p:cNvSpPr/>
          <p:nvPr/>
        </p:nvSpPr>
        <p:spPr>
          <a:xfrm>
            <a:off x="1553671" y="747015"/>
            <a:ext cx="9078307" cy="1796680"/>
          </a:xfrm>
          <a:prstGeom prst="roundRect">
            <a:avLst/>
          </a:prstGeom>
          <a:solidFill>
            <a:srgbClr val="A8EB6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dirty="0">
                <a:solidFill>
                  <a:srgbClr val="333333"/>
                </a:solidFill>
                <a:latin typeface="OpenSans"/>
              </a:rPr>
              <a:t>documents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OpenSans"/>
              </a:rPr>
              <a:t>: [“This is the first document.”, “This is the second document.” , “And this is the third one.” , “Is this the first document?” ]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A54533-9288-4959-7D04-132FB51D0A4D}"/>
              </a:ext>
            </a:extLst>
          </p:cNvPr>
          <p:cNvSpPr/>
          <p:nvPr/>
        </p:nvSpPr>
        <p:spPr>
          <a:xfrm>
            <a:off x="1622221" y="2679524"/>
            <a:ext cx="8319801" cy="928199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  <a:latin typeface="OpenSans"/>
              </a:rPr>
              <a:t>Vocabulary: {And, document, first, is, one, second, the, third , this}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B307EE-C854-A1F5-DBC6-46F3F7F2A4F0}"/>
              </a:ext>
            </a:extLst>
          </p:cNvPr>
          <p:cNvSpPr/>
          <p:nvPr/>
        </p:nvSpPr>
        <p:spPr>
          <a:xfrm>
            <a:off x="4357107" y="3873731"/>
            <a:ext cx="2584019" cy="1970116"/>
          </a:xfrm>
          <a:prstGeom prst="roundRect">
            <a:avLst/>
          </a:prstGeom>
          <a:solidFill>
            <a:srgbClr val="8593A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400" dirty="0">
                <a:solidFill>
                  <a:srgbClr val="333333"/>
                </a:solidFill>
                <a:latin typeface="OpenSans"/>
              </a:rPr>
              <a:t>[0,1,1,1,0,0,1,0,1]</a:t>
            </a:r>
          </a:p>
          <a:p>
            <a:r>
              <a:rPr lang="en-US" sz="2400" dirty="0">
                <a:solidFill>
                  <a:srgbClr val="333333"/>
                </a:solidFill>
                <a:latin typeface="OpenSans"/>
              </a:rPr>
              <a:t>[0,2,0,1,0,1,1,0,1]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333333"/>
                </a:solidFill>
                <a:latin typeface="OpenSans"/>
              </a:rPr>
              <a:t>[1,0,0,1,1,0,1,1,1]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333333"/>
                </a:solidFill>
                <a:latin typeface="OpenSans"/>
              </a:rPr>
              <a:t>[0,1,1,1,0,0,1,0,1]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8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Inverse Document Frequency (IDF)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470C-EA3F-AC59-CFC3-2C99D1E1C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5872" y="1620982"/>
                <a:ext cx="9674199" cy="4555981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dirty="0"/>
                  <a:t>I</a:t>
                </a:r>
                <a:r>
                  <a:rPr lang="en-US" b="0" i="0" dirty="0">
                    <a:effectLst/>
                  </a:rPr>
                  <a:t>s a way of reducing the weight of terms that appear frequently within a corpus (collection of documents).</a:t>
                </a:r>
              </a:p>
              <a:p>
                <a:pPr algn="l"/>
                <a:endParaRPr lang="en-US" b="0" i="0" dirty="0">
                  <a:solidFill>
                    <a:srgbClr val="1F1F1F"/>
                  </a:solidFill>
                  <a:effectLst/>
                </a:endParaRPr>
              </a:p>
              <a:p>
                <a:pPr marL="0" indent="0" algn="ctr">
                  <a:buNone/>
                </a:pPr>
                <a:r>
                  <a:rPr lang="en-US" i="1" dirty="0">
                    <a:solidFill>
                      <a:srgbClr val="333333"/>
                    </a:solidFill>
                    <a:latin typeface="Cambria Math" panose="02040503050406030204" pitchFamily="18" charset="0"/>
                  </a:rPr>
                  <a:t>IDF(x)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𝑑𝑜𝑐𝑢𝑚𝑒𝑛𝑡𝑠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b="0" i="0" dirty="0">
                  <a:solidFill>
                    <a:srgbClr val="333333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en-US" b="0" i="1" dirty="0">
                  <a:solidFill>
                    <a:srgbClr val="333333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b="0" i="1" dirty="0" smtClean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33333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333333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333333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b="0" i="0" dirty="0">
                  <a:solidFill>
                    <a:srgbClr val="333333"/>
                  </a:solidFill>
                  <a:effectLst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333333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470C-EA3F-AC59-CFC3-2C99D1E1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872" y="1620982"/>
                <a:ext cx="9674199" cy="4555981"/>
              </a:xfrm>
              <a:blipFill>
                <a:blip r:embed="rId3"/>
                <a:stretch>
                  <a:fillRect l="-1134" t="-2276" r="-63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89255C-4EAC-875C-0F26-9D8C2BA97426}"/>
                  </a:ext>
                </a:extLst>
              </p:cNvPr>
              <p:cNvSpPr txBox="1"/>
              <p:nvPr/>
            </p:nvSpPr>
            <p:spPr>
              <a:xfrm>
                <a:off x="1211580" y="5394650"/>
                <a:ext cx="97612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i="0" dirty="0">
                    <a:solidFill>
                      <a:schemeClr val="tx1"/>
                    </a:solidFill>
                    <a:effectLst/>
                  </a:rPr>
                  <a:t>where N is the total number of documents in your text collection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i="0" dirty="0">
                    <a:solidFill>
                      <a:schemeClr val="tx1"/>
                    </a:solidFill>
                    <a:effectLst/>
                  </a:rPr>
                  <a:t> is the number of documents containing the term x and x is any word in your vocabulary.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89255C-4EAC-875C-0F26-9D8C2BA97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80" y="5394650"/>
                <a:ext cx="9761220" cy="707886"/>
              </a:xfrm>
              <a:prstGeom prst="rect">
                <a:avLst/>
              </a:prstGeom>
              <a:blipFill>
                <a:blip r:embed="rId4"/>
                <a:stretch>
                  <a:fillRect l="-68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03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Calibri" panose="020F0502020204030204" pitchFamily="34" charset="0"/>
              </a:rPr>
              <a:t>T</a:t>
            </a:r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erm frequency-inverse document frequency (TF-IDF)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470C-EA3F-AC59-CFC3-2C99D1E1C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5872" y="1951630"/>
                <a:ext cx="9674199" cy="4225333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0" i="0" dirty="0">
                    <a:effectLst/>
                  </a:rPr>
                  <a:t>It is a measure that can quantify the importance or relevance of string representations (words, phrases, lemmas, etc</a:t>
                </a:r>
                <a:r>
                  <a:rPr lang="en-US" dirty="0"/>
                  <a:t>.</a:t>
                </a:r>
                <a:r>
                  <a:rPr lang="en-US" b="0" i="0" dirty="0">
                    <a:effectLst/>
                  </a:rPr>
                  <a:t>) in a document amongst a collection of documents </a:t>
                </a:r>
              </a:p>
              <a:p>
                <a:pPr algn="l"/>
                <a:endParaRPr lang="en-US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𝑡𝑒𝑟𝑚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𝑑𝑜𝑐𝑢𝑚𝑒𝑛𝑡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 ∗ 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33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1F1F1F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333333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1F1F1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1C470C-EA3F-AC59-CFC3-2C99D1E1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872" y="1951630"/>
                <a:ext cx="9674199" cy="4225333"/>
              </a:xfrm>
              <a:blipFill>
                <a:blip r:embed="rId3"/>
                <a:stretch>
                  <a:fillRect l="-1134" t="-2309" r="-132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140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d86f71e7-b7b0-4ace-99e8-36f3050a4a0d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253ED36-C521-4E50-BD89-6A276A2583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44359</TotalTime>
  <Words>824</Words>
  <Application>Microsoft Macintosh PowerPoint</Application>
  <PresentationFormat>Widescreen</PresentationFormat>
  <Paragraphs>180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 Light Oblique</vt:lpstr>
      <vt:lpstr>MMResistSans</vt:lpstr>
      <vt:lpstr>OpenSans</vt:lpstr>
      <vt:lpstr>Söhne</vt:lpstr>
      <vt:lpstr>Tahoma</vt:lpstr>
      <vt:lpstr>Tenorite</vt:lpstr>
      <vt:lpstr>Custom</vt:lpstr>
      <vt:lpstr>Office Theme</vt:lpstr>
      <vt:lpstr>Natural Language Processing:  Feature Extraction’s Basics</vt:lpstr>
      <vt:lpstr>One-hot-encoding</vt:lpstr>
      <vt:lpstr>Statistical Approaches  </vt:lpstr>
      <vt:lpstr>Bag of words</vt:lpstr>
      <vt:lpstr>Bag of words</vt:lpstr>
      <vt:lpstr>Term Frequency (TF)</vt:lpstr>
      <vt:lpstr>Term Frequency</vt:lpstr>
      <vt:lpstr>Inverse Document Frequency (IDF)</vt:lpstr>
      <vt:lpstr>Term frequency-inverse document frequency (TF-IDF)</vt:lpstr>
      <vt:lpstr>Term frequency-inverse document frequency (TF-IDF)</vt:lpstr>
      <vt:lpstr>Term frequency-inverse document frequency (TF-IDF)</vt:lpstr>
      <vt:lpstr>Statistical Approaches  </vt:lpstr>
      <vt:lpstr>Word Embeddings</vt:lpstr>
      <vt:lpstr>Word2Vec</vt:lpstr>
      <vt:lpstr>Word2Vec</vt:lpstr>
      <vt:lpstr>Pretrained Word-Embedding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2024-08-31T12:54:06Z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