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20"/>
  </p:notesMasterIdLst>
  <p:handoutMasterIdLst>
    <p:handoutMasterId r:id="rId21"/>
  </p:handoutMasterIdLst>
  <p:sldIdLst>
    <p:sldId id="370" r:id="rId6"/>
    <p:sldId id="463" r:id="rId7"/>
    <p:sldId id="464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8593A8"/>
    <a:srgbClr val="80B648"/>
    <a:srgbClr val="AEF45D"/>
    <a:srgbClr val="FFD3ED"/>
    <a:srgbClr val="3054E5"/>
    <a:srgbClr val="A8EB65"/>
    <a:srgbClr val="315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56" autoAdjust="0"/>
    <p:restoredTop sz="48747" autoAdjust="0"/>
  </p:normalViewPr>
  <p:slideViewPr>
    <p:cSldViewPr snapToGrid="0">
      <p:cViewPr varScale="1">
        <p:scale>
          <a:sx n="52" d="100"/>
          <a:sy n="52" d="100"/>
        </p:scale>
        <p:origin x="2104" y="192"/>
      </p:cViewPr>
      <p:guideLst/>
    </p:cSldViewPr>
  </p:slideViewPr>
  <p:outlineViewPr>
    <p:cViewPr>
      <p:scale>
        <a:sx n="33" d="100"/>
        <a:sy n="33" d="100"/>
      </p:scale>
      <p:origin x="0" y="-10722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73249C8D-7B31-44C3-AF03-229418B5F183}"/>
    <pc:docChg chg="undo custSel addSld delSld modSld sldOrd">
      <pc:chgData name="Mina Farmanbar" userId="2a1e0098-5dc4-4049-80c3-9d1d60d2f212" providerId="ADAL" clId="{73249C8D-7B31-44C3-AF03-229418B5F183}" dt="2024-08-06T13:02:37.789" v="1628" actId="1076"/>
      <pc:docMkLst>
        <pc:docMk/>
      </pc:docMkLst>
      <pc:sldChg chg="modSp mod modNotesTx">
        <pc:chgData name="Mina Farmanbar" userId="2a1e0098-5dc4-4049-80c3-9d1d60d2f212" providerId="ADAL" clId="{73249C8D-7B31-44C3-AF03-229418B5F183}" dt="2024-07-31T06:44:32.176" v="202" actId="6549"/>
        <pc:sldMkLst>
          <pc:docMk/>
          <pc:sldMk cId="3518625769" sldId="370"/>
        </pc:sldMkLst>
        <pc:spChg chg="mod">
          <ac:chgData name="Mina Farmanbar" userId="2a1e0098-5dc4-4049-80c3-9d1d60d2f212" providerId="ADAL" clId="{73249C8D-7B31-44C3-AF03-229418B5F183}" dt="2024-07-31T06:44:27.384" v="201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73249C8D-7B31-44C3-AF03-229418B5F183}" dt="2024-07-30T10:59:27.081" v="0" actId="47"/>
        <pc:sldMkLst>
          <pc:docMk/>
          <pc:sldMk cId="3911424734" sldId="447"/>
        </pc:sldMkLst>
      </pc:sldChg>
      <pc:sldChg chg="del">
        <pc:chgData name="Mina Farmanbar" userId="2a1e0098-5dc4-4049-80c3-9d1d60d2f212" providerId="ADAL" clId="{73249C8D-7B31-44C3-AF03-229418B5F183}" dt="2024-07-30T10:59:27.081" v="0" actId="47"/>
        <pc:sldMkLst>
          <pc:docMk/>
          <pc:sldMk cId="2521418993" sldId="449"/>
        </pc:sldMkLst>
      </pc:sldChg>
      <pc:sldChg chg="del">
        <pc:chgData name="Mina Farmanbar" userId="2a1e0098-5dc4-4049-80c3-9d1d60d2f212" providerId="ADAL" clId="{73249C8D-7B31-44C3-AF03-229418B5F183}" dt="2024-07-30T10:59:27.081" v="0" actId="47"/>
        <pc:sldMkLst>
          <pc:docMk/>
          <pc:sldMk cId="4022157913" sldId="450"/>
        </pc:sldMkLst>
      </pc:sldChg>
      <pc:sldChg chg="del">
        <pc:chgData name="Mina Farmanbar" userId="2a1e0098-5dc4-4049-80c3-9d1d60d2f212" providerId="ADAL" clId="{73249C8D-7B31-44C3-AF03-229418B5F183}" dt="2024-07-30T10:59:27.081" v="0" actId="47"/>
        <pc:sldMkLst>
          <pc:docMk/>
          <pc:sldMk cId="918883622" sldId="451"/>
        </pc:sldMkLst>
      </pc:sldChg>
      <pc:sldChg chg="del">
        <pc:chgData name="Mina Farmanbar" userId="2a1e0098-5dc4-4049-80c3-9d1d60d2f212" providerId="ADAL" clId="{73249C8D-7B31-44C3-AF03-229418B5F183}" dt="2024-07-30T10:59:27.081" v="0" actId="47"/>
        <pc:sldMkLst>
          <pc:docMk/>
          <pc:sldMk cId="3012902980" sldId="452"/>
        </pc:sldMkLst>
      </pc:sldChg>
      <pc:sldChg chg="del">
        <pc:chgData name="Mina Farmanbar" userId="2a1e0098-5dc4-4049-80c3-9d1d60d2f212" providerId="ADAL" clId="{73249C8D-7B31-44C3-AF03-229418B5F183}" dt="2024-07-30T10:59:27.081" v="0" actId="47"/>
        <pc:sldMkLst>
          <pc:docMk/>
          <pc:sldMk cId="1213984939" sldId="453"/>
        </pc:sldMkLst>
      </pc:sldChg>
      <pc:sldChg chg="addSp modSp mod modNotesTx">
        <pc:chgData name="Mina Farmanbar" userId="2a1e0098-5dc4-4049-80c3-9d1d60d2f212" providerId="ADAL" clId="{73249C8D-7B31-44C3-AF03-229418B5F183}" dt="2024-08-01T10:36:24.844" v="1574" actId="962"/>
        <pc:sldMkLst>
          <pc:docMk/>
          <pc:sldMk cId="264432139" sldId="454"/>
        </pc:sldMkLst>
        <pc:spChg chg="mod">
          <ac:chgData name="Mina Farmanbar" userId="2a1e0098-5dc4-4049-80c3-9d1d60d2f212" providerId="ADAL" clId="{73249C8D-7B31-44C3-AF03-229418B5F183}" dt="2024-08-01T10:29:55.059" v="1406"/>
          <ac:spMkLst>
            <pc:docMk/>
            <pc:sldMk cId="264432139" sldId="454"/>
            <ac:spMk id="3" creationId="{ADF85E6D-0AA2-84CB-CDBB-AEB155D54966}"/>
          </ac:spMkLst>
        </pc:spChg>
        <pc:spChg chg="add mod">
          <ac:chgData name="Mina Farmanbar" userId="2a1e0098-5dc4-4049-80c3-9d1d60d2f212" providerId="ADAL" clId="{73249C8D-7B31-44C3-AF03-229418B5F183}" dt="2024-08-01T10:30:05.146" v="1411" actId="1076"/>
          <ac:spMkLst>
            <pc:docMk/>
            <pc:sldMk cId="264432139" sldId="454"/>
            <ac:spMk id="5" creationId="{8861534E-36E8-AA53-9875-EAF42D59ABDE}"/>
          </ac:spMkLst>
        </pc:spChg>
        <pc:picChg chg="mod">
          <ac:chgData name="Mina Farmanbar" userId="2a1e0098-5dc4-4049-80c3-9d1d60d2f212" providerId="ADAL" clId="{73249C8D-7B31-44C3-AF03-229418B5F183}" dt="2024-08-01T10:36:24.844" v="1574" actId="962"/>
          <ac:picMkLst>
            <pc:docMk/>
            <pc:sldMk cId="264432139" sldId="454"/>
            <ac:picMk id="7" creationId="{56F4839D-5822-9061-0D64-B9A2A0DB5340}"/>
          </ac:picMkLst>
        </pc:picChg>
      </pc:sldChg>
      <pc:sldChg chg="modSp mod">
        <pc:chgData name="Mina Farmanbar" userId="2a1e0098-5dc4-4049-80c3-9d1d60d2f212" providerId="ADAL" clId="{73249C8D-7B31-44C3-AF03-229418B5F183}" dt="2024-07-31T17:10:52.076" v="681" actId="122"/>
        <pc:sldMkLst>
          <pc:docMk/>
          <pc:sldMk cId="2653136869" sldId="455"/>
        </pc:sldMkLst>
        <pc:spChg chg="mod">
          <ac:chgData name="Mina Farmanbar" userId="2a1e0098-5dc4-4049-80c3-9d1d60d2f212" providerId="ADAL" clId="{73249C8D-7B31-44C3-AF03-229418B5F183}" dt="2024-07-31T17:10:52.076" v="681" actId="122"/>
          <ac:spMkLst>
            <pc:docMk/>
            <pc:sldMk cId="2653136869" sldId="455"/>
            <ac:spMk id="3" creationId="{D6BCB18D-D01E-950A-CA3D-DD2827D4CE24}"/>
          </ac:spMkLst>
        </pc:spChg>
        <pc:spChg chg="mod">
          <ac:chgData name="Mina Farmanbar" userId="2a1e0098-5dc4-4049-80c3-9d1d60d2f212" providerId="ADAL" clId="{73249C8D-7B31-44C3-AF03-229418B5F183}" dt="2024-07-30T14:26:58.930" v="191" actId="1076"/>
          <ac:spMkLst>
            <pc:docMk/>
            <pc:sldMk cId="2653136869" sldId="455"/>
            <ac:spMk id="4" creationId="{83BE60CE-A4D0-6B7F-3288-FF0E3388E597}"/>
          </ac:spMkLst>
        </pc:spChg>
        <pc:spChg chg="mod">
          <ac:chgData name="Mina Farmanbar" userId="2a1e0098-5dc4-4049-80c3-9d1d60d2f212" providerId="ADAL" clId="{73249C8D-7B31-44C3-AF03-229418B5F183}" dt="2024-07-30T14:26:58.930" v="191" actId="1076"/>
          <ac:spMkLst>
            <pc:docMk/>
            <pc:sldMk cId="2653136869" sldId="455"/>
            <ac:spMk id="5" creationId="{7FA7F8D5-58B0-9CC7-19A6-AC66E5C32392}"/>
          </ac:spMkLst>
        </pc:spChg>
        <pc:spChg chg="mod">
          <ac:chgData name="Mina Farmanbar" userId="2a1e0098-5dc4-4049-80c3-9d1d60d2f212" providerId="ADAL" clId="{73249C8D-7B31-44C3-AF03-229418B5F183}" dt="2024-07-30T14:26:58.930" v="191" actId="1076"/>
          <ac:spMkLst>
            <pc:docMk/>
            <pc:sldMk cId="2653136869" sldId="455"/>
            <ac:spMk id="6" creationId="{0DC998D5-2B7F-CB55-3D81-ED487FB792C5}"/>
          </ac:spMkLst>
        </pc:spChg>
      </pc:sldChg>
      <pc:sldChg chg="modSp mod">
        <pc:chgData name="Mina Farmanbar" userId="2a1e0098-5dc4-4049-80c3-9d1d60d2f212" providerId="ADAL" clId="{73249C8D-7B31-44C3-AF03-229418B5F183}" dt="2024-07-30T14:28:21.657" v="192" actId="14100"/>
        <pc:sldMkLst>
          <pc:docMk/>
          <pc:sldMk cId="3129791732" sldId="456"/>
        </pc:sldMkLst>
        <pc:spChg chg="mod">
          <ac:chgData name="Mina Farmanbar" userId="2a1e0098-5dc4-4049-80c3-9d1d60d2f212" providerId="ADAL" clId="{73249C8D-7B31-44C3-AF03-229418B5F183}" dt="2024-07-30T14:28:21.657" v="192" actId="14100"/>
          <ac:spMkLst>
            <pc:docMk/>
            <pc:sldMk cId="3129791732" sldId="456"/>
            <ac:spMk id="3" creationId="{4DA0DEDC-8AEE-EDED-0816-C9BA35B65406}"/>
          </ac:spMkLst>
        </pc:spChg>
      </pc:sldChg>
      <pc:sldChg chg="modSp mod">
        <pc:chgData name="Mina Farmanbar" userId="2a1e0098-5dc4-4049-80c3-9d1d60d2f212" providerId="ADAL" clId="{73249C8D-7B31-44C3-AF03-229418B5F183}" dt="2024-07-30T14:28:38.172" v="193" actId="14100"/>
        <pc:sldMkLst>
          <pc:docMk/>
          <pc:sldMk cId="3759915333" sldId="457"/>
        </pc:sldMkLst>
        <pc:spChg chg="mod">
          <ac:chgData name="Mina Farmanbar" userId="2a1e0098-5dc4-4049-80c3-9d1d60d2f212" providerId="ADAL" clId="{73249C8D-7B31-44C3-AF03-229418B5F183}" dt="2024-07-30T14:28:38.172" v="193" actId="14100"/>
          <ac:spMkLst>
            <pc:docMk/>
            <pc:sldMk cId="3759915333" sldId="457"/>
            <ac:spMk id="3" creationId="{4D8AD550-CA0E-55E1-3468-8ECE9C2ECA87}"/>
          </ac:spMkLst>
        </pc:spChg>
      </pc:sldChg>
      <pc:sldChg chg="addSp delSp modSp new mod modNotesTx">
        <pc:chgData name="Mina Farmanbar" userId="2a1e0098-5dc4-4049-80c3-9d1d60d2f212" providerId="ADAL" clId="{73249C8D-7B31-44C3-AF03-229418B5F183}" dt="2024-08-06T13:02:37.789" v="1628" actId="1076"/>
        <pc:sldMkLst>
          <pc:docMk/>
          <pc:sldMk cId="715522072" sldId="458"/>
        </pc:sldMkLst>
        <pc:spChg chg="mod">
          <ac:chgData name="Mina Farmanbar" userId="2a1e0098-5dc4-4049-80c3-9d1d60d2f212" providerId="ADAL" clId="{73249C8D-7B31-44C3-AF03-229418B5F183}" dt="2024-07-30T11:02:34.093" v="35" actId="1076"/>
          <ac:spMkLst>
            <pc:docMk/>
            <pc:sldMk cId="715522072" sldId="458"/>
            <ac:spMk id="2" creationId="{DE3E7846-1505-CDC6-47DE-94CA8F61ED41}"/>
          </ac:spMkLst>
        </pc:spChg>
        <pc:spChg chg="mod">
          <ac:chgData name="Mina Farmanbar" userId="2a1e0098-5dc4-4049-80c3-9d1d60d2f212" providerId="ADAL" clId="{73249C8D-7B31-44C3-AF03-229418B5F183}" dt="2024-07-30T12:33:14.538" v="190"/>
          <ac:spMkLst>
            <pc:docMk/>
            <pc:sldMk cId="715522072" sldId="458"/>
            <ac:spMk id="3" creationId="{E37C0916-0BE9-08A9-8F2E-F48BC903CB87}"/>
          </ac:spMkLst>
        </pc:spChg>
        <pc:spChg chg="add">
          <ac:chgData name="Mina Farmanbar" userId="2a1e0098-5dc4-4049-80c3-9d1d60d2f212" providerId="ADAL" clId="{73249C8D-7B31-44C3-AF03-229418B5F183}" dt="2024-07-30T11:02:12.398" v="19"/>
          <ac:spMkLst>
            <pc:docMk/>
            <pc:sldMk cId="715522072" sldId="458"/>
            <ac:spMk id="4" creationId="{82090F4A-E87D-431E-F92C-762427997255}"/>
          </ac:spMkLst>
        </pc:spChg>
        <pc:spChg chg="add mod">
          <ac:chgData name="Mina Farmanbar" userId="2a1e0098-5dc4-4049-80c3-9d1d60d2f212" providerId="ADAL" clId="{73249C8D-7B31-44C3-AF03-229418B5F183}" dt="2024-07-30T11:10:19.982" v="160" actId="1076"/>
          <ac:spMkLst>
            <pc:docMk/>
            <pc:sldMk cId="715522072" sldId="458"/>
            <ac:spMk id="6" creationId="{D0D746DE-80D3-523F-BDC5-BFA24C79A634}"/>
          </ac:spMkLst>
        </pc:spChg>
        <pc:spChg chg="add mod">
          <ac:chgData name="Mina Farmanbar" userId="2a1e0098-5dc4-4049-80c3-9d1d60d2f212" providerId="ADAL" clId="{73249C8D-7B31-44C3-AF03-229418B5F183}" dt="2024-07-30T11:08:08.179" v="118" actId="1076"/>
          <ac:spMkLst>
            <pc:docMk/>
            <pc:sldMk cId="715522072" sldId="458"/>
            <ac:spMk id="7" creationId="{14B5A4C3-FA49-B46E-EDE3-03F4DD76C238}"/>
          </ac:spMkLst>
        </pc:spChg>
        <pc:spChg chg="add mod">
          <ac:chgData name="Mina Farmanbar" userId="2a1e0098-5dc4-4049-80c3-9d1d60d2f212" providerId="ADAL" clId="{73249C8D-7B31-44C3-AF03-229418B5F183}" dt="2024-07-30T11:25:42.984" v="172" actId="1076"/>
          <ac:spMkLst>
            <pc:docMk/>
            <pc:sldMk cId="715522072" sldId="458"/>
            <ac:spMk id="8" creationId="{A9EC6372-C7A4-3821-2EEA-1E26FB0CB9DD}"/>
          </ac:spMkLst>
        </pc:spChg>
        <pc:spChg chg="add mod">
          <ac:chgData name="Mina Farmanbar" userId="2a1e0098-5dc4-4049-80c3-9d1d60d2f212" providerId="ADAL" clId="{73249C8D-7B31-44C3-AF03-229418B5F183}" dt="2024-08-06T13:02:37.789" v="1628" actId="1076"/>
          <ac:spMkLst>
            <pc:docMk/>
            <pc:sldMk cId="715522072" sldId="458"/>
            <ac:spMk id="9" creationId="{E7C8224B-CB90-7FD3-C9AB-94E9BC6FB8F9}"/>
          </ac:spMkLst>
        </pc:spChg>
        <pc:spChg chg="add mod">
          <ac:chgData name="Mina Farmanbar" userId="2a1e0098-5dc4-4049-80c3-9d1d60d2f212" providerId="ADAL" clId="{73249C8D-7B31-44C3-AF03-229418B5F183}" dt="2024-08-01T10:35:37.604" v="1450" actId="962"/>
          <ac:spMkLst>
            <pc:docMk/>
            <pc:sldMk cId="715522072" sldId="458"/>
            <ac:spMk id="19" creationId="{CC8051F0-873E-D14E-B8AA-DD781E07819C}"/>
          </ac:spMkLst>
        </pc:spChg>
        <pc:spChg chg="add del mod">
          <ac:chgData name="Mina Farmanbar" userId="2a1e0098-5dc4-4049-80c3-9d1d60d2f212" providerId="ADAL" clId="{73249C8D-7B31-44C3-AF03-229418B5F183}" dt="2024-07-30T11:11:08.400" v="169" actId="478"/>
          <ac:spMkLst>
            <pc:docMk/>
            <pc:sldMk cId="715522072" sldId="458"/>
            <ac:spMk id="22" creationId="{E70C1FF6-6EC3-EEE0-A91B-83E521FFFF85}"/>
          </ac:spMkLst>
        </pc:spChg>
        <pc:picChg chg="add mod ord">
          <ac:chgData name="Mina Farmanbar" userId="2a1e0098-5dc4-4049-80c3-9d1d60d2f212" providerId="ADAL" clId="{73249C8D-7B31-44C3-AF03-229418B5F183}" dt="2024-08-01T10:35:49.993" v="1500" actId="962"/>
          <ac:picMkLst>
            <pc:docMk/>
            <pc:sldMk cId="715522072" sldId="458"/>
            <ac:picMk id="5" creationId="{E5DB2038-3328-1DBC-A64A-BEB9496D5B99}"/>
          </ac:picMkLst>
        </pc:picChg>
        <pc:cxnChg chg="add mod">
          <ac:chgData name="Mina Farmanbar" userId="2a1e0098-5dc4-4049-80c3-9d1d60d2f212" providerId="ADAL" clId="{73249C8D-7B31-44C3-AF03-229418B5F183}" dt="2024-08-01T10:35:41.231" v="1452" actId="962"/>
          <ac:cxnSpMkLst>
            <pc:docMk/>
            <pc:sldMk cId="715522072" sldId="458"/>
            <ac:cxnSpMk id="10" creationId="{D4071ECD-0652-3A18-490C-8034C57EFF31}"/>
          </ac:cxnSpMkLst>
        </pc:cxnChg>
        <pc:cxnChg chg="add del mod">
          <ac:chgData name="Mina Farmanbar" userId="2a1e0098-5dc4-4049-80c3-9d1d60d2f212" providerId="ADAL" clId="{73249C8D-7B31-44C3-AF03-229418B5F183}" dt="2024-07-30T11:09:44.664" v="152" actId="478"/>
          <ac:cxnSpMkLst>
            <pc:docMk/>
            <pc:sldMk cId="715522072" sldId="458"/>
            <ac:cxnSpMk id="11" creationId="{B5A6BFA3-3D7C-8249-869F-30E66AD66250}"/>
          </ac:cxnSpMkLst>
        </pc:cxnChg>
        <pc:cxnChg chg="add mod">
          <ac:chgData name="Mina Farmanbar" userId="2a1e0098-5dc4-4049-80c3-9d1d60d2f212" providerId="ADAL" clId="{73249C8D-7B31-44C3-AF03-229418B5F183}" dt="2024-08-01T10:35:39.099" v="1451" actId="962"/>
          <ac:cxnSpMkLst>
            <pc:docMk/>
            <pc:sldMk cId="715522072" sldId="458"/>
            <ac:cxnSpMk id="14" creationId="{2A2A02F8-5143-A426-F1A7-D17FC985C71F}"/>
          </ac:cxnSpMkLst>
        </pc:cxnChg>
      </pc:sldChg>
      <pc:sldChg chg="modSp new mod modNotesTx">
        <pc:chgData name="Mina Farmanbar" userId="2a1e0098-5dc4-4049-80c3-9d1d60d2f212" providerId="ADAL" clId="{73249C8D-7B31-44C3-AF03-229418B5F183}" dt="2024-07-31T07:44:21.853" v="667" actId="20577"/>
        <pc:sldMkLst>
          <pc:docMk/>
          <pc:sldMk cId="1463247481" sldId="459"/>
        </pc:sldMkLst>
        <pc:spChg chg="mod">
          <ac:chgData name="Mina Farmanbar" userId="2a1e0098-5dc4-4049-80c3-9d1d60d2f212" providerId="ADAL" clId="{73249C8D-7B31-44C3-AF03-229418B5F183}" dt="2024-07-30T12:00:40.839" v="181"/>
          <ac:spMkLst>
            <pc:docMk/>
            <pc:sldMk cId="1463247481" sldId="459"/>
            <ac:spMk id="2" creationId="{7DBECB44-40D9-808F-9912-EF42708183E6}"/>
          </ac:spMkLst>
        </pc:spChg>
        <pc:spChg chg="mod">
          <ac:chgData name="Mina Farmanbar" userId="2a1e0098-5dc4-4049-80c3-9d1d60d2f212" providerId="ADAL" clId="{73249C8D-7B31-44C3-AF03-229418B5F183}" dt="2024-07-31T07:43:46.895" v="620" actId="20577"/>
          <ac:spMkLst>
            <pc:docMk/>
            <pc:sldMk cId="1463247481" sldId="459"/>
            <ac:spMk id="3" creationId="{9988E99D-EF99-48C2-1157-9AF04A3B21ED}"/>
          </ac:spMkLst>
        </pc:spChg>
      </pc:sldChg>
      <pc:sldChg chg="addSp delSp modSp add mod modNotesTx">
        <pc:chgData name="Mina Farmanbar" userId="2a1e0098-5dc4-4049-80c3-9d1d60d2f212" providerId="ADAL" clId="{73249C8D-7B31-44C3-AF03-229418B5F183}" dt="2024-08-01T10:35:34.570" v="1449" actId="962"/>
        <pc:sldMkLst>
          <pc:docMk/>
          <pc:sldMk cId="3808149527" sldId="460"/>
        </pc:sldMkLst>
        <pc:spChg chg="mod">
          <ac:chgData name="Mina Farmanbar" userId="2a1e0098-5dc4-4049-80c3-9d1d60d2f212" providerId="ADAL" clId="{73249C8D-7B31-44C3-AF03-229418B5F183}" dt="2024-07-31T17:12:54.459" v="684" actId="1076"/>
          <ac:spMkLst>
            <pc:docMk/>
            <pc:sldMk cId="3808149527" sldId="460"/>
            <ac:spMk id="2" creationId="{7DBECB44-40D9-808F-9912-EF42708183E6}"/>
          </ac:spMkLst>
        </pc:spChg>
        <pc:spChg chg="mod">
          <ac:chgData name="Mina Farmanbar" userId="2a1e0098-5dc4-4049-80c3-9d1d60d2f212" providerId="ADAL" clId="{73249C8D-7B31-44C3-AF03-229418B5F183}" dt="2024-07-31T17:16:07.319" v="892" actId="20577"/>
          <ac:spMkLst>
            <pc:docMk/>
            <pc:sldMk cId="3808149527" sldId="460"/>
            <ac:spMk id="3" creationId="{9988E99D-EF99-48C2-1157-9AF04A3B21ED}"/>
          </ac:spMkLst>
        </pc:spChg>
        <pc:spChg chg="add mod">
          <ac:chgData name="Mina Farmanbar" userId="2a1e0098-5dc4-4049-80c3-9d1d60d2f212" providerId="ADAL" clId="{73249C8D-7B31-44C3-AF03-229418B5F183}" dt="2024-08-01T10:35:34.570" v="1449" actId="962"/>
          <ac:spMkLst>
            <pc:docMk/>
            <pc:sldMk cId="3808149527" sldId="460"/>
            <ac:spMk id="4" creationId="{0B0A8BB2-E54B-9829-DE40-8FDA3EE64104}"/>
          </ac:spMkLst>
        </pc:spChg>
        <pc:spChg chg="add mod">
          <ac:chgData name="Mina Farmanbar" userId="2a1e0098-5dc4-4049-80c3-9d1d60d2f212" providerId="ADAL" clId="{73249C8D-7B31-44C3-AF03-229418B5F183}" dt="2024-08-01T10:35:33.222" v="1448" actId="962"/>
          <ac:spMkLst>
            <pc:docMk/>
            <pc:sldMk cId="3808149527" sldId="460"/>
            <ac:spMk id="5" creationId="{9BE5D698-3365-807B-B8DF-1E2D2268770D}"/>
          </ac:spMkLst>
        </pc:spChg>
        <pc:spChg chg="add mod">
          <ac:chgData name="Mina Farmanbar" userId="2a1e0098-5dc4-4049-80c3-9d1d60d2f212" providerId="ADAL" clId="{73249C8D-7B31-44C3-AF03-229418B5F183}" dt="2024-08-01T10:35:32.081" v="1447" actId="962"/>
          <ac:spMkLst>
            <pc:docMk/>
            <pc:sldMk cId="3808149527" sldId="460"/>
            <ac:spMk id="6" creationId="{74A38B91-DBB3-6425-5A0E-4E816AB5E8E5}"/>
          </ac:spMkLst>
        </pc:spChg>
        <pc:spChg chg="add mod">
          <ac:chgData name="Mina Farmanbar" userId="2a1e0098-5dc4-4049-80c3-9d1d60d2f212" providerId="ADAL" clId="{73249C8D-7B31-44C3-AF03-229418B5F183}" dt="2024-08-01T10:35:31.059" v="1446" actId="962"/>
          <ac:spMkLst>
            <pc:docMk/>
            <pc:sldMk cId="3808149527" sldId="460"/>
            <ac:spMk id="7" creationId="{4184E4D9-49E7-C09D-51D2-AA878749FE30}"/>
          </ac:spMkLst>
        </pc:spChg>
        <pc:spChg chg="add mod">
          <ac:chgData name="Mina Farmanbar" userId="2a1e0098-5dc4-4049-80c3-9d1d60d2f212" providerId="ADAL" clId="{73249C8D-7B31-44C3-AF03-229418B5F183}" dt="2024-08-01T10:35:29.741" v="1445" actId="962"/>
          <ac:spMkLst>
            <pc:docMk/>
            <pc:sldMk cId="3808149527" sldId="460"/>
            <ac:spMk id="8" creationId="{2530B74F-CC61-1D15-9D6F-DE99C2D9A39C}"/>
          </ac:spMkLst>
        </pc:spChg>
        <pc:spChg chg="add mod">
          <ac:chgData name="Mina Farmanbar" userId="2a1e0098-5dc4-4049-80c3-9d1d60d2f212" providerId="ADAL" clId="{73249C8D-7B31-44C3-AF03-229418B5F183}" dt="2024-08-01T10:35:28.132" v="1444" actId="962"/>
          <ac:spMkLst>
            <pc:docMk/>
            <pc:sldMk cId="3808149527" sldId="460"/>
            <ac:spMk id="9" creationId="{69048E8E-4A7A-1CEB-F38A-91AA3F5A80CD}"/>
          </ac:spMkLst>
        </pc:spChg>
        <pc:spChg chg="add mod">
          <ac:chgData name="Mina Farmanbar" userId="2a1e0098-5dc4-4049-80c3-9d1d60d2f212" providerId="ADAL" clId="{73249C8D-7B31-44C3-AF03-229418B5F183}" dt="2024-08-01T10:35:26.199" v="1443" actId="962"/>
          <ac:spMkLst>
            <pc:docMk/>
            <pc:sldMk cId="3808149527" sldId="460"/>
            <ac:spMk id="10" creationId="{5BB36773-88AD-1774-9C34-D437C4757466}"/>
          </ac:spMkLst>
        </pc:spChg>
        <pc:spChg chg="add mod">
          <ac:chgData name="Mina Farmanbar" userId="2a1e0098-5dc4-4049-80c3-9d1d60d2f212" providerId="ADAL" clId="{73249C8D-7B31-44C3-AF03-229418B5F183}" dt="2024-08-01T10:35:24.855" v="1442" actId="962"/>
          <ac:spMkLst>
            <pc:docMk/>
            <pc:sldMk cId="3808149527" sldId="460"/>
            <ac:spMk id="11" creationId="{EE620DF4-610B-CE65-07EB-0EF4D36FBA7B}"/>
          </ac:spMkLst>
        </pc:spChg>
        <pc:spChg chg="add mod">
          <ac:chgData name="Mina Farmanbar" userId="2a1e0098-5dc4-4049-80c3-9d1d60d2f212" providerId="ADAL" clId="{73249C8D-7B31-44C3-AF03-229418B5F183}" dt="2024-08-01T10:35:23.623" v="1441" actId="962"/>
          <ac:spMkLst>
            <pc:docMk/>
            <pc:sldMk cId="3808149527" sldId="460"/>
            <ac:spMk id="12" creationId="{D98C0278-4494-162B-30D4-D3A8F1DC9583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13" creationId="{E1F79E90-E822-2295-8640-A6E8813173BE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14" creationId="{17DD58E0-8923-BFFD-59E5-6CF4F318A291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15" creationId="{C8C2ED16-CD16-1075-3D08-4E1D8284D2BB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16" creationId="{C6F758C9-0075-022A-E82B-A8010BC0EB93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17" creationId="{5C080FC2-04D6-B7DF-3216-F206560F1E21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18" creationId="{D3854AE6-2E18-5172-423F-164C72D00F83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19" creationId="{8E703A72-21E2-19FC-8C8D-DC8383221BBA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20" creationId="{5737E19E-EF3B-857A-D820-09178742918D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21" creationId="{BBBE1450-BF86-2503-5D47-2A6F540D65BA}"/>
          </ac:spMkLst>
        </pc:spChg>
        <pc:spChg chg="add mod">
          <ac:chgData name="Mina Farmanbar" userId="2a1e0098-5dc4-4049-80c3-9d1d60d2f212" providerId="ADAL" clId="{73249C8D-7B31-44C3-AF03-229418B5F183}" dt="2024-07-31T17:22:31.465" v="1056" actId="1076"/>
          <ac:spMkLst>
            <pc:docMk/>
            <pc:sldMk cId="3808149527" sldId="460"/>
            <ac:spMk id="22" creationId="{661D5F20-74D3-DAB7-54FB-8D59FA042B2A}"/>
          </ac:spMkLst>
        </pc:spChg>
        <pc:spChg chg="add del mod">
          <ac:chgData name="Mina Farmanbar" userId="2a1e0098-5dc4-4049-80c3-9d1d60d2f212" providerId="ADAL" clId="{73249C8D-7B31-44C3-AF03-229418B5F183}" dt="2024-07-31T17:22:08.965" v="1050" actId="478"/>
          <ac:spMkLst>
            <pc:docMk/>
            <pc:sldMk cId="3808149527" sldId="460"/>
            <ac:spMk id="23" creationId="{6865C704-8ED2-C5E2-DCC6-7F4FA71B06F2}"/>
          </ac:spMkLst>
        </pc:spChg>
        <pc:spChg chg="add mod">
          <ac:chgData name="Mina Farmanbar" userId="2a1e0098-5dc4-4049-80c3-9d1d60d2f212" providerId="ADAL" clId="{73249C8D-7B31-44C3-AF03-229418B5F183}" dt="2024-08-01T10:35:22.325" v="1440" actId="962"/>
          <ac:spMkLst>
            <pc:docMk/>
            <pc:sldMk cId="3808149527" sldId="460"/>
            <ac:spMk id="24" creationId="{1D4B6FE2-82E1-E186-790C-8CB6D249A131}"/>
          </ac:spMkLst>
        </pc:spChg>
      </pc:sldChg>
      <pc:sldChg chg="addSp delSp modSp add mod modNotesTx">
        <pc:chgData name="Mina Farmanbar" userId="2a1e0098-5dc4-4049-80c3-9d1d60d2f212" providerId="ADAL" clId="{73249C8D-7B31-44C3-AF03-229418B5F183}" dt="2024-08-01T10:35:20.970" v="1439" actId="962"/>
        <pc:sldMkLst>
          <pc:docMk/>
          <pc:sldMk cId="1051889360" sldId="461"/>
        </pc:sldMkLst>
        <pc:spChg chg="del mod">
          <ac:chgData name="Mina Farmanbar" userId="2a1e0098-5dc4-4049-80c3-9d1d60d2f212" providerId="ADAL" clId="{73249C8D-7B31-44C3-AF03-229418B5F183}" dt="2024-07-31T17:27:11.587" v="1182" actId="478"/>
          <ac:spMkLst>
            <pc:docMk/>
            <pc:sldMk cId="1051889360" sldId="461"/>
            <ac:spMk id="3" creationId="{9988E99D-EF99-48C2-1157-9AF04A3B21ED}"/>
          </ac:spMkLst>
        </pc:spChg>
        <pc:spChg chg="mod">
          <ac:chgData name="Mina Farmanbar" userId="2a1e0098-5dc4-4049-80c3-9d1d60d2f212" providerId="ADAL" clId="{73249C8D-7B31-44C3-AF03-229418B5F183}" dt="2024-08-01T10:35:20.970" v="1439" actId="962"/>
          <ac:spMkLst>
            <pc:docMk/>
            <pc:sldMk cId="1051889360" sldId="461"/>
            <ac:spMk id="4" creationId="{0B0A8BB2-E54B-9829-DE40-8FDA3EE64104}"/>
          </ac:spMkLst>
        </pc:spChg>
        <pc:spChg chg="mod">
          <ac:chgData name="Mina Farmanbar" userId="2a1e0098-5dc4-4049-80c3-9d1d60d2f212" providerId="ADAL" clId="{73249C8D-7B31-44C3-AF03-229418B5F183}" dt="2024-08-01T10:35:19.617" v="1438" actId="962"/>
          <ac:spMkLst>
            <pc:docMk/>
            <pc:sldMk cId="1051889360" sldId="461"/>
            <ac:spMk id="5" creationId="{9BE5D698-3365-807B-B8DF-1E2D2268770D}"/>
          </ac:spMkLst>
        </pc:spChg>
        <pc:spChg chg="mod">
          <ac:chgData name="Mina Farmanbar" userId="2a1e0098-5dc4-4049-80c3-9d1d60d2f212" providerId="ADAL" clId="{73249C8D-7B31-44C3-AF03-229418B5F183}" dt="2024-08-01T10:35:17.816" v="1437" actId="962"/>
          <ac:spMkLst>
            <pc:docMk/>
            <pc:sldMk cId="1051889360" sldId="461"/>
            <ac:spMk id="6" creationId="{74A38B91-DBB3-6425-5A0E-4E816AB5E8E5}"/>
          </ac:spMkLst>
        </pc:spChg>
        <pc:spChg chg="mod">
          <ac:chgData name="Mina Farmanbar" userId="2a1e0098-5dc4-4049-80c3-9d1d60d2f212" providerId="ADAL" clId="{73249C8D-7B31-44C3-AF03-229418B5F183}" dt="2024-08-01T10:35:16.654" v="1436" actId="962"/>
          <ac:spMkLst>
            <pc:docMk/>
            <pc:sldMk cId="1051889360" sldId="461"/>
            <ac:spMk id="7" creationId="{4184E4D9-49E7-C09D-51D2-AA878749FE30}"/>
          </ac:spMkLst>
        </pc:spChg>
        <pc:spChg chg="mod">
          <ac:chgData name="Mina Farmanbar" userId="2a1e0098-5dc4-4049-80c3-9d1d60d2f212" providerId="ADAL" clId="{73249C8D-7B31-44C3-AF03-229418B5F183}" dt="2024-08-01T10:35:14.643" v="1435" actId="962"/>
          <ac:spMkLst>
            <pc:docMk/>
            <pc:sldMk cId="1051889360" sldId="461"/>
            <ac:spMk id="8" creationId="{2530B74F-CC61-1D15-9D6F-DE99C2D9A39C}"/>
          </ac:spMkLst>
        </pc:spChg>
        <pc:spChg chg="mod">
          <ac:chgData name="Mina Farmanbar" userId="2a1e0098-5dc4-4049-80c3-9d1d60d2f212" providerId="ADAL" clId="{73249C8D-7B31-44C3-AF03-229418B5F183}" dt="2024-08-01T10:35:13.519" v="1434" actId="962"/>
          <ac:spMkLst>
            <pc:docMk/>
            <pc:sldMk cId="1051889360" sldId="461"/>
            <ac:spMk id="9" creationId="{69048E8E-4A7A-1CEB-F38A-91AA3F5A80CD}"/>
          </ac:spMkLst>
        </pc:spChg>
        <pc:spChg chg="mod">
          <ac:chgData name="Mina Farmanbar" userId="2a1e0098-5dc4-4049-80c3-9d1d60d2f212" providerId="ADAL" clId="{73249C8D-7B31-44C3-AF03-229418B5F183}" dt="2024-08-01T10:35:12.331" v="1433" actId="962"/>
          <ac:spMkLst>
            <pc:docMk/>
            <pc:sldMk cId="1051889360" sldId="461"/>
            <ac:spMk id="10" creationId="{5BB36773-88AD-1774-9C34-D437C4757466}"/>
          </ac:spMkLst>
        </pc:spChg>
        <pc:spChg chg="mod">
          <ac:chgData name="Mina Farmanbar" userId="2a1e0098-5dc4-4049-80c3-9d1d60d2f212" providerId="ADAL" clId="{73249C8D-7B31-44C3-AF03-229418B5F183}" dt="2024-08-01T10:35:01.797" v="1429" actId="962"/>
          <ac:spMkLst>
            <pc:docMk/>
            <pc:sldMk cId="1051889360" sldId="461"/>
            <ac:spMk id="11" creationId="{EE620DF4-610B-CE65-07EB-0EF4D36FBA7B}"/>
          </ac:spMkLst>
        </pc:spChg>
        <pc:spChg chg="mod">
          <ac:chgData name="Mina Farmanbar" userId="2a1e0098-5dc4-4049-80c3-9d1d60d2f212" providerId="ADAL" clId="{73249C8D-7B31-44C3-AF03-229418B5F183}" dt="2024-08-01T10:35:11.110" v="1432" actId="962"/>
          <ac:spMkLst>
            <pc:docMk/>
            <pc:sldMk cId="1051889360" sldId="461"/>
            <ac:spMk id="12" creationId="{D98C0278-4494-162B-30D4-D3A8F1DC9583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13" creationId="{E1F79E90-E822-2295-8640-A6E8813173BE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14" creationId="{17DD58E0-8923-BFFD-59E5-6CF4F318A291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15" creationId="{C8C2ED16-CD16-1075-3D08-4E1D8284D2BB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16" creationId="{C6F758C9-0075-022A-E82B-A8010BC0EB93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17" creationId="{5C080FC2-04D6-B7DF-3216-F206560F1E21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18" creationId="{D3854AE6-2E18-5172-423F-164C72D00F83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19" creationId="{8E703A72-21E2-19FC-8C8D-DC8383221BBA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20" creationId="{5737E19E-EF3B-857A-D820-09178742918D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21" creationId="{BBBE1450-BF86-2503-5D47-2A6F540D65BA}"/>
          </ac:spMkLst>
        </pc:spChg>
        <pc:spChg chg="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22" creationId="{661D5F20-74D3-DAB7-54FB-8D59FA042B2A}"/>
          </ac:spMkLst>
        </pc:spChg>
        <pc:spChg chg="add mod">
          <ac:chgData name="Mina Farmanbar" userId="2a1e0098-5dc4-4049-80c3-9d1d60d2f212" providerId="ADAL" clId="{73249C8D-7B31-44C3-AF03-229418B5F183}" dt="2024-08-01T10:35:08.483" v="1430" actId="962"/>
          <ac:spMkLst>
            <pc:docMk/>
            <pc:sldMk cId="1051889360" sldId="461"/>
            <ac:spMk id="23" creationId="{0A78B10C-AE9F-1BE5-3ACB-8A87BC6CDA63}"/>
          </ac:spMkLst>
        </pc:spChg>
        <pc:spChg chg="mod">
          <ac:chgData name="Mina Farmanbar" userId="2a1e0098-5dc4-4049-80c3-9d1d60d2f212" providerId="ADAL" clId="{73249C8D-7B31-44C3-AF03-229418B5F183}" dt="2024-08-01T10:35:09.828" v="1431" actId="962"/>
          <ac:spMkLst>
            <pc:docMk/>
            <pc:sldMk cId="1051889360" sldId="461"/>
            <ac:spMk id="24" creationId="{1D4B6FE2-82E1-E186-790C-8CB6D249A131}"/>
          </ac:spMkLst>
        </pc:spChg>
        <pc:spChg chg="add mod">
          <ac:chgData name="Mina Farmanbar" userId="2a1e0098-5dc4-4049-80c3-9d1d60d2f212" providerId="ADAL" clId="{73249C8D-7B31-44C3-AF03-229418B5F183}" dt="2024-07-31T17:31:39.116" v="1330" actId="1076"/>
          <ac:spMkLst>
            <pc:docMk/>
            <pc:sldMk cId="1051889360" sldId="461"/>
            <ac:spMk id="25" creationId="{64D8E6C0-21CA-CD84-3C64-7C44DEF687A8}"/>
          </ac:spMkLst>
        </pc:spChg>
        <pc:spChg chg="add del mod">
          <ac:chgData name="Mina Farmanbar" userId="2a1e0098-5dc4-4049-80c3-9d1d60d2f212" providerId="ADAL" clId="{73249C8D-7B31-44C3-AF03-229418B5F183}" dt="2024-07-31T17:31:34.258" v="1329" actId="21"/>
          <ac:spMkLst>
            <pc:docMk/>
            <pc:sldMk cId="1051889360" sldId="461"/>
            <ac:spMk id="26" creationId="{21EC7027-B353-CD35-9E3C-361AC6AFFC73}"/>
          </ac:spMkLst>
        </pc:spChg>
      </pc:sldChg>
      <pc:sldChg chg="addSp delSp modSp new mod">
        <pc:chgData name="Mina Farmanbar" userId="2a1e0098-5dc4-4049-80c3-9d1d60d2f212" providerId="ADAL" clId="{73249C8D-7B31-44C3-AF03-229418B5F183}" dt="2024-08-01T10:32:22.431" v="1417" actId="20577"/>
        <pc:sldMkLst>
          <pc:docMk/>
          <pc:sldMk cId="3297247961" sldId="462"/>
        </pc:sldMkLst>
        <pc:spChg chg="mod">
          <ac:chgData name="Mina Farmanbar" userId="2a1e0098-5dc4-4049-80c3-9d1d60d2f212" providerId="ADAL" clId="{73249C8D-7B31-44C3-AF03-229418B5F183}" dt="2024-07-31T17:32:05.383" v="1334" actId="1076"/>
          <ac:spMkLst>
            <pc:docMk/>
            <pc:sldMk cId="3297247961" sldId="462"/>
            <ac:spMk id="2" creationId="{4D1199C7-C0F6-27FD-2534-3428971D2BFC}"/>
          </ac:spMkLst>
        </pc:spChg>
        <pc:spChg chg="del">
          <ac:chgData name="Mina Farmanbar" userId="2a1e0098-5dc4-4049-80c3-9d1d60d2f212" providerId="ADAL" clId="{73249C8D-7B31-44C3-AF03-229418B5F183}" dt="2024-07-31T17:31:42.525" v="1332"/>
          <ac:spMkLst>
            <pc:docMk/>
            <pc:sldMk cId="3297247961" sldId="462"/>
            <ac:spMk id="3" creationId="{40903ADA-C2ED-E350-D268-B2C6EE55A950}"/>
          </ac:spMkLst>
        </pc:spChg>
        <pc:spChg chg="add mod">
          <ac:chgData name="Mina Farmanbar" userId="2a1e0098-5dc4-4049-80c3-9d1d60d2f212" providerId="ADAL" clId="{73249C8D-7B31-44C3-AF03-229418B5F183}" dt="2024-08-01T10:32:22.431" v="1417" actId="20577"/>
          <ac:spMkLst>
            <pc:docMk/>
            <pc:sldMk cId="3297247961" sldId="462"/>
            <ac:spMk id="4" creationId="{7B6C57AE-DDE5-8887-54B6-18D7D173421E}"/>
          </ac:spMkLst>
        </pc:spChg>
        <pc:spChg chg="add del mod">
          <ac:chgData name="Mina Farmanbar" userId="2a1e0098-5dc4-4049-80c3-9d1d60d2f212" providerId="ADAL" clId="{73249C8D-7B31-44C3-AF03-229418B5F183}" dt="2024-07-31T17:32:38.562" v="1345" actId="478"/>
          <ac:spMkLst>
            <pc:docMk/>
            <pc:sldMk cId="3297247961" sldId="462"/>
            <ac:spMk id="26" creationId="{21EC7027-B353-CD35-9E3C-361AC6AFFC73}"/>
          </ac:spMkLst>
        </pc:spChg>
      </pc:sldChg>
      <pc:sldChg chg="modSp new mod ord modNotesTx">
        <pc:chgData name="Mina Farmanbar" userId="2a1e0098-5dc4-4049-80c3-9d1d60d2f212" providerId="ADAL" clId="{73249C8D-7B31-44C3-AF03-229418B5F183}" dt="2024-08-01T10:26:58.907" v="1377"/>
        <pc:sldMkLst>
          <pc:docMk/>
          <pc:sldMk cId="1811483716" sldId="463"/>
        </pc:sldMkLst>
        <pc:spChg chg="mod">
          <ac:chgData name="Mina Farmanbar" userId="2a1e0098-5dc4-4049-80c3-9d1d60d2f212" providerId="ADAL" clId="{73249C8D-7B31-44C3-AF03-229418B5F183}" dt="2024-08-01T10:25:49.633" v="1359"/>
          <ac:spMkLst>
            <pc:docMk/>
            <pc:sldMk cId="1811483716" sldId="463"/>
            <ac:spMk id="2" creationId="{C95D9283-5DD9-8B53-AE17-2F8163251E93}"/>
          </ac:spMkLst>
        </pc:spChg>
        <pc:spChg chg="mod">
          <ac:chgData name="Mina Farmanbar" userId="2a1e0098-5dc4-4049-80c3-9d1d60d2f212" providerId="ADAL" clId="{73249C8D-7B31-44C3-AF03-229418B5F183}" dt="2024-08-01T10:26:23.756" v="1375" actId="20577"/>
          <ac:spMkLst>
            <pc:docMk/>
            <pc:sldMk cId="1811483716" sldId="463"/>
            <ac:spMk id="3" creationId="{5616E729-569C-7B03-90E1-4AF3DF379DE5}"/>
          </ac:spMkLst>
        </pc:spChg>
      </pc:sldChg>
      <pc:sldChg chg="modSp new mod modNotesTx">
        <pc:chgData name="Mina Farmanbar" userId="2a1e0098-5dc4-4049-80c3-9d1d60d2f212" providerId="ADAL" clId="{73249C8D-7B31-44C3-AF03-229418B5F183}" dt="2024-08-01T10:29:18.887" v="1402" actId="108"/>
        <pc:sldMkLst>
          <pc:docMk/>
          <pc:sldMk cId="2237345629" sldId="464"/>
        </pc:sldMkLst>
        <pc:spChg chg="mod">
          <ac:chgData name="Mina Farmanbar" userId="2a1e0098-5dc4-4049-80c3-9d1d60d2f212" providerId="ADAL" clId="{73249C8D-7B31-44C3-AF03-229418B5F183}" dt="2024-08-01T10:27:03.184" v="1381"/>
          <ac:spMkLst>
            <pc:docMk/>
            <pc:sldMk cId="2237345629" sldId="464"/>
            <ac:spMk id="2" creationId="{D332BF33-0A3B-F665-9C1C-DF579C6CD229}"/>
          </ac:spMkLst>
        </pc:spChg>
        <pc:spChg chg="mod">
          <ac:chgData name="Mina Farmanbar" userId="2a1e0098-5dc4-4049-80c3-9d1d60d2f212" providerId="ADAL" clId="{73249C8D-7B31-44C3-AF03-229418B5F183}" dt="2024-08-01T10:29:18.887" v="1402" actId="108"/>
          <ac:spMkLst>
            <pc:docMk/>
            <pc:sldMk cId="2237345629" sldId="464"/>
            <ac:spMk id="3" creationId="{28A888F5-9D09-EFB9-3BFA-6B5695768373}"/>
          </ac:spMkLst>
        </pc:spChg>
      </pc:sldChg>
      <pc:sldChg chg="modSp new mod modNotesTx">
        <pc:chgData name="Mina Farmanbar" userId="2a1e0098-5dc4-4049-80c3-9d1d60d2f212" providerId="ADAL" clId="{73249C8D-7B31-44C3-AF03-229418B5F183}" dt="2024-08-01T10:37:38.759" v="1597" actId="207"/>
        <pc:sldMkLst>
          <pc:docMk/>
          <pc:sldMk cId="1110493718" sldId="465"/>
        </pc:sldMkLst>
        <pc:spChg chg="mod">
          <ac:chgData name="Mina Farmanbar" userId="2a1e0098-5dc4-4049-80c3-9d1d60d2f212" providerId="ADAL" clId="{73249C8D-7B31-44C3-AF03-229418B5F183}" dt="2024-08-01T10:34:45.733" v="1428" actId="20577"/>
          <ac:spMkLst>
            <pc:docMk/>
            <pc:sldMk cId="1110493718" sldId="465"/>
            <ac:spMk id="2" creationId="{340B1DBC-0ECF-222A-B806-3A26FD10962E}"/>
          </ac:spMkLst>
        </pc:spChg>
        <pc:spChg chg="mod">
          <ac:chgData name="Mina Farmanbar" userId="2a1e0098-5dc4-4049-80c3-9d1d60d2f212" providerId="ADAL" clId="{73249C8D-7B31-44C3-AF03-229418B5F183}" dt="2024-08-01T10:37:38.759" v="1597" actId="207"/>
          <ac:spMkLst>
            <pc:docMk/>
            <pc:sldMk cId="1110493718" sldId="465"/>
            <ac:spMk id="3" creationId="{5BCF3652-1CA3-BA68-039D-FD6834312894}"/>
          </ac:spMkLst>
        </pc:spChg>
      </pc:sldChg>
    </pc:docChg>
  </pc:docChgLst>
  <pc:docChgLst>
    <pc:chgData name="Mina Farmanbar" userId="2a1e0098-5dc4-4049-80c3-9d1d60d2f212" providerId="ADAL" clId="{45B4D9DF-F94D-4384-B9B0-24C2B882443F}"/>
    <pc:docChg chg="undo custSel addSld delSld modSld sldOrd">
      <pc:chgData name="Mina Farmanbar" userId="2a1e0098-5dc4-4049-80c3-9d1d60d2f212" providerId="ADAL" clId="{45B4D9DF-F94D-4384-B9B0-24C2B882443F}" dt="2024-07-30T10:54:15.013" v="895"/>
      <pc:docMkLst>
        <pc:docMk/>
      </pc:docMkLst>
      <pc:sldChg chg="modSp mod modNotesTx">
        <pc:chgData name="Mina Farmanbar" userId="2a1e0098-5dc4-4049-80c3-9d1d60d2f212" providerId="ADAL" clId="{45B4D9DF-F94D-4384-B9B0-24C2B882443F}" dt="2024-07-30T09:57:03.696" v="42"/>
        <pc:sldMkLst>
          <pc:docMk/>
          <pc:sldMk cId="3518625769" sldId="370"/>
        </pc:sldMkLst>
        <pc:spChg chg="mod">
          <ac:chgData name="Mina Farmanbar" userId="2a1e0098-5dc4-4049-80c3-9d1d60d2f212" providerId="ADAL" clId="{45B4D9DF-F94D-4384-B9B0-24C2B882443F}" dt="2024-07-30T09:53:55.636" v="19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45B4D9DF-F94D-4384-B9B0-24C2B882443F}" dt="2024-07-30T10:24:28.634" v="505" actId="47"/>
        <pc:sldMkLst>
          <pc:docMk/>
          <pc:sldMk cId="1523752564" sldId="442"/>
        </pc:sldMkLst>
      </pc:sldChg>
      <pc:sldChg chg="del">
        <pc:chgData name="Mina Farmanbar" userId="2a1e0098-5dc4-4049-80c3-9d1d60d2f212" providerId="ADAL" clId="{45B4D9DF-F94D-4384-B9B0-24C2B882443F}" dt="2024-07-30T10:24:29.234" v="506" actId="47"/>
        <pc:sldMkLst>
          <pc:docMk/>
          <pc:sldMk cId="2313612171" sldId="443"/>
        </pc:sldMkLst>
      </pc:sldChg>
      <pc:sldChg chg="del">
        <pc:chgData name="Mina Farmanbar" userId="2a1e0098-5dc4-4049-80c3-9d1d60d2f212" providerId="ADAL" clId="{45B4D9DF-F94D-4384-B9B0-24C2B882443F}" dt="2024-07-30T10:24:26.471" v="503" actId="47"/>
        <pc:sldMkLst>
          <pc:docMk/>
          <pc:sldMk cId="245382535" sldId="445"/>
        </pc:sldMkLst>
      </pc:sldChg>
      <pc:sldChg chg="del">
        <pc:chgData name="Mina Farmanbar" userId="2a1e0098-5dc4-4049-80c3-9d1d60d2f212" providerId="ADAL" clId="{45B4D9DF-F94D-4384-B9B0-24C2B882443F}" dt="2024-07-30T10:24:27.785" v="504" actId="47"/>
        <pc:sldMkLst>
          <pc:docMk/>
          <pc:sldMk cId="2836915565" sldId="446"/>
        </pc:sldMkLst>
      </pc:sldChg>
      <pc:sldChg chg="addSp delSp modSp mod ord modNotesTx">
        <pc:chgData name="Mina Farmanbar" userId="2a1e0098-5dc4-4049-80c3-9d1d60d2f212" providerId="ADAL" clId="{45B4D9DF-F94D-4384-B9B0-24C2B882443F}" dt="2024-07-30T10:54:15.013" v="895"/>
        <pc:sldMkLst>
          <pc:docMk/>
          <pc:sldMk cId="3911424734" sldId="447"/>
        </pc:sldMkLst>
        <pc:spChg chg="mod">
          <ac:chgData name="Mina Farmanbar" userId="2a1e0098-5dc4-4049-80c3-9d1d60d2f212" providerId="ADAL" clId="{45B4D9DF-F94D-4384-B9B0-24C2B882443F}" dt="2024-07-30T09:56:16.087" v="31"/>
          <ac:spMkLst>
            <pc:docMk/>
            <pc:sldMk cId="3911424734" sldId="447"/>
            <ac:spMk id="2" creationId="{3E0AF5D6-11E8-CC5F-772F-2B629BF14FBB}"/>
          </ac:spMkLst>
        </pc:spChg>
        <pc:spChg chg="mod">
          <ac:chgData name="Mina Farmanbar" userId="2a1e0098-5dc4-4049-80c3-9d1d60d2f212" providerId="ADAL" clId="{45B4D9DF-F94D-4384-B9B0-24C2B882443F}" dt="2024-07-30T10:54:15.013" v="895"/>
          <ac:spMkLst>
            <pc:docMk/>
            <pc:sldMk cId="3911424734" sldId="447"/>
            <ac:spMk id="3" creationId="{FD1C470C-EA3F-AC59-CFC3-2C99D1E1C6EF}"/>
          </ac:spMkLst>
        </pc:spChg>
        <pc:spChg chg="add mod">
          <ac:chgData name="Mina Farmanbar" userId="2a1e0098-5dc4-4049-80c3-9d1d60d2f212" providerId="ADAL" clId="{45B4D9DF-F94D-4384-B9B0-24C2B882443F}" dt="2024-07-30T09:58:27.633" v="63" actId="1076"/>
          <ac:spMkLst>
            <pc:docMk/>
            <pc:sldMk cId="3911424734" sldId="447"/>
            <ac:spMk id="5" creationId="{686E7A66-9814-45F9-733F-42C87500EF04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0" creationId="{7410378A-FB10-7DDE-5B13-7A82983B6E6A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1" creationId="{6C36A9CF-6F4D-2C1F-302E-712EC89906A4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2" creationId="{7E0A6361-CDDC-A71A-BD21-92113D54BBA0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4" creationId="{D59A5AD3-BC48-1D93-5945-7B5951016A82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8" creationId="{2676BFE5-018F-8F51-CF99-7747893FAEBC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29" creationId="{82E99CD0-FD90-30D6-4A77-BE1A2C781A90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30" creationId="{081D7831-7864-FD61-F75F-4FA029839888}"/>
          </ac:spMkLst>
        </pc:spChg>
        <pc:spChg chg="del">
          <ac:chgData name="Mina Farmanbar" userId="2a1e0098-5dc4-4049-80c3-9d1d60d2f212" providerId="ADAL" clId="{45B4D9DF-F94D-4384-B9B0-24C2B882443F}" dt="2024-07-30T09:57:07.835" v="43" actId="478"/>
          <ac:spMkLst>
            <pc:docMk/>
            <pc:sldMk cId="3911424734" sldId="447"/>
            <ac:spMk id="31" creationId="{DB73EA0F-E0AE-164B-CED5-8AE5E7681B3B}"/>
          </ac:spMkLst>
        </pc:spChg>
        <pc:picChg chg="add mod">
          <ac:chgData name="Mina Farmanbar" userId="2a1e0098-5dc4-4049-80c3-9d1d60d2f212" providerId="ADAL" clId="{45B4D9DF-F94D-4384-B9B0-24C2B882443F}" dt="2024-07-30T09:58:38.324" v="65" actId="1076"/>
          <ac:picMkLst>
            <pc:docMk/>
            <pc:sldMk cId="3911424734" sldId="447"/>
            <ac:picMk id="1026" creationId="{7993B888-57A9-E099-2EAE-C10380C931DE}"/>
          </ac:picMkLst>
        </pc:pic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10" creationId="{01C9A761-DC88-B068-E302-34ACFB41F2D8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11" creationId="{F87AF36F-A9A9-A213-301C-F92BBA94658E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13" creationId="{D6D45EA0-3528-D881-A442-F880A3B8878F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25" creationId="{331D1A0E-51F7-C983-F867-56F9E78AAC8D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26" creationId="{B5BD7068-B527-BA41-8835-43ABF3438376}"/>
          </ac:cxnSpMkLst>
        </pc:cxnChg>
        <pc:cxnChg chg="del">
          <ac:chgData name="Mina Farmanbar" userId="2a1e0098-5dc4-4049-80c3-9d1d60d2f212" providerId="ADAL" clId="{45B4D9DF-F94D-4384-B9B0-24C2B882443F}" dt="2024-07-30T09:57:07.835" v="43" actId="478"/>
          <ac:cxnSpMkLst>
            <pc:docMk/>
            <pc:sldMk cId="3911424734" sldId="447"/>
            <ac:cxnSpMk id="27" creationId="{AC6FCB8F-3ED5-1A7F-D3AC-89B32F84562E}"/>
          </ac:cxnSpMkLst>
        </pc:cxnChg>
      </pc:sldChg>
      <pc:sldChg chg="del">
        <pc:chgData name="Mina Farmanbar" userId="2a1e0098-5dc4-4049-80c3-9d1d60d2f212" providerId="ADAL" clId="{45B4D9DF-F94D-4384-B9B0-24C2B882443F}" dt="2024-07-30T10:24:29.896" v="507" actId="47"/>
        <pc:sldMkLst>
          <pc:docMk/>
          <pc:sldMk cId="56534331" sldId="448"/>
        </pc:sldMkLst>
      </pc:sldChg>
      <pc:sldChg chg="addSp delSp modSp add mod modNotesTx">
        <pc:chgData name="Mina Farmanbar" userId="2a1e0098-5dc4-4049-80c3-9d1d60d2f212" providerId="ADAL" clId="{45B4D9DF-F94D-4384-B9B0-24C2B882443F}" dt="2024-07-30T10:26:35.416" v="558" actId="207"/>
        <pc:sldMkLst>
          <pc:docMk/>
          <pc:sldMk cId="2521418993" sldId="449"/>
        </pc:sldMkLst>
        <pc:spChg chg="mod">
          <ac:chgData name="Mina Farmanbar" userId="2a1e0098-5dc4-4049-80c3-9d1d60d2f212" providerId="ADAL" clId="{45B4D9DF-F94D-4384-B9B0-24C2B882443F}" dt="2024-07-30T09:59:13.242" v="69" actId="1076"/>
          <ac:spMkLst>
            <pc:docMk/>
            <pc:sldMk cId="2521418993" sldId="449"/>
            <ac:spMk id="2" creationId="{3E0AF5D6-11E8-CC5F-772F-2B629BF14FBB}"/>
          </ac:spMkLst>
        </pc:spChg>
        <pc:spChg chg="mod">
          <ac:chgData name="Mina Farmanbar" userId="2a1e0098-5dc4-4049-80c3-9d1d60d2f212" providerId="ADAL" clId="{45B4D9DF-F94D-4384-B9B0-24C2B882443F}" dt="2024-07-30T10:26:35.416" v="558" actId="207"/>
          <ac:spMkLst>
            <pc:docMk/>
            <pc:sldMk cId="2521418993" sldId="449"/>
            <ac:spMk id="3" creationId="{FD1C470C-EA3F-AC59-CFC3-2C99D1E1C6EF}"/>
          </ac:spMkLst>
        </pc:spChg>
        <pc:spChg chg="add">
          <ac:chgData name="Mina Farmanbar" userId="2a1e0098-5dc4-4049-80c3-9d1d60d2f212" providerId="ADAL" clId="{45B4D9DF-F94D-4384-B9B0-24C2B882443F}" dt="2024-07-30T09:58:59.478" v="67"/>
          <ac:spMkLst>
            <pc:docMk/>
            <pc:sldMk cId="2521418993" sldId="449"/>
            <ac:spMk id="4" creationId="{1D05EA09-FD50-06AB-FADA-4DAFDC4B0665}"/>
          </ac:spMkLst>
        </pc:spChg>
        <pc:spChg chg="del">
          <ac:chgData name="Mina Farmanbar" userId="2a1e0098-5dc4-4049-80c3-9d1d60d2f212" providerId="ADAL" clId="{45B4D9DF-F94D-4384-B9B0-24C2B882443F}" dt="2024-07-30T10:00:12.222" v="79" actId="478"/>
          <ac:spMkLst>
            <pc:docMk/>
            <pc:sldMk cId="2521418993" sldId="449"/>
            <ac:spMk id="5" creationId="{686E7A66-9814-45F9-733F-42C87500EF04}"/>
          </ac:spMkLst>
        </pc:spChg>
        <pc:spChg chg="add">
          <ac:chgData name="Mina Farmanbar" userId="2a1e0098-5dc4-4049-80c3-9d1d60d2f212" providerId="ADAL" clId="{45B4D9DF-F94D-4384-B9B0-24C2B882443F}" dt="2024-07-30T09:59:42.107" v="75"/>
          <ac:spMkLst>
            <pc:docMk/>
            <pc:sldMk cId="2521418993" sldId="449"/>
            <ac:spMk id="6" creationId="{F3C3F9FB-2523-E4F4-03AD-AB44F29EFD05}"/>
          </ac:spMkLst>
        </pc:spChg>
        <pc:spChg chg="add del mod">
          <ac:chgData name="Mina Farmanbar" userId="2a1e0098-5dc4-4049-80c3-9d1d60d2f212" providerId="ADAL" clId="{45B4D9DF-F94D-4384-B9B0-24C2B882443F}" dt="2024-07-30T10:05:05.685" v="87" actId="478"/>
          <ac:spMkLst>
            <pc:docMk/>
            <pc:sldMk cId="2521418993" sldId="449"/>
            <ac:spMk id="9" creationId="{AE8C699E-A161-C036-D004-90AB1A1CAB9B}"/>
          </ac:spMkLst>
        </pc:spChg>
        <pc:spChg chg="add mod">
          <ac:chgData name="Mina Farmanbar" userId="2a1e0098-5dc4-4049-80c3-9d1d60d2f212" providerId="ADAL" clId="{45B4D9DF-F94D-4384-B9B0-24C2B882443F}" dt="2024-07-30T10:07:38.747" v="205" actId="1076"/>
          <ac:spMkLst>
            <pc:docMk/>
            <pc:sldMk cId="2521418993" sldId="449"/>
            <ac:spMk id="10" creationId="{8D04DE89-D111-94BA-509B-9FB93B8A94BD}"/>
          </ac:spMkLst>
        </pc:spChg>
        <pc:spChg chg="add mod">
          <ac:chgData name="Mina Farmanbar" userId="2a1e0098-5dc4-4049-80c3-9d1d60d2f212" providerId="ADAL" clId="{45B4D9DF-F94D-4384-B9B0-24C2B882443F}" dt="2024-07-30T10:07:38.747" v="205" actId="1076"/>
          <ac:spMkLst>
            <pc:docMk/>
            <pc:sldMk cId="2521418993" sldId="449"/>
            <ac:spMk id="11" creationId="{BF52935D-40F3-C6DA-95D6-E4296BD86546}"/>
          </ac:spMkLst>
        </pc:spChg>
        <pc:spChg chg="add mod">
          <ac:chgData name="Mina Farmanbar" userId="2a1e0098-5dc4-4049-80c3-9d1d60d2f212" providerId="ADAL" clId="{45B4D9DF-F94D-4384-B9B0-24C2B882443F}" dt="2024-07-30T10:07:38.747" v="205" actId="1076"/>
          <ac:spMkLst>
            <pc:docMk/>
            <pc:sldMk cId="2521418993" sldId="449"/>
            <ac:spMk id="12" creationId="{E87FADCE-FD2D-3182-42A3-1E710A0E64A2}"/>
          </ac:spMkLst>
        </pc:spChg>
        <pc:picChg chg="add del mod">
          <ac:chgData name="Mina Farmanbar" userId="2a1e0098-5dc4-4049-80c3-9d1d60d2f212" providerId="ADAL" clId="{45B4D9DF-F94D-4384-B9B0-24C2B882443F}" dt="2024-07-30T10:17:33.238" v="458" actId="478"/>
          <ac:picMkLst>
            <pc:docMk/>
            <pc:sldMk cId="2521418993" sldId="449"/>
            <ac:picMk id="8" creationId="{09F7C220-FEF0-5F87-1BD4-56136822BAE6}"/>
          </ac:picMkLst>
        </pc:picChg>
        <pc:picChg chg="del">
          <ac:chgData name="Mina Farmanbar" userId="2a1e0098-5dc4-4049-80c3-9d1d60d2f212" providerId="ADAL" clId="{45B4D9DF-F94D-4384-B9B0-24C2B882443F}" dt="2024-07-30T10:00:08.888" v="76" actId="478"/>
          <ac:picMkLst>
            <pc:docMk/>
            <pc:sldMk cId="2521418993" sldId="449"/>
            <ac:picMk id="1026" creationId="{7993B888-57A9-E099-2EAE-C10380C931DE}"/>
          </ac:picMkLst>
        </pc:picChg>
        <pc:cxnChg chg="add mod">
          <ac:chgData name="Mina Farmanbar" userId="2a1e0098-5dc4-4049-80c3-9d1d60d2f212" providerId="ADAL" clId="{45B4D9DF-F94D-4384-B9B0-24C2B882443F}" dt="2024-07-30T10:07:38.747" v="205" actId="1076"/>
          <ac:cxnSpMkLst>
            <pc:docMk/>
            <pc:sldMk cId="2521418993" sldId="449"/>
            <ac:cxnSpMk id="14" creationId="{0BBF52D3-D743-DD68-9B14-2856E2719F1F}"/>
          </ac:cxnSpMkLst>
        </pc:cxnChg>
        <pc:cxnChg chg="add mod">
          <ac:chgData name="Mina Farmanbar" userId="2a1e0098-5dc4-4049-80c3-9d1d60d2f212" providerId="ADAL" clId="{45B4D9DF-F94D-4384-B9B0-24C2B882443F}" dt="2024-07-30T10:07:38.747" v="205" actId="1076"/>
          <ac:cxnSpMkLst>
            <pc:docMk/>
            <pc:sldMk cId="2521418993" sldId="449"/>
            <ac:cxnSpMk id="15" creationId="{6B4FD345-26A6-64A1-B1B4-C0E97E6A0B10}"/>
          </ac:cxnSpMkLst>
        </pc:cxnChg>
      </pc:sldChg>
      <pc:sldChg chg="addSp delSp modSp add mod modNotesTx">
        <pc:chgData name="Mina Farmanbar" userId="2a1e0098-5dc4-4049-80c3-9d1d60d2f212" providerId="ADAL" clId="{45B4D9DF-F94D-4384-B9B0-24C2B882443F}" dt="2024-07-30T10:17:24.094" v="457" actId="1076"/>
        <pc:sldMkLst>
          <pc:docMk/>
          <pc:sldMk cId="4022157913" sldId="450"/>
        </pc:sldMkLst>
        <pc:spChg chg="mod">
          <ac:chgData name="Mina Farmanbar" userId="2a1e0098-5dc4-4049-80c3-9d1d60d2f212" providerId="ADAL" clId="{45B4D9DF-F94D-4384-B9B0-24C2B882443F}" dt="2024-07-30T10:08:31.231" v="232" actId="1076"/>
          <ac:spMkLst>
            <pc:docMk/>
            <pc:sldMk cId="4022157913" sldId="450"/>
            <ac:spMk id="3" creationId="{FD1C470C-EA3F-AC59-CFC3-2C99D1E1C6EF}"/>
          </ac:spMkLst>
        </pc:spChg>
        <pc:spChg chg="del">
          <ac:chgData name="Mina Farmanbar" userId="2a1e0098-5dc4-4049-80c3-9d1d60d2f212" providerId="ADAL" clId="{45B4D9DF-F94D-4384-B9B0-24C2B882443F}" dt="2024-07-30T10:08:33.662" v="233" actId="478"/>
          <ac:spMkLst>
            <pc:docMk/>
            <pc:sldMk cId="4022157913" sldId="450"/>
            <ac:spMk id="10" creationId="{8D04DE89-D111-94BA-509B-9FB93B8A94BD}"/>
          </ac:spMkLst>
        </pc:spChg>
        <pc:spChg chg="del">
          <ac:chgData name="Mina Farmanbar" userId="2a1e0098-5dc4-4049-80c3-9d1d60d2f212" providerId="ADAL" clId="{45B4D9DF-F94D-4384-B9B0-24C2B882443F}" dt="2024-07-30T10:08:33.662" v="233" actId="478"/>
          <ac:spMkLst>
            <pc:docMk/>
            <pc:sldMk cId="4022157913" sldId="450"/>
            <ac:spMk id="11" creationId="{BF52935D-40F3-C6DA-95D6-E4296BD86546}"/>
          </ac:spMkLst>
        </pc:spChg>
        <pc:spChg chg="del">
          <ac:chgData name="Mina Farmanbar" userId="2a1e0098-5dc4-4049-80c3-9d1d60d2f212" providerId="ADAL" clId="{45B4D9DF-F94D-4384-B9B0-24C2B882443F}" dt="2024-07-30T10:08:33.662" v="233" actId="478"/>
          <ac:spMkLst>
            <pc:docMk/>
            <pc:sldMk cId="4022157913" sldId="450"/>
            <ac:spMk id="12" creationId="{E87FADCE-FD2D-3182-42A3-1E710A0E64A2}"/>
          </ac:spMkLst>
        </pc:spChg>
        <pc:picChg chg="add mod">
          <ac:chgData name="Mina Farmanbar" userId="2a1e0098-5dc4-4049-80c3-9d1d60d2f212" providerId="ADAL" clId="{45B4D9DF-F94D-4384-B9B0-24C2B882443F}" dt="2024-07-30T10:17:24.094" v="457" actId="1076"/>
          <ac:picMkLst>
            <pc:docMk/>
            <pc:sldMk cId="4022157913" sldId="450"/>
            <ac:picMk id="5" creationId="{35FFAD2F-D563-67E3-7E83-47AA30C8347C}"/>
          </ac:picMkLst>
        </pc:picChg>
        <pc:picChg chg="add mod">
          <ac:chgData name="Mina Farmanbar" userId="2a1e0098-5dc4-4049-80c3-9d1d60d2f212" providerId="ADAL" clId="{45B4D9DF-F94D-4384-B9B0-24C2B882443F}" dt="2024-07-30T10:15:32.933" v="448" actId="1076"/>
          <ac:picMkLst>
            <pc:docMk/>
            <pc:sldMk cId="4022157913" sldId="450"/>
            <ac:picMk id="7" creationId="{49C96C97-34ED-553B-BC39-F0CF81AE3E4F}"/>
          </ac:picMkLst>
        </pc:picChg>
        <pc:picChg chg="mod">
          <ac:chgData name="Mina Farmanbar" userId="2a1e0098-5dc4-4049-80c3-9d1d60d2f212" providerId="ADAL" clId="{45B4D9DF-F94D-4384-B9B0-24C2B882443F}" dt="2024-07-30T10:15:27.591" v="446" actId="1076"/>
          <ac:picMkLst>
            <pc:docMk/>
            <pc:sldMk cId="4022157913" sldId="450"/>
            <ac:picMk id="8" creationId="{09F7C220-FEF0-5F87-1BD4-56136822BAE6}"/>
          </ac:picMkLst>
        </pc:picChg>
        <pc:picChg chg="add mod">
          <ac:chgData name="Mina Farmanbar" userId="2a1e0098-5dc4-4049-80c3-9d1d60d2f212" providerId="ADAL" clId="{45B4D9DF-F94D-4384-B9B0-24C2B882443F}" dt="2024-07-30T10:15:53.838" v="454" actId="1076"/>
          <ac:picMkLst>
            <pc:docMk/>
            <pc:sldMk cId="4022157913" sldId="450"/>
            <ac:picMk id="13" creationId="{09B8B382-18EF-C19B-089E-3FD85476ECD5}"/>
          </ac:picMkLst>
        </pc:picChg>
        <pc:cxnChg chg="del mod">
          <ac:chgData name="Mina Farmanbar" userId="2a1e0098-5dc4-4049-80c3-9d1d60d2f212" providerId="ADAL" clId="{45B4D9DF-F94D-4384-B9B0-24C2B882443F}" dt="2024-07-30T10:08:33.662" v="233" actId="478"/>
          <ac:cxnSpMkLst>
            <pc:docMk/>
            <pc:sldMk cId="4022157913" sldId="450"/>
            <ac:cxnSpMk id="14" creationId="{0BBF52D3-D743-DD68-9B14-2856E2719F1F}"/>
          </ac:cxnSpMkLst>
        </pc:cxnChg>
        <pc:cxnChg chg="del">
          <ac:chgData name="Mina Farmanbar" userId="2a1e0098-5dc4-4049-80c3-9d1d60d2f212" providerId="ADAL" clId="{45B4D9DF-F94D-4384-B9B0-24C2B882443F}" dt="2024-07-30T10:08:33.662" v="233" actId="478"/>
          <ac:cxnSpMkLst>
            <pc:docMk/>
            <pc:sldMk cId="4022157913" sldId="450"/>
            <ac:cxnSpMk id="15" creationId="{6B4FD345-26A6-64A1-B1B4-C0E97E6A0B10}"/>
          </ac:cxnSpMkLst>
        </pc:cxnChg>
      </pc:sldChg>
      <pc:sldChg chg="addSp delSp modSp add mod modNotesTx">
        <pc:chgData name="Mina Farmanbar" userId="2a1e0098-5dc4-4049-80c3-9d1d60d2f212" providerId="ADAL" clId="{45B4D9DF-F94D-4384-B9B0-24C2B882443F}" dt="2024-07-30T10:26:28.665" v="557" actId="207"/>
        <pc:sldMkLst>
          <pc:docMk/>
          <pc:sldMk cId="918883622" sldId="451"/>
        </pc:sldMkLst>
        <pc:spChg chg="mod">
          <ac:chgData name="Mina Farmanbar" userId="2a1e0098-5dc4-4049-80c3-9d1d60d2f212" providerId="ADAL" clId="{45B4D9DF-F94D-4384-B9B0-24C2B882443F}" dt="2024-07-30T10:26:28.665" v="557" actId="207"/>
          <ac:spMkLst>
            <pc:docMk/>
            <pc:sldMk cId="918883622" sldId="451"/>
            <ac:spMk id="3" creationId="{FD1C470C-EA3F-AC59-CFC3-2C99D1E1C6EF}"/>
          </ac:spMkLst>
        </pc:spChg>
        <pc:spChg chg="add">
          <ac:chgData name="Mina Farmanbar" userId="2a1e0098-5dc4-4049-80c3-9d1d60d2f212" providerId="ADAL" clId="{45B4D9DF-F94D-4384-B9B0-24C2B882443F}" dt="2024-07-30T10:18:57.352" v="464"/>
          <ac:spMkLst>
            <pc:docMk/>
            <pc:sldMk cId="918883622" sldId="451"/>
            <ac:spMk id="4" creationId="{A1C520FD-E29B-0199-63F3-DAC57581549D}"/>
          </ac:spMkLst>
        </pc:spChg>
        <pc:spChg chg="del">
          <ac:chgData name="Mina Farmanbar" userId="2a1e0098-5dc4-4049-80c3-9d1d60d2f212" providerId="ADAL" clId="{45B4D9DF-F94D-4384-B9B0-24C2B882443F}" dt="2024-07-30T10:19:02.855" v="467" actId="478"/>
          <ac:spMkLst>
            <pc:docMk/>
            <pc:sldMk cId="918883622" sldId="451"/>
            <ac:spMk id="10" creationId="{8D04DE89-D111-94BA-509B-9FB93B8A94BD}"/>
          </ac:spMkLst>
        </pc:spChg>
        <pc:spChg chg="del">
          <ac:chgData name="Mina Farmanbar" userId="2a1e0098-5dc4-4049-80c3-9d1d60d2f212" providerId="ADAL" clId="{45B4D9DF-F94D-4384-B9B0-24C2B882443F}" dt="2024-07-30T10:19:02.855" v="467" actId="478"/>
          <ac:spMkLst>
            <pc:docMk/>
            <pc:sldMk cId="918883622" sldId="451"/>
            <ac:spMk id="11" creationId="{BF52935D-40F3-C6DA-95D6-E4296BD86546}"/>
          </ac:spMkLst>
        </pc:spChg>
        <pc:spChg chg="del">
          <ac:chgData name="Mina Farmanbar" userId="2a1e0098-5dc4-4049-80c3-9d1d60d2f212" providerId="ADAL" clId="{45B4D9DF-F94D-4384-B9B0-24C2B882443F}" dt="2024-07-30T10:19:02.855" v="467" actId="478"/>
          <ac:spMkLst>
            <pc:docMk/>
            <pc:sldMk cId="918883622" sldId="451"/>
            <ac:spMk id="12" creationId="{E87FADCE-FD2D-3182-42A3-1E710A0E64A2}"/>
          </ac:spMkLst>
        </pc:spChg>
        <pc:cxnChg chg="del mod">
          <ac:chgData name="Mina Farmanbar" userId="2a1e0098-5dc4-4049-80c3-9d1d60d2f212" providerId="ADAL" clId="{45B4D9DF-F94D-4384-B9B0-24C2B882443F}" dt="2024-07-30T10:19:02.855" v="467" actId="478"/>
          <ac:cxnSpMkLst>
            <pc:docMk/>
            <pc:sldMk cId="918883622" sldId="451"/>
            <ac:cxnSpMk id="14" creationId="{0BBF52D3-D743-DD68-9B14-2856E2719F1F}"/>
          </ac:cxnSpMkLst>
        </pc:cxnChg>
        <pc:cxnChg chg="del">
          <ac:chgData name="Mina Farmanbar" userId="2a1e0098-5dc4-4049-80c3-9d1d60d2f212" providerId="ADAL" clId="{45B4D9DF-F94D-4384-B9B0-24C2B882443F}" dt="2024-07-30T10:19:02.855" v="467" actId="478"/>
          <ac:cxnSpMkLst>
            <pc:docMk/>
            <pc:sldMk cId="918883622" sldId="451"/>
            <ac:cxnSpMk id="15" creationId="{6B4FD345-26A6-64A1-B1B4-C0E97E6A0B10}"/>
          </ac:cxnSpMkLst>
        </pc:cxnChg>
      </pc:sldChg>
      <pc:sldChg chg="addSp delSp modSp new mod modNotesTx">
        <pc:chgData name="Mina Farmanbar" userId="2a1e0098-5dc4-4049-80c3-9d1d60d2f212" providerId="ADAL" clId="{45B4D9DF-F94D-4384-B9B0-24C2B882443F}" dt="2024-07-30T10:23:00.785" v="502"/>
        <pc:sldMkLst>
          <pc:docMk/>
          <pc:sldMk cId="3012902980" sldId="452"/>
        </pc:sldMkLst>
        <pc:spChg chg="mod">
          <ac:chgData name="Mina Farmanbar" userId="2a1e0098-5dc4-4049-80c3-9d1d60d2f212" providerId="ADAL" clId="{45B4D9DF-F94D-4384-B9B0-24C2B882443F}" dt="2024-07-30T10:21:35.733" v="480" actId="113"/>
          <ac:spMkLst>
            <pc:docMk/>
            <pc:sldMk cId="3012902980" sldId="452"/>
            <ac:spMk id="2" creationId="{5898C4B3-95AB-8BED-57E0-DDBE62589262}"/>
          </ac:spMkLst>
        </pc:spChg>
        <pc:spChg chg="del">
          <ac:chgData name="Mina Farmanbar" userId="2a1e0098-5dc4-4049-80c3-9d1d60d2f212" providerId="ADAL" clId="{45B4D9DF-F94D-4384-B9B0-24C2B882443F}" dt="2024-07-30T10:21:42.772" v="482" actId="478"/>
          <ac:spMkLst>
            <pc:docMk/>
            <pc:sldMk cId="3012902980" sldId="452"/>
            <ac:spMk id="3" creationId="{8E303163-55EA-5DA8-8715-55B9320E436C}"/>
          </ac:spMkLst>
        </pc:spChg>
        <pc:picChg chg="add mod">
          <ac:chgData name="Mina Farmanbar" userId="2a1e0098-5dc4-4049-80c3-9d1d60d2f212" providerId="ADAL" clId="{45B4D9DF-F94D-4384-B9B0-24C2B882443F}" dt="2024-07-30T10:21:44.349" v="483" actId="1076"/>
          <ac:picMkLst>
            <pc:docMk/>
            <pc:sldMk cId="3012902980" sldId="452"/>
            <ac:picMk id="5" creationId="{360A8673-CE8E-806E-981B-D704D9442C20}"/>
          </ac:picMkLst>
        </pc:picChg>
      </pc:sldChg>
      <pc:sldChg chg="modSp new mod modNotesTx">
        <pc:chgData name="Mina Farmanbar" userId="2a1e0098-5dc4-4049-80c3-9d1d60d2f212" providerId="ADAL" clId="{45B4D9DF-F94D-4384-B9B0-24C2B882443F}" dt="2024-07-30T10:26:21.417" v="556" actId="207"/>
        <pc:sldMkLst>
          <pc:docMk/>
          <pc:sldMk cId="1213984939" sldId="453"/>
        </pc:sldMkLst>
        <pc:spChg chg="mod">
          <ac:chgData name="Mina Farmanbar" userId="2a1e0098-5dc4-4049-80c3-9d1d60d2f212" providerId="ADAL" clId="{45B4D9DF-F94D-4384-B9B0-24C2B882443F}" dt="2024-07-30T10:24:39.099" v="512"/>
          <ac:spMkLst>
            <pc:docMk/>
            <pc:sldMk cId="1213984939" sldId="453"/>
            <ac:spMk id="2" creationId="{D34D2301-F68D-A136-65BD-8F793BA952E7}"/>
          </ac:spMkLst>
        </pc:spChg>
        <pc:spChg chg="mod">
          <ac:chgData name="Mina Farmanbar" userId="2a1e0098-5dc4-4049-80c3-9d1d60d2f212" providerId="ADAL" clId="{45B4D9DF-F94D-4384-B9B0-24C2B882443F}" dt="2024-07-30T10:26:21.417" v="556" actId="207"/>
          <ac:spMkLst>
            <pc:docMk/>
            <pc:sldMk cId="1213984939" sldId="453"/>
            <ac:spMk id="3" creationId="{DFD8C48E-618A-5027-A4D9-239E300004EE}"/>
          </ac:spMkLst>
        </pc:spChg>
      </pc:sldChg>
      <pc:sldChg chg="addSp delSp modSp new mod modNotesTx">
        <pc:chgData name="Mina Farmanbar" userId="2a1e0098-5dc4-4049-80c3-9d1d60d2f212" providerId="ADAL" clId="{45B4D9DF-F94D-4384-B9B0-24C2B882443F}" dt="2024-07-30T10:36:04.036" v="603" actId="1076"/>
        <pc:sldMkLst>
          <pc:docMk/>
          <pc:sldMk cId="264432139" sldId="454"/>
        </pc:sldMkLst>
        <pc:spChg chg="mod">
          <ac:chgData name="Mina Farmanbar" userId="2a1e0098-5dc4-4049-80c3-9d1d60d2f212" providerId="ADAL" clId="{45B4D9DF-F94D-4384-B9B0-24C2B882443F}" dt="2024-07-30T10:32:34.721" v="565" actId="6549"/>
          <ac:spMkLst>
            <pc:docMk/>
            <pc:sldMk cId="264432139" sldId="454"/>
            <ac:spMk id="2" creationId="{B7551D08-8E97-113B-1AFA-EB9CCD6CEE59}"/>
          </ac:spMkLst>
        </pc:spChg>
        <pc:spChg chg="mod">
          <ac:chgData name="Mina Farmanbar" userId="2a1e0098-5dc4-4049-80c3-9d1d60d2f212" providerId="ADAL" clId="{45B4D9DF-F94D-4384-B9B0-24C2B882443F}" dt="2024-07-30T10:34:48.420" v="595" actId="21"/>
          <ac:spMkLst>
            <pc:docMk/>
            <pc:sldMk cId="264432139" sldId="454"/>
            <ac:spMk id="3" creationId="{ADF85E6D-0AA2-84CB-CDBB-AEB155D54966}"/>
          </ac:spMkLst>
        </pc:spChg>
        <pc:spChg chg="add del">
          <ac:chgData name="Mina Farmanbar" userId="2a1e0098-5dc4-4049-80c3-9d1d60d2f212" providerId="ADAL" clId="{45B4D9DF-F94D-4384-B9B0-24C2B882443F}" dt="2024-07-30T10:32:33.385" v="564" actId="478"/>
          <ac:spMkLst>
            <pc:docMk/>
            <pc:sldMk cId="264432139" sldId="454"/>
            <ac:spMk id="5" creationId="{17DECD35-8C7D-FBDC-516F-64834BCAE106}"/>
          </ac:spMkLst>
        </pc:spChg>
        <pc:spChg chg="add">
          <ac:chgData name="Mina Farmanbar" userId="2a1e0098-5dc4-4049-80c3-9d1d60d2f212" providerId="ADAL" clId="{45B4D9DF-F94D-4384-B9B0-24C2B882443F}" dt="2024-07-30T10:34:15.265" v="584"/>
          <ac:spMkLst>
            <pc:docMk/>
            <pc:sldMk cId="264432139" sldId="454"/>
            <ac:spMk id="6" creationId="{092AB9FE-2DC6-4409-2B8F-32189BCEE146}"/>
          </ac:spMkLst>
        </pc:spChg>
        <pc:picChg chg="add mod">
          <ac:chgData name="Mina Farmanbar" userId="2a1e0098-5dc4-4049-80c3-9d1d60d2f212" providerId="ADAL" clId="{45B4D9DF-F94D-4384-B9B0-24C2B882443F}" dt="2024-07-30T10:36:04.036" v="603" actId="1076"/>
          <ac:picMkLst>
            <pc:docMk/>
            <pc:sldMk cId="264432139" sldId="454"/>
            <ac:picMk id="7" creationId="{56F4839D-5822-9061-0D64-B9A2A0DB5340}"/>
          </ac:picMkLst>
        </pc:picChg>
      </pc:sldChg>
      <pc:sldChg chg="addSp modSp new mod modNotesTx">
        <pc:chgData name="Mina Farmanbar" userId="2a1e0098-5dc4-4049-80c3-9d1d60d2f212" providerId="ADAL" clId="{45B4D9DF-F94D-4384-B9B0-24C2B882443F}" dt="2024-07-30T10:52:22.889" v="888" actId="27636"/>
        <pc:sldMkLst>
          <pc:docMk/>
          <pc:sldMk cId="2653136869" sldId="455"/>
        </pc:sldMkLst>
        <pc:spChg chg="mod">
          <ac:chgData name="Mina Farmanbar" userId="2a1e0098-5dc4-4049-80c3-9d1d60d2f212" providerId="ADAL" clId="{45B4D9DF-F94D-4384-B9B0-24C2B882443F}" dt="2024-07-30T10:36:34.632" v="625" actId="1076"/>
          <ac:spMkLst>
            <pc:docMk/>
            <pc:sldMk cId="2653136869" sldId="455"/>
            <ac:spMk id="2" creationId="{002CEFB3-841D-B860-9696-8A381AB792EA}"/>
          </ac:spMkLst>
        </pc:spChg>
        <pc:spChg chg="mod">
          <ac:chgData name="Mina Farmanbar" userId="2a1e0098-5dc4-4049-80c3-9d1d60d2f212" providerId="ADAL" clId="{45B4D9DF-F94D-4384-B9B0-24C2B882443F}" dt="2024-07-30T10:52:22.889" v="888" actId="27636"/>
          <ac:spMkLst>
            <pc:docMk/>
            <pc:sldMk cId="2653136869" sldId="455"/>
            <ac:spMk id="3" creationId="{D6BCB18D-D01E-950A-CA3D-DD2827D4CE24}"/>
          </ac:spMkLst>
        </pc:spChg>
        <pc:spChg chg="add mod">
          <ac:chgData name="Mina Farmanbar" userId="2a1e0098-5dc4-4049-80c3-9d1d60d2f212" providerId="ADAL" clId="{45B4D9DF-F94D-4384-B9B0-24C2B882443F}" dt="2024-07-30T10:38:30.937" v="656" actId="14100"/>
          <ac:spMkLst>
            <pc:docMk/>
            <pc:sldMk cId="2653136869" sldId="455"/>
            <ac:spMk id="4" creationId="{83BE60CE-A4D0-6B7F-3288-FF0E3388E597}"/>
          </ac:spMkLst>
        </pc:spChg>
        <pc:spChg chg="add mod">
          <ac:chgData name="Mina Farmanbar" userId="2a1e0098-5dc4-4049-80c3-9d1d60d2f212" providerId="ADAL" clId="{45B4D9DF-F94D-4384-B9B0-24C2B882443F}" dt="2024-07-30T10:38:42.273" v="665" actId="6549"/>
          <ac:spMkLst>
            <pc:docMk/>
            <pc:sldMk cId="2653136869" sldId="455"/>
            <ac:spMk id="5" creationId="{7FA7F8D5-58B0-9CC7-19A6-AC66E5C32392}"/>
          </ac:spMkLst>
        </pc:spChg>
        <pc:spChg chg="add mod">
          <ac:chgData name="Mina Farmanbar" userId="2a1e0098-5dc4-4049-80c3-9d1d60d2f212" providerId="ADAL" clId="{45B4D9DF-F94D-4384-B9B0-24C2B882443F}" dt="2024-07-30T10:39:00.773" v="674" actId="14100"/>
          <ac:spMkLst>
            <pc:docMk/>
            <pc:sldMk cId="2653136869" sldId="455"/>
            <ac:spMk id="6" creationId="{0DC998D5-2B7F-CB55-3D81-ED487FB792C5}"/>
          </ac:spMkLst>
        </pc:spChg>
        <pc:spChg chg="add">
          <ac:chgData name="Mina Farmanbar" userId="2a1e0098-5dc4-4049-80c3-9d1d60d2f212" providerId="ADAL" clId="{45B4D9DF-F94D-4384-B9B0-24C2B882443F}" dt="2024-07-30T10:51:49.655" v="867"/>
          <ac:spMkLst>
            <pc:docMk/>
            <pc:sldMk cId="2653136869" sldId="455"/>
            <ac:spMk id="7" creationId="{524AAD85-0664-106E-5313-AC2ECB303F49}"/>
          </ac:spMkLst>
        </pc:spChg>
      </pc:sldChg>
      <pc:sldChg chg="modSp new mod modNotesTx">
        <pc:chgData name="Mina Farmanbar" userId="2a1e0098-5dc4-4049-80c3-9d1d60d2f212" providerId="ADAL" clId="{45B4D9DF-F94D-4384-B9B0-24C2B882443F}" dt="2024-07-30T10:50:53.813" v="866"/>
        <pc:sldMkLst>
          <pc:docMk/>
          <pc:sldMk cId="3129791732" sldId="456"/>
        </pc:sldMkLst>
        <pc:spChg chg="mod">
          <ac:chgData name="Mina Farmanbar" userId="2a1e0098-5dc4-4049-80c3-9d1d60d2f212" providerId="ADAL" clId="{45B4D9DF-F94D-4384-B9B0-24C2B882443F}" dt="2024-07-30T10:41:58.592" v="783" actId="20577"/>
          <ac:spMkLst>
            <pc:docMk/>
            <pc:sldMk cId="3129791732" sldId="456"/>
            <ac:spMk id="2" creationId="{EC323B1F-F51F-8906-86C1-8B9EE8C6534E}"/>
          </ac:spMkLst>
        </pc:spChg>
        <pc:spChg chg="mod">
          <ac:chgData name="Mina Farmanbar" userId="2a1e0098-5dc4-4049-80c3-9d1d60d2f212" providerId="ADAL" clId="{45B4D9DF-F94D-4384-B9B0-24C2B882443F}" dt="2024-07-30T10:43:51.199" v="812" actId="20577"/>
          <ac:spMkLst>
            <pc:docMk/>
            <pc:sldMk cId="3129791732" sldId="456"/>
            <ac:spMk id="3" creationId="{4DA0DEDC-8AEE-EDED-0816-C9BA35B65406}"/>
          </ac:spMkLst>
        </pc:spChg>
      </pc:sldChg>
      <pc:sldChg chg="addSp modSp new mod modNotesTx">
        <pc:chgData name="Mina Farmanbar" userId="2a1e0098-5dc4-4049-80c3-9d1d60d2f212" providerId="ADAL" clId="{45B4D9DF-F94D-4384-B9B0-24C2B882443F}" dt="2024-07-30T10:53:22.629" v="894" actId="15"/>
        <pc:sldMkLst>
          <pc:docMk/>
          <pc:sldMk cId="3759915333" sldId="457"/>
        </pc:sldMkLst>
        <pc:spChg chg="mod">
          <ac:chgData name="Mina Farmanbar" userId="2a1e0098-5dc4-4049-80c3-9d1d60d2f212" providerId="ADAL" clId="{45B4D9DF-F94D-4384-B9B0-24C2B882443F}" dt="2024-07-30T10:49:03.252" v="853" actId="1076"/>
          <ac:spMkLst>
            <pc:docMk/>
            <pc:sldMk cId="3759915333" sldId="457"/>
            <ac:spMk id="2" creationId="{5A9C6343-2EE2-8756-72A8-6E18E78E528D}"/>
          </ac:spMkLst>
        </pc:spChg>
        <pc:spChg chg="mod">
          <ac:chgData name="Mina Farmanbar" userId="2a1e0098-5dc4-4049-80c3-9d1d60d2f212" providerId="ADAL" clId="{45B4D9DF-F94D-4384-B9B0-24C2B882443F}" dt="2024-07-30T10:53:22.629" v="894" actId="15"/>
          <ac:spMkLst>
            <pc:docMk/>
            <pc:sldMk cId="3759915333" sldId="457"/>
            <ac:spMk id="3" creationId="{4D8AD550-CA0E-55E1-3468-8ECE9C2ECA87}"/>
          </ac:spMkLst>
        </pc:spChg>
        <pc:spChg chg="add">
          <ac:chgData name="Mina Farmanbar" userId="2a1e0098-5dc4-4049-80c3-9d1d60d2f212" providerId="ADAL" clId="{45B4D9DF-F94D-4384-B9B0-24C2B882443F}" dt="2024-07-30T10:50:07.775" v="856"/>
          <ac:spMkLst>
            <pc:docMk/>
            <pc:sldMk cId="3759915333" sldId="457"/>
            <ac:spMk id="4" creationId="{EFFD5C39-7C06-41F6-9949-92D0050AFE32}"/>
          </ac:spMkLst>
        </pc:spChg>
      </pc:sldChg>
    </pc:docChg>
  </pc:docChgLst>
  <pc:docChgLst>
    <pc:chgData name="Mina Farmanbar" userId="2a1e0098-5dc4-4049-80c3-9d1d60d2f212" providerId="ADAL" clId="{50C9F6F5-DA63-4307-9E82-4C4E097B818B}"/>
    <pc:docChg chg="undo custSel addSld delSld modSld sldOrd">
      <pc:chgData name="Mina Farmanbar" userId="2a1e0098-5dc4-4049-80c3-9d1d60d2f212" providerId="ADAL" clId="{50C9F6F5-DA63-4307-9E82-4C4E097B818B}" dt="2024-07-26T12:43:07.366" v="1862" actId="1076"/>
      <pc:docMkLst>
        <pc:docMk/>
      </pc:docMkLst>
      <pc:sldChg chg="del">
        <pc:chgData name="Mina Farmanbar" userId="2a1e0098-5dc4-4049-80c3-9d1d60d2f212" providerId="ADAL" clId="{50C9F6F5-DA63-4307-9E82-4C4E097B818B}" dt="2024-07-26T08:02:36.971" v="875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50C9F6F5-DA63-4307-9E82-4C4E097B818B}" dt="2024-07-26T08:02:39.464" v="877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50C9F6F5-DA63-4307-9E82-4C4E097B818B}" dt="2024-07-26T08:02:39.945" v="8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50C9F6F5-DA63-4307-9E82-4C4E097B818B}" dt="2024-07-26T08:02:40.730" v="880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50C9F6F5-DA63-4307-9E82-4C4E097B818B}" dt="2024-07-26T08:02:41.234" v="881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50C9F6F5-DA63-4307-9E82-4C4E097B818B}" dt="2024-07-26T08:02:42.093" v="882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50C9F6F5-DA63-4307-9E82-4C4E097B818B}" dt="2024-07-26T08:02:42.772" v="88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50C9F6F5-DA63-4307-9E82-4C4E097B818B}" dt="2024-07-26T08:02:44.103" v="885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50C9F6F5-DA63-4307-9E82-4C4E097B818B}" dt="2024-07-26T08:02:44.512" v="886" actId="47"/>
        <pc:sldMkLst>
          <pc:docMk/>
          <pc:sldMk cId="2333847859" sldId="379"/>
        </pc:sldMkLst>
      </pc:sldChg>
      <pc:sldChg chg="modSp mod modNotesTx">
        <pc:chgData name="Mina Farmanbar" userId="2a1e0098-5dc4-4049-80c3-9d1d60d2f212" providerId="ADAL" clId="{50C9F6F5-DA63-4307-9E82-4C4E097B818B}" dt="2024-07-26T07:28:55.663" v="186" actId="6549"/>
        <pc:sldMkLst>
          <pc:docMk/>
          <pc:sldMk cId="192990043" sldId="411"/>
        </pc:sldMkLst>
        <pc:spChg chg="mod">
          <ac:chgData name="Mina Farmanbar" userId="2a1e0098-5dc4-4049-80c3-9d1d60d2f212" providerId="ADAL" clId="{50C9F6F5-DA63-4307-9E82-4C4E097B818B}" dt="2024-07-26T07:26:13.088" v="172" actId="20577"/>
          <ac:spMkLst>
            <pc:docMk/>
            <pc:sldMk cId="192990043" sldId="41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26:21.212" v="173" actId="207"/>
          <ac:spMkLst>
            <pc:docMk/>
            <pc:sldMk cId="192990043" sldId="411"/>
            <ac:spMk id="3" creationId="{FD1C470C-EA3F-AC59-CFC3-2C99D1E1C6EF}"/>
          </ac:spMkLst>
        </pc:spChg>
      </pc:sldChg>
      <pc:sldChg chg="del">
        <pc:chgData name="Mina Farmanbar" userId="2a1e0098-5dc4-4049-80c3-9d1d60d2f212" providerId="ADAL" clId="{50C9F6F5-DA63-4307-9E82-4C4E097B818B}" dt="2024-07-26T08:02:20.122" v="860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50C9F6F5-DA63-4307-9E82-4C4E097B818B}" dt="2024-07-26T08:02:22.791" v="862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50C9F6F5-DA63-4307-9E82-4C4E097B818B}" dt="2024-07-26T08:02:21.762" v="861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50C9F6F5-DA63-4307-9E82-4C4E097B818B}" dt="2024-07-26T08:02:24.592" v="86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50C9F6F5-DA63-4307-9E82-4C4E097B818B}" dt="2024-07-26T08:02:24.940" v="864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50C9F6F5-DA63-4307-9E82-4C4E097B818B}" dt="2024-07-26T08:02:26.660" v="865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50C9F6F5-DA63-4307-9E82-4C4E097B818B}" dt="2024-07-26T08:02:29.130" v="866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50C9F6F5-DA63-4307-9E82-4C4E097B818B}" dt="2024-07-26T08:02:29.500" v="867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50C9F6F5-DA63-4307-9E82-4C4E097B818B}" dt="2024-07-26T08:02:30.288" v="868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50C9F6F5-DA63-4307-9E82-4C4E097B818B}" dt="2024-07-26T08:02:31.365" v="869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50C9F6F5-DA63-4307-9E82-4C4E097B818B}" dt="2024-07-26T08:02:32.761" v="870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50C9F6F5-DA63-4307-9E82-4C4E097B818B}" dt="2024-07-26T08:02:33.477" v="871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50C9F6F5-DA63-4307-9E82-4C4E097B818B}" dt="2024-07-26T08:02:34.448" v="872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50C9F6F5-DA63-4307-9E82-4C4E097B818B}" dt="2024-07-26T08:02:35.330" v="87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50C9F6F5-DA63-4307-9E82-4C4E097B818B}" dt="2024-07-26T08:02:35.971" v="874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50C9F6F5-DA63-4307-9E82-4C4E097B818B}" dt="2024-07-26T08:02:38.629" v="876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50C9F6F5-DA63-4307-9E82-4C4E097B818B}" dt="2024-07-26T08:02:40.314" v="879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50C9F6F5-DA63-4307-9E82-4C4E097B818B}" dt="2024-07-26T08:02:43.496" v="884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50C9F6F5-DA63-4307-9E82-4C4E097B818B}" dt="2024-07-26T08:58:25.791" v="1044" actId="47"/>
        <pc:sldMkLst>
          <pc:docMk/>
          <pc:sldMk cId="3101608613" sldId="432"/>
        </pc:sldMkLst>
      </pc:sldChg>
      <pc:sldChg chg="addSp delSp modSp add mod modNotesTx">
        <pc:chgData name="Mina Farmanbar" userId="2a1e0098-5dc4-4049-80c3-9d1d60d2f212" providerId="ADAL" clId="{50C9F6F5-DA63-4307-9E82-4C4E097B818B}" dt="2024-07-26T07:39:01.851" v="414" actId="6549"/>
        <pc:sldMkLst>
          <pc:docMk/>
          <pc:sldMk cId="146027720" sldId="433"/>
        </pc:sldMkLst>
        <pc:spChg chg="mod">
          <ac:chgData name="Mina Farmanbar" userId="2a1e0098-5dc4-4049-80c3-9d1d60d2f212" providerId="ADAL" clId="{50C9F6F5-DA63-4307-9E82-4C4E097B818B}" dt="2024-07-26T07:32:40.859" v="361" actId="1076"/>
          <ac:spMkLst>
            <pc:docMk/>
            <pc:sldMk cId="146027720" sldId="433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7:30:15.969" v="209" actId="478"/>
          <ac:spMkLst>
            <pc:docMk/>
            <pc:sldMk cId="146027720" sldId="433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4" creationId="{47456939-3582-1A0C-3207-3807432A46DD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5" creationId="{1685C811-0978-C911-180A-7ACB1E393A74}"/>
          </ac:spMkLst>
        </pc:spChg>
        <pc:spChg chg="add mod">
          <ac:chgData name="Mina Farmanbar" userId="2a1e0098-5dc4-4049-80c3-9d1d60d2f212" providerId="ADAL" clId="{50C9F6F5-DA63-4307-9E82-4C4E097B818B}" dt="2024-07-26T07:37:23.450" v="398" actId="1076"/>
          <ac:spMkLst>
            <pc:docMk/>
            <pc:sldMk cId="146027720" sldId="433"/>
            <ac:spMk id="6" creationId="{43750B66-349B-C50B-6ECE-2D378F8EB1B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7" creationId="{445DD17F-A06E-0AA7-6CC3-80FD98E0FB31}"/>
          </ac:spMkLst>
        </pc:spChg>
        <pc:spChg chg="add mod">
          <ac:chgData name="Mina Farmanbar" userId="2a1e0098-5dc4-4049-80c3-9d1d60d2f212" providerId="ADAL" clId="{50C9F6F5-DA63-4307-9E82-4C4E097B818B}" dt="2024-07-26T07:35:58.663" v="378" actId="1076"/>
          <ac:spMkLst>
            <pc:docMk/>
            <pc:sldMk cId="146027720" sldId="433"/>
            <ac:spMk id="8" creationId="{AC2F0749-F00A-7955-3AF7-7FAACBB83C1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9" creationId="{0AF7DEE2-E0CF-C362-8979-C6044DDAA887}"/>
          </ac:spMkLst>
        </pc:spChg>
      </pc:sldChg>
      <pc:sldChg chg="addSp delSp modSp add mod ord modNotesTx">
        <pc:chgData name="Mina Farmanbar" userId="2a1e0098-5dc4-4049-80c3-9d1d60d2f212" providerId="ADAL" clId="{50C9F6F5-DA63-4307-9E82-4C4E097B818B}" dt="2024-07-26T09:05:14.468" v="1099" actId="1076"/>
        <pc:sldMkLst>
          <pc:docMk/>
          <pc:sldMk cId="2657904394" sldId="434"/>
        </pc:sldMkLst>
        <pc:spChg chg="mod">
          <ac:chgData name="Mina Farmanbar" userId="2a1e0098-5dc4-4049-80c3-9d1d60d2f212" providerId="ADAL" clId="{50C9F6F5-DA63-4307-9E82-4C4E097B818B}" dt="2024-07-26T07:52:14.259" v="654"/>
          <ac:spMkLst>
            <pc:docMk/>
            <pc:sldMk cId="2657904394" sldId="434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9:03:07.068" v="1069" actId="478"/>
          <ac:spMkLst>
            <pc:docMk/>
            <pc:sldMk cId="2657904394" sldId="434"/>
            <ac:spMk id="3" creationId="{FD1C470C-EA3F-AC59-CFC3-2C99D1E1C6EF}"/>
          </ac:spMkLst>
        </pc:spChg>
        <pc:spChg chg="add del mod ord">
          <ac:chgData name="Mina Farmanbar" userId="2a1e0098-5dc4-4049-80c3-9d1d60d2f212" providerId="ADAL" clId="{50C9F6F5-DA63-4307-9E82-4C4E097B818B}" dt="2024-07-26T09:03:31.375" v="1075" actId="478"/>
          <ac:spMkLst>
            <pc:docMk/>
            <pc:sldMk cId="2657904394" sldId="434"/>
            <ac:spMk id="4" creationId="{52BFA4F9-5C11-9BD5-60BB-B49614698868}"/>
          </ac:spMkLst>
        </pc:spChg>
        <pc:spChg chg="add mod">
          <ac:chgData name="Mina Farmanbar" userId="2a1e0098-5dc4-4049-80c3-9d1d60d2f212" providerId="ADAL" clId="{50C9F6F5-DA63-4307-9E82-4C4E097B818B}" dt="2024-07-26T09:05:14.468" v="1099" actId="1076"/>
          <ac:spMkLst>
            <pc:docMk/>
            <pc:sldMk cId="2657904394" sldId="434"/>
            <ac:spMk id="7" creationId="{8B5505AD-F253-AAD0-9AFC-5F4AEC7265EC}"/>
          </ac:spMkLst>
        </pc:spChg>
        <pc:spChg chg="add mod">
          <ac:chgData name="Mina Farmanbar" userId="2a1e0098-5dc4-4049-80c3-9d1d60d2f212" providerId="ADAL" clId="{50C9F6F5-DA63-4307-9E82-4C4E097B818B}" dt="2024-07-26T09:05:14.468" v="1099" actId="1076"/>
          <ac:spMkLst>
            <pc:docMk/>
            <pc:sldMk cId="2657904394" sldId="434"/>
            <ac:spMk id="8" creationId="{830F1667-89E0-1AD3-9B48-24B0C053D7CE}"/>
          </ac:spMkLst>
        </pc:spChg>
        <pc:picChg chg="add mod">
          <ac:chgData name="Mina Farmanbar" userId="2a1e0098-5dc4-4049-80c3-9d1d60d2f212" providerId="ADAL" clId="{50C9F6F5-DA63-4307-9E82-4C4E097B818B}" dt="2024-07-26T09:05:14.468" v="1099" actId="1076"/>
          <ac:picMkLst>
            <pc:docMk/>
            <pc:sldMk cId="2657904394" sldId="434"/>
            <ac:picMk id="6" creationId="{A6382313-075F-59EB-12DA-58E450B91D1B}"/>
          </ac:picMkLst>
        </pc:picChg>
        <pc:picChg chg="add">
          <ac:chgData name="Mina Farmanbar" userId="2a1e0098-5dc4-4049-80c3-9d1d60d2f212" providerId="ADAL" clId="{50C9F6F5-DA63-4307-9E82-4C4E097B818B}" dt="2024-07-26T08:59:41.652" v="1045"/>
          <ac:picMkLst>
            <pc:docMk/>
            <pc:sldMk cId="2657904394" sldId="434"/>
            <ac:picMk id="1026" creationId="{8E6CDB39-31A1-E8DC-D014-8556FAAE0E12}"/>
          </ac:picMkLst>
        </pc:picChg>
        <pc:picChg chg="add mod">
          <ac:chgData name="Mina Farmanbar" userId="2a1e0098-5dc4-4049-80c3-9d1d60d2f212" providerId="ADAL" clId="{50C9F6F5-DA63-4307-9E82-4C4E097B818B}" dt="2024-07-26T08:59:55.387" v="1052" actId="14100"/>
          <ac:picMkLst>
            <pc:docMk/>
            <pc:sldMk cId="2657904394" sldId="434"/>
            <ac:picMk id="1028" creationId="{6F402B1E-8CCA-17A0-6260-1F7E06DB5054}"/>
          </ac:picMkLst>
        </pc:picChg>
        <pc:picChg chg="add del mod">
          <ac:chgData name="Mina Farmanbar" userId="2a1e0098-5dc4-4049-80c3-9d1d60d2f212" providerId="ADAL" clId="{50C9F6F5-DA63-4307-9E82-4C4E097B818B}" dt="2024-07-26T09:03:04.459" v="1067" actId="478"/>
          <ac:picMkLst>
            <pc:docMk/>
            <pc:sldMk cId="2657904394" sldId="434"/>
            <ac:picMk id="1030" creationId="{634F6E21-600D-0418-961B-BE47BEBDE33B}"/>
          </ac:picMkLst>
        </pc:picChg>
      </pc:sldChg>
      <pc:sldChg chg="addSp modSp add mod modNotesTx">
        <pc:chgData name="Mina Farmanbar" userId="2a1e0098-5dc4-4049-80c3-9d1d60d2f212" providerId="ADAL" clId="{50C9F6F5-DA63-4307-9E82-4C4E097B818B}" dt="2024-07-26T07:49:50.499" v="649" actId="14100"/>
        <pc:sldMkLst>
          <pc:docMk/>
          <pc:sldMk cId="2971268716" sldId="435"/>
        </pc:sldMkLst>
        <pc:spChg chg="mod">
          <ac:chgData name="Mina Farmanbar" userId="2a1e0098-5dc4-4049-80c3-9d1d60d2f212" providerId="ADAL" clId="{50C9F6F5-DA63-4307-9E82-4C4E097B818B}" dt="2024-07-26T07:45:23.257" v="515" actId="6549"/>
          <ac:spMkLst>
            <pc:docMk/>
            <pc:sldMk cId="2971268716" sldId="435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49:50.499" v="649" actId="14100"/>
          <ac:spMkLst>
            <pc:docMk/>
            <pc:sldMk cId="2971268716" sldId="435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49:21.571" v="647" actId="207"/>
          <ac:spMkLst>
            <pc:docMk/>
            <pc:sldMk cId="2971268716" sldId="435"/>
            <ac:spMk id="5" creationId="{6DFD614E-2189-8C63-061F-B41BEF403670}"/>
          </ac:spMkLst>
        </pc:spChg>
      </pc:sldChg>
      <pc:sldChg chg="add">
        <pc:chgData name="Mina Farmanbar" userId="2a1e0098-5dc4-4049-80c3-9d1d60d2f212" providerId="ADAL" clId="{50C9F6F5-DA63-4307-9E82-4C4E097B818B}" dt="2024-07-26T07:52:05.335" v="651" actId="2890"/>
        <pc:sldMkLst>
          <pc:docMk/>
          <pc:sldMk cId="2521857992" sldId="436"/>
        </pc:sldMkLst>
      </pc:sldChg>
      <pc:sldChg chg="modSp add mod">
        <pc:chgData name="Mina Farmanbar" userId="2a1e0098-5dc4-4049-80c3-9d1d60d2f212" providerId="ADAL" clId="{50C9F6F5-DA63-4307-9E82-4C4E097B818B}" dt="2024-07-26T09:06:30.428" v="1109" actId="14100"/>
        <pc:sldMkLst>
          <pc:docMk/>
          <pc:sldMk cId="3031461233" sldId="437"/>
        </pc:sldMkLst>
        <pc:spChg chg="mod">
          <ac:chgData name="Mina Farmanbar" userId="2a1e0098-5dc4-4049-80c3-9d1d60d2f212" providerId="ADAL" clId="{50C9F6F5-DA63-4307-9E82-4C4E097B818B}" dt="2024-07-26T07:53:20.238" v="699" actId="20577"/>
          <ac:spMkLst>
            <pc:docMk/>
            <pc:sldMk cId="3031461233" sldId="437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6:30.428" v="1109" actId="14100"/>
          <ac:spMkLst>
            <pc:docMk/>
            <pc:sldMk cId="3031461233" sldId="437"/>
            <ac:spMk id="3" creationId="{FD1C470C-EA3F-AC59-CFC3-2C99D1E1C6EF}"/>
          </ac:spMkLst>
        </pc:spChg>
      </pc:sldChg>
      <pc:sldChg chg="modSp add mod">
        <pc:chgData name="Mina Farmanbar" userId="2a1e0098-5dc4-4049-80c3-9d1d60d2f212" providerId="ADAL" clId="{50C9F6F5-DA63-4307-9E82-4C4E097B818B}" dt="2024-07-26T09:06:35.450" v="1110" actId="14100"/>
        <pc:sldMkLst>
          <pc:docMk/>
          <pc:sldMk cId="33271929" sldId="438"/>
        </pc:sldMkLst>
        <pc:spChg chg="mod">
          <ac:chgData name="Mina Farmanbar" userId="2a1e0098-5dc4-4049-80c3-9d1d60d2f212" providerId="ADAL" clId="{50C9F6F5-DA63-4307-9E82-4C4E097B818B}" dt="2024-07-26T07:54:38.093" v="727" actId="1076"/>
          <ac:spMkLst>
            <pc:docMk/>
            <pc:sldMk cId="33271929" sldId="438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6:35.450" v="1110" actId="14100"/>
          <ac:spMkLst>
            <pc:docMk/>
            <pc:sldMk cId="33271929" sldId="438"/>
            <ac:spMk id="3" creationId="{FD1C470C-EA3F-AC59-CFC3-2C99D1E1C6EF}"/>
          </ac:spMkLst>
        </pc:spChg>
      </pc:sldChg>
      <pc:sldChg chg="modSp add mod ord modNotesTx">
        <pc:chgData name="Mina Farmanbar" userId="2a1e0098-5dc4-4049-80c3-9d1d60d2f212" providerId="ADAL" clId="{50C9F6F5-DA63-4307-9E82-4C4E097B818B}" dt="2024-07-26T09:08:06.101" v="1123" actId="14100"/>
        <pc:sldMkLst>
          <pc:docMk/>
          <pc:sldMk cId="1024881778" sldId="439"/>
        </pc:sldMkLst>
        <pc:spChg chg="mod">
          <ac:chgData name="Mina Farmanbar" userId="2a1e0098-5dc4-4049-80c3-9d1d60d2f212" providerId="ADAL" clId="{50C9F6F5-DA63-4307-9E82-4C4E097B818B}" dt="2024-07-26T07:55:14.529" v="765" actId="20577"/>
          <ac:spMkLst>
            <pc:docMk/>
            <pc:sldMk cId="1024881778" sldId="439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8:06.101" v="1123" actId="14100"/>
          <ac:spMkLst>
            <pc:docMk/>
            <pc:sldMk cId="1024881778" sldId="439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26T09:07:02.219" v="1116" actId="207"/>
        <pc:sldMkLst>
          <pc:docMk/>
          <pc:sldMk cId="3316222998" sldId="440"/>
        </pc:sldMkLst>
        <pc:spChg chg="mod">
          <ac:chgData name="Mina Farmanbar" userId="2a1e0098-5dc4-4049-80c3-9d1d60d2f212" providerId="ADAL" clId="{50C9F6F5-DA63-4307-9E82-4C4E097B818B}" dt="2024-07-26T07:58:02.613" v="820" actId="20577"/>
          <ac:spMkLst>
            <pc:docMk/>
            <pc:sldMk cId="3316222998" sldId="440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7:02.219" v="1116" actId="207"/>
          <ac:spMkLst>
            <pc:docMk/>
            <pc:sldMk cId="3316222998" sldId="440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26T08:01:15.978" v="859"/>
        <pc:sldMkLst>
          <pc:docMk/>
          <pc:sldMk cId="1455145909" sldId="441"/>
        </pc:sldMkLst>
        <pc:spChg chg="mod">
          <ac:chgData name="Mina Farmanbar" userId="2a1e0098-5dc4-4049-80c3-9d1d60d2f212" providerId="ADAL" clId="{50C9F6F5-DA63-4307-9E82-4C4E097B818B}" dt="2024-07-26T07:59:25.079" v="835" actId="20577"/>
          <ac:spMkLst>
            <pc:docMk/>
            <pc:sldMk cId="1455145909" sldId="44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8:00:32.770" v="854" actId="113"/>
          <ac:spMkLst>
            <pc:docMk/>
            <pc:sldMk cId="1455145909" sldId="441"/>
            <ac:spMk id="3" creationId="{FD1C470C-EA3F-AC59-CFC3-2C99D1E1C6EF}"/>
          </ac:spMkLst>
        </pc:spChg>
      </pc:sldChg>
      <pc:sldChg chg="addSp delSp modSp add mod modNotesTx">
        <pc:chgData name="Mina Farmanbar" userId="2a1e0098-5dc4-4049-80c3-9d1d60d2f212" providerId="ADAL" clId="{50C9F6F5-DA63-4307-9E82-4C4E097B818B}" dt="2024-07-26T12:08:20.914" v="1194" actId="6549"/>
        <pc:sldMkLst>
          <pc:docMk/>
          <pc:sldMk cId="1523752564" sldId="442"/>
        </pc:sldMkLst>
        <pc:spChg chg="mod">
          <ac:chgData name="Mina Farmanbar" userId="2a1e0098-5dc4-4049-80c3-9d1d60d2f212" providerId="ADAL" clId="{50C9F6F5-DA63-4307-9E82-4C4E097B818B}" dt="2024-07-26T08:49:55.641" v="900" actId="6549"/>
          <ac:spMkLst>
            <pc:docMk/>
            <pc:sldMk cId="1523752564" sldId="442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5:17.582" v="1130" actId="21"/>
          <ac:spMkLst>
            <pc:docMk/>
            <pc:sldMk cId="1523752564" sldId="442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12:08:20.393" v="1193" actId="6549"/>
          <ac:spMkLst>
            <pc:docMk/>
            <pc:sldMk cId="1523752564" sldId="442"/>
            <ac:spMk id="4" creationId="{3ABB92AE-D6C9-2BDD-B902-2AB9CF3E0870}"/>
          </ac:spMkLst>
        </pc:spChg>
        <pc:spChg chg="del">
          <ac:chgData name="Mina Farmanbar" userId="2a1e0098-5dc4-4049-80c3-9d1d60d2f212" providerId="ADAL" clId="{50C9F6F5-DA63-4307-9E82-4C4E097B818B}" dt="2024-07-26T08:50:51.058" v="902" actId="478"/>
          <ac:spMkLst>
            <pc:docMk/>
            <pc:sldMk cId="1523752564" sldId="442"/>
            <ac:spMk id="5" creationId="{6DFD614E-2189-8C63-061F-B41BEF403670}"/>
          </ac:spMkLst>
        </pc:spChg>
        <pc:spChg chg="add mod">
          <ac:chgData name="Mina Farmanbar" userId="2a1e0098-5dc4-4049-80c3-9d1d60d2f212" providerId="ADAL" clId="{50C9F6F5-DA63-4307-9E82-4C4E097B818B}" dt="2024-07-26T12:08:20.914" v="1194" actId="6549"/>
          <ac:spMkLst>
            <pc:docMk/>
            <pc:sldMk cId="1523752564" sldId="442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05:31.449" v="1137" actId="1076"/>
          <ac:spMkLst>
            <pc:docMk/>
            <pc:sldMk cId="1523752564" sldId="442"/>
            <ac:spMk id="8" creationId="{3B31D7C8-028B-1396-5206-180DE29CC650}"/>
          </ac:spMkLst>
        </pc:spChg>
      </pc:sldChg>
      <pc:sldChg chg="addSp modSp add mod modNotesTx">
        <pc:chgData name="Mina Farmanbar" userId="2a1e0098-5dc4-4049-80c3-9d1d60d2f212" providerId="ADAL" clId="{50C9F6F5-DA63-4307-9E82-4C4E097B818B}" dt="2024-07-26T12:13:52.192" v="1249" actId="1076"/>
        <pc:sldMkLst>
          <pc:docMk/>
          <pc:sldMk cId="2313612171" sldId="443"/>
        </pc:sldMkLst>
        <pc:spChg chg="mod">
          <ac:chgData name="Mina Farmanbar" userId="2a1e0098-5dc4-4049-80c3-9d1d60d2f212" providerId="ADAL" clId="{50C9F6F5-DA63-4307-9E82-4C4E097B818B}" dt="2024-07-26T12:07:46.177" v="1163" actId="1076"/>
          <ac:spMkLst>
            <pc:docMk/>
            <pc:sldMk cId="2313612171" sldId="443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7:48.543" v="1164" actId="14100"/>
          <ac:spMkLst>
            <pc:docMk/>
            <pc:sldMk cId="2313612171" sldId="443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12:43.208" v="1209" actId="1076"/>
          <ac:spMkLst>
            <pc:docMk/>
            <pc:sldMk cId="2313612171" sldId="443"/>
            <ac:spMk id="4" creationId="{3ABB92AE-D6C9-2BDD-B902-2AB9CF3E0870}"/>
          </ac:spMkLst>
        </pc:spChg>
        <pc:spChg chg="add mod">
          <ac:chgData name="Mina Farmanbar" userId="2a1e0098-5dc4-4049-80c3-9d1d60d2f212" providerId="ADAL" clId="{50C9F6F5-DA63-4307-9E82-4C4E097B818B}" dt="2024-07-26T12:13:46.088" v="1248" actId="20577"/>
          <ac:spMkLst>
            <pc:docMk/>
            <pc:sldMk cId="2313612171" sldId="443"/>
            <ac:spMk id="5" creationId="{E2B9DD99-C920-E408-4A69-274047EFEEC6}"/>
          </ac:spMkLst>
        </pc:spChg>
        <pc:spChg chg="mod">
          <ac:chgData name="Mina Farmanbar" userId="2a1e0098-5dc4-4049-80c3-9d1d60d2f212" providerId="ADAL" clId="{50C9F6F5-DA63-4307-9E82-4C4E097B818B}" dt="2024-07-26T12:12:54.643" v="1212" actId="1076"/>
          <ac:spMkLst>
            <pc:docMk/>
            <pc:sldMk cId="2313612171" sldId="443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13:52.192" v="1249" actId="1076"/>
          <ac:spMkLst>
            <pc:docMk/>
            <pc:sldMk cId="2313612171" sldId="443"/>
            <ac:spMk id="7" creationId="{65574A63-4E6D-146B-E7DC-6F6D9EE58321}"/>
          </ac:spMkLst>
        </pc:spChg>
        <pc:spChg chg="mod">
          <ac:chgData name="Mina Farmanbar" userId="2a1e0098-5dc4-4049-80c3-9d1d60d2f212" providerId="ADAL" clId="{50C9F6F5-DA63-4307-9E82-4C4E097B818B}" dt="2024-07-26T12:13:05.909" v="1216" actId="1076"/>
          <ac:spMkLst>
            <pc:docMk/>
            <pc:sldMk cId="2313612171" sldId="443"/>
            <ac:spMk id="8" creationId="{3B31D7C8-028B-1396-5206-180DE29CC650}"/>
          </ac:spMkLst>
        </pc:spChg>
      </pc:sldChg>
      <pc:sldChg chg="modSp new mod">
        <pc:chgData name="Mina Farmanbar" userId="2a1e0098-5dc4-4049-80c3-9d1d60d2f212" providerId="ADAL" clId="{50C9F6F5-DA63-4307-9E82-4C4E097B818B}" dt="2024-07-26T12:16:05.680" v="1304" actId="21"/>
        <pc:sldMkLst>
          <pc:docMk/>
          <pc:sldMk cId="3850932997" sldId="444"/>
        </pc:sldMkLst>
        <pc:spChg chg="mod">
          <ac:chgData name="Mina Farmanbar" userId="2a1e0098-5dc4-4049-80c3-9d1d60d2f212" providerId="ADAL" clId="{50C9F6F5-DA63-4307-9E82-4C4E097B818B}" dt="2024-07-26T12:16:05.680" v="1304" actId="21"/>
          <ac:spMkLst>
            <pc:docMk/>
            <pc:sldMk cId="3850932997" sldId="444"/>
            <ac:spMk id="3" creationId="{C680416A-B172-DDBE-DB9B-DE18733C0918}"/>
          </ac:spMkLst>
        </pc:spChg>
      </pc:sldChg>
      <pc:sldChg chg="addSp delSp modSp add mod ord modNotesTx">
        <pc:chgData name="Mina Farmanbar" userId="2a1e0098-5dc4-4049-80c3-9d1d60d2f212" providerId="ADAL" clId="{50C9F6F5-DA63-4307-9E82-4C4E097B818B}" dt="2024-07-26T12:43:07.366" v="1862" actId="1076"/>
        <pc:sldMkLst>
          <pc:docMk/>
          <pc:sldMk cId="245382535" sldId="445"/>
        </pc:sldMkLst>
        <pc:spChg chg="mod">
          <ac:chgData name="Mina Farmanbar" userId="2a1e0098-5dc4-4049-80c3-9d1d60d2f212" providerId="ADAL" clId="{50C9F6F5-DA63-4307-9E82-4C4E097B818B}" dt="2024-07-26T12:30:56.322" v="1562" actId="20577"/>
          <ac:spMkLst>
            <pc:docMk/>
            <pc:sldMk cId="245382535" sldId="445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12:35:05.759" v="1669" actId="478"/>
          <ac:spMkLst>
            <pc:docMk/>
            <pc:sldMk cId="245382535" sldId="445"/>
            <ac:spMk id="3" creationId="{FD1C470C-EA3F-AC59-CFC3-2C99D1E1C6EF}"/>
          </ac:spMkLst>
        </pc:spChg>
        <pc:spChg chg="del">
          <ac:chgData name="Mina Farmanbar" userId="2a1e0098-5dc4-4049-80c3-9d1d60d2f212" providerId="ADAL" clId="{50C9F6F5-DA63-4307-9E82-4C4E097B818B}" dt="2024-07-26T12:18:54.316" v="1323" actId="478"/>
          <ac:spMkLst>
            <pc:docMk/>
            <pc:sldMk cId="245382535" sldId="445"/>
            <ac:spMk id="4" creationId="{3ABB92AE-D6C9-2BDD-B902-2AB9CF3E0870}"/>
          </ac:spMkLst>
        </pc:spChg>
        <pc:spChg chg="add del mod">
          <ac:chgData name="Mina Farmanbar" userId="2a1e0098-5dc4-4049-80c3-9d1d60d2f212" providerId="ADAL" clId="{50C9F6F5-DA63-4307-9E82-4C4E097B818B}" dt="2024-07-26T12:26:59.306" v="1449" actId="478"/>
          <ac:spMkLst>
            <pc:docMk/>
            <pc:sldMk cId="245382535" sldId="445"/>
            <ac:spMk id="5" creationId="{7C9BBFFF-3B7B-C0D7-C004-1939DA15A57E}"/>
          </ac:spMkLst>
        </pc:spChg>
        <pc:spChg chg="del">
          <ac:chgData name="Mina Farmanbar" userId="2a1e0098-5dc4-4049-80c3-9d1d60d2f212" providerId="ADAL" clId="{50C9F6F5-DA63-4307-9E82-4C4E097B818B}" dt="2024-07-26T12:18:55.309" v="1324" actId="478"/>
          <ac:spMkLst>
            <pc:docMk/>
            <pc:sldMk cId="245382535" sldId="445"/>
            <ac:spMk id="6" creationId="{76EAB272-DF3C-E025-A36A-EFE66DBA960E}"/>
          </ac:spMkLst>
        </pc:spChg>
        <pc:spChg chg="add del mod">
          <ac:chgData name="Mina Farmanbar" userId="2a1e0098-5dc4-4049-80c3-9d1d60d2f212" providerId="ADAL" clId="{50C9F6F5-DA63-4307-9E82-4C4E097B818B}" dt="2024-07-26T12:26:57.570" v="1448" actId="478"/>
          <ac:spMkLst>
            <pc:docMk/>
            <pc:sldMk cId="245382535" sldId="445"/>
            <ac:spMk id="7" creationId="{EB9E08AE-28A9-2202-8B4D-70BBCBE8860E}"/>
          </ac:spMkLst>
        </pc:spChg>
        <pc:spChg chg="del">
          <ac:chgData name="Mina Farmanbar" userId="2a1e0098-5dc4-4049-80c3-9d1d60d2f212" providerId="ADAL" clId="{50C9F6F5-DA63-4307-9E82-4C4E097B818B}" dt="2024-07-26T12:18:56.582" v="1325" actId="478"/>
          <ac:spMkLst>
            <pc:docMk/>
            <pc:sldMk cId="245382535" sldId="445"/>
            <ac:spMk id="8" creationId="{3B31D7C8-028B-1396-5206-180DE29CC65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0" creationId="{7410378A-FB10-7DDE-5B13-7A82983B6E6A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1" creationId="{6C36A9CF-6F4D-2C1F-302E-712EC89906A4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2" creationId="{7E0A6361-CDDC-A71A-BD21-92113D54BBA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4" creationId="{D59A5AD3-BC48-1D93-5945-7B5951016A82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8" creationId="{2676BFE5-018F-8F51-CF99-7747893FAEBC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9" creationId="{82E99CD0-FD90-30D6-4A77-BE1A2C781A9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0" creationId="{081D7831-7864-FD61-F75F-4FA029839888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1" creationId="{DB73EA0F-E0AE-164B-CED5-8AE5E7681B3B}"/>
          </ac:spMkLst>
        </pc:spChg>
        <pc:spChg chg="add mod">
          <ac:chgData name="Mina Farmanbar" userId="2a1e0098-5dc4-4049-80c3-9d1d60d2f212" providerId="ADAL" clId="{50C9F6F5-DA63-4307-9E82-4C4E097B818B}" dt="2024-07-26T12:40:33.481" v="1836" actId="14100"/>
          <ac:spMkLst>
            <pc:docMk/>
            <pc:sldMk cId="245382535" sldId="445"/>
            <ac:spMk id="32" creationId="{469C98C2-B76B-1A2E-465B-EEE6B40A90EE}"/>
          </ac:spMkLst>
        </pc:spChg>
        <pc:spChg chg="add mod">
          <ac:chgData name="Mina Farmanbar" userId="2a1e0098-5dc4-4049-80c3-9d1d60d2f212" providerId="ADAL" clId="{50C9F6F5-DA63-4307-9E82-4C4E097B818B}" dt="2024-07-26T12:42:33.047" v="1856" actId="1076"/>
          <ac:spMkLst>
            <pc:docMk/>
            <pc:sldMk cId="245382535" sldId="445"/>
            <ac:spMk id="33" creationId="{3ED2A190-3D9A-715C-CE02-112D2792823B}"/>
          </ac:spMkLst>
        </pc:spChg>
        <pc:spChg chg="add mod">
          <ac:chgData name="Mina Farmanbar" userId="2a1e0098-5dc4-4049-80c3-9d1d60d2f212" providerId="ADAL" clId="{50C9F6F5-DA63-4307-9E82-4C4E097B818B}" dt="2024-07-26T12:42:44.863" v="1859" actId="1035"/>
          <ac:spMkLst>
            <pc:docMk/>
            <pc:sldMk cId="245382535" sldId="445"/>
            <ac:spMk id="34" creationId="{F23B2F44-422F-C5C5-5826-BADD814F2ABD}"/>
          </ac:spMkLst>
        </pc:spChg>
        <pc:spChg chg="add mod">
          <ac:chgData name="Mina Farmanbar" userId="2a1e0098-5dc4-4049-80c3-9d1d60d2f212" providerId="ADAL" clId="{50C9F6F5-DA63-4307-9E82-4C4E097B818B}" dt="2024-07-26T12:42:41.013" v="1858" actId="1076"/>
          <ac:spMkLst>
            <pc:docMk/>
            <pc:sldMk cId="245382535" sldId="445"/>
            <ac:spMk id="35" creationId="{BE712388-CBAE-9447-A148-72FFF9DE82F3}"/>
          </ac:spMkLst>
        </pc:spChg>
        <pc:spChg chg="add mod">
          <ac:chgData name="Mina Farmanbar" userId="2a1e0098-5dc4-4049-80c3-9d1d60d2f212" providerId="ADAL" clId="{50C9F6F5-DA63-4307-9E82-4C4E097B818B}" dt="2024-07-26T12:42:36.341" v="1857" actId="1076"/>
          <ac:spMkLst>
            <pc:docMk/>
            <pc:sldMk cId="245382535" sldId="445"/>
            <ac:spMk id="36" creationId="{531172D2-978E-DFCF-2A6A-49422987C372}"/>
          </ac:spMkLst>
        </pc:spChg>
        <pc:spChg chg="add mod">
          <ac:chgData name="Mina Farmanbar" userId="2a1e0098-5dc4-4049-80c3-9d1d60d2f212" providerId="ADAL" clId="{50C9F6F5-DA63-4307-9E82-4C4E097B818B}" dt="2024-07-26T12:42:51.610" v="1860" actId="1076"/>
          <ac:spMkLst>
            <pc:docMk/>
            <pc:sldMk cId="245382535" sldId="445"/>
            <ac:spMk id="37" creationId="{0A868766-E036-6DA8-C795-B2C09C1B281A}"/>
          </ac:spMkLst>
        </pc:spChg>
        <pc:spChg chg="add mod">
          <ac:chgData name="Mina Farmanbar" userId="2a1e0098-5dc4-4049-80c3-9d1d60d2f212" providerId="ADAL" clId="{50C9F6F5-DA63-4307-9E82-4C4E097B818B}" dt="2024-07-26T12:43:07.366" v="1862" actId="1076"/>
          <ac:spMkLst>
            <pc:docMk/>
            <pc:sldMk cId="245382535" sldId="445"/>
            <ac:spMk id="38" creationId="{10713EB1-F560-C94E-A18E-43705B9F2D97}"/>
          </ac:spMkLst>
        </pc:sp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0" creationId="{01C9A761-DC88-B068-E302-34ACFB41F2D8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1" creationId="{F87AF36F-A9A9-A213-301C-F92BBA94658E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3" creationId="{D6D45EA0-3528-D881-A442-F880A3B8878F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5" creationId="{331D1A0E-51F7-C983-F867-56F9E78AAC8D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6" creationId="{B5BD7068-B527-BA41-8835-43ABF3438376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7" creationId="{AC6FCB8F-3ED5-1A7F-D3AC-89B32F84562E}"/>
          </ac:cxnSpMkLst>
        </pc:cxnChg>
      </pc:sldChg>
      <pc:sldChg chg="delSp modSp add mod ord modNotesTx">
        <pc:chgData name="Mina Farmanbar" userId="2a1e0098-5dc4-4049-80c3-9d1d60d2f212" providerId="ADAL" clId="{50C9F6F5-DA63-4307-9E82-4C4E097B818B}" dt="2024-07-26T12:30:32.187" v="1531"/>
        <pc:sldMkLst>
          <pc:docMk/>
          <pc:sldMk cId="2836915565" sldId="446"/>
        </pc:sldMkLst>
        <pc:spChg chg="mod">
          <ac:chgData name="Mina Farmanbar" userId="2a1e0098-5dc4-4049-80c3-9d1d60d2f212" providerId="ADAL" clId="{50C9F6F5-DA63-4307-9E82-4C4E097B818B}" dt="2024-07-26T12:28:05.595" v="1481" actId="20577"/>
          <ac:spMkLst>
            <pc:docMk/>
            <pc:sldMk cId="2836915565" sldId="446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28:42.615" v="1486" actId="2711"/>
          <ac:spMkLst>
            <pc:docMk/>
            <pc:sldMk cId="2836915565" sldId="446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0" creationId="{7410378A-FB10-7DDE-5B13-7A82983B6E6A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1" creationId="{6C36A9CF-6F4D-2C1F-302E-712EC89906A4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2" creationId="{7E0A6361-CDDC-A71A-BD21-92113D54BBA0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4" creationId="{D59A5AD3-BC48-1D93-5945-7B5951016A82}"/>
          </ac:spMkLst>
        </pc:spChg>
        <pc:spChg chg="del mod">
          <ac:chgData name="Mina Farmanbar" userId="2a1e0098-5dc4-4049-80c3-9d1d60d2f212" providerId="ADAL" clId="{50C9F6F5-DA63-4307-9E82-4C4E097B818B}" dt="2024-07-26T12:28:57.309" v="1489" actId="478"/>
          <ac:spMkLst>
            <pc:docMk/>
            <pc:sldMk cId="2836915565" sldId="446"/>
            <ac:spMk id="28" creationId="{2676BFE5-018F-8F51-CF99-7747893FAEBC}"/>
          </ac:spMkLst>
        </pc:spChg>
        <pc:spChg chg="del mod">
          <ac:chgData name="Mina Farmanbar" userId="2a1e0098-5dc4-4049-80c3-9d1d60d2f212" providerId="ADAL" clId="{50C9F6F5-DA63-4307-9E82-4C4E097B818B}" dt="2024-07-26T12:28:59.810" v="1494" actId="478"/>
          <ac:spMkLst>
            <pc:docMk/>
            <pc:sldMk cId="2836915565" sldId="446"/>
            <ac:spMk id="29" creationId="{82E99CD0-FD90-30D6-4A77-BE1A2C781A90}"/>
          </ac:spMkLst>
        </pc:spChg>
        <pc:spChg chg="del">
          <ac:chgData name="Mina Farmanbar" userId="2a1e0098-5dc4-4049-80c3-9d1d60d2f212" providerId="ADAL" clId="{50C9F6F5-DA63-4307-9E82-4C4E097B818B}" dt="2024-07-26T12:29:00.905" v="1495" actId="478"/>
          <ac:spMkLst>
            <pc:docMk/>
            <pc:sldMk cId="2836915565" sldId="446"/>
            <ac:spMk id="30" creationId="{081D7831-7864-FD61-F75F-4FA029839888}"/>
          </ac:spMkLst>
        </pc:spChg>
        <pc:spChg chg="del">
          <ac:chgData name="Mina Farmanbar" userId="2a1e0098-5dc4-4049-80c3-9d1d60d2f212" providerId="ADAL" clId="{50C9F6F5-DA63-4307-9E82-4C4E097B818B}" dt="2024-07-26T12:28:55.731" v="1487" actId="478"/>
          <ac:spMkLst>
            <pc:docMk/>
            <pc:sldMk cId="2836915565" sldId="446"/>
            <ac:spMk id="31" creationId="{DB73EA0F-E0AE-164B-CED5-8AE5E7681B3B}"/>
          </ac:spMkLst>
        </pc:sp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0" creationId="{01C9A761-DC88-B068-E302-34ACFB41F2D8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1" creationId="{F87AF36F-A9A9-A213-301C-F92BBA94658E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3" creationId="{D6D45EA0-3528-D881-A442-F880A3B8878F}"/>
          </ac:cxnSpMkLst>
        </pc:cxnChg>
        <pc:cxnChg chg="del">
          <ac:chgData name="Mina Farmanbar" userId="2a1e0098-5dc4-4049-80c3-9d1d60d2f212" providerId="ADAL" clId="{50C9F6F5-DA63-4307-9E82-4C4E097B818B}" dt="2024-07-26T12:28:57.881" v="1490" actId="478"/>
          <ac:cxnSpMkLst>
            <pc:docMk/>
            <pc:sldMk cId="2836915565" sldId="446"/>
            <ac:cxnSpMk id="25" creationId="{331D1A0E-51F7-C983-F867-56F9E78AAC8D}"/>
          </ac:cxnSpMkLst>
        </pc:cxnChg>
        <pc:cxnChg chg="del">
          <ac:chgData name="Mina Farmanbar" userId="2a1e0098-5dc4-4049-80c3-9d1d60d2f212" providerId="ADAL" clId="{50C9F6F5-DA63-4307-9E82-4C4E097B818B}" dt="2024-07-26T12:28:58.337" v="1491" actId="478"/>
          <ac:cxnSpMkLst>
            <pc:docMk/>
            <pc:sldMk cId="2836915565" sldId="446"/>
            <ac:cxnSpMk id="26" creationId="{B5BD7068-B527-BA41-8835-43ABF3438376}"/>
          </ac:cxnSpMkLst>
        </pc:cxnChg>
        <pc:cxnChg chg="del">
          <ac:chgData name="Mina Farmanbar" userId="2a1e0098-5dc4-4049-80c3-9d1d60d2f212" providerId="ADAL" clId="{50C9F6F5-DA63-4307-9E82-4C4E097B818B}" dt="2024-07-26T12:28:58.769" v="1492" actId="478"/>
          <ac:cxnSpMkLst>
            <pc:docMk/>
            <pc:sldMk cId="2836915565" sldId="446"/>
            <ac:cxnSpMk id="27" creationId="{AC6FCB8F-3ED5-1A7F-D3AC-89B32F84562E}"/>
          </ac:cxnSpMkLst>
        </pc:cxnChg>
      </pc:sldChg>
      <pc:sldChg chg="add">
        <pc:chgData name="Mina Farmanbar" userId="2a1e0098-5dc4-4049-80c3-9d1d60d2f212" providerId="ADAL" clId="{50C9F6F5-DA63-4307-9E82-4C4E097B818B}" dt="2024-07-26T12:30:40.246" v="1532"/>
        <pc:sldMkLst>
          <pc:docMk/>
          <pc:sldMk cId="3911424734" sldId="447"/>
        </pc:sldMkLst>
      </pc:sldChg>
      <pc:sldChg chg="modSp new mod">
        <pc:chgData name="Mina Farmanbar" userId="2a1e0098-5dc4-4049-80c3-9d1d60d2f212" providerId="ADAL" clId="{50C9F6F5-DA63-4307-9E82-4C4E097B818B}" dt="2024-07-26T12:31:28.844" v="1585" actId="403"/>
        <pc:sldMkLst>
          <pc:docMk/>
          <pc:sldMk cId="3132556045" sldId="448"/>
        </pc:sldMkLst>
        <pc:spChg chg="mod">
          <ac:chgData name="Mina Farmanbar" userId="2a1e0098-5dc4-4049-80c3-9d1d60d2f212" providerId="ADAL" clId="{50C9F6F5-DA63-4307-9E82-4C4E097B818B}" dt="2024-07-26T12:31:23.990" v="1582" actId="1076"/>
          <ac:spMkLst>
            <pc:docMk/>
            <pc:sldMk cId="3132556045" sldId="448"/>
            <ac:spMk id="2" creationId="{E4926214-91D1-EA68-CA59-C6DBF38A7953}"/>
          </ac:spMkLst>
        </pc:spChg>
        <pc:spChg chg="mod">
          <ac:chgData name="Mina Farmanbar" userId="2a1e0098-5dc4-4049-80c3-9d1d60d2f212" providerId="ADAL" clId="{50C9F6F5-DA63-4307-9E82-4C4E097B818B}" dt="2024-07-26T12:31:28.844" v="1585" actId="403"/>
          <ac:spMkLst>
            <pc:docMk/>
            <pc:sldMk cId="3132556045" sldId="448"/>
            <ac:spMk id="3" creationId="{13DB30C7-D96C-AC95-843A-62A5EA333159}"/>
          </ac:spMkLst>
        </pc:spChg>
      </pc:sldChg>
      <pc:sldMasterChg chg="delSldLayout">
        <pc:chgData name="Mina Farmanbar" userId="2a1e0098-5dc4-4049-80c3-9d1d60d2f212" providerId="ADAL" clId="{50C9F6F5-DA63-4307-9E82-4C4E097B818B}" dt="2024-07-26T08:02:44.512" v="886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50C9F6F5-DA63-4307-9E82-4C4E097B818B}" dt="2024-07-26T08:02:44.512" v="886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C4455EAA-8146-45C6-A4A8-AEE8BBBCDE9F}"/>
    <pc:docChg chg="undo custSel addSld delSld modSld sldOrd">
      <pc:chgData name="Mina Farmanbar" userId="2a1e0098-5dc4-4049-80c3-9d1d60d2f212" providerId="ADAL" clId="{C4455EAA-8146-45C6-A4A8-AEE8BBBCDE9F}" dt="2024-07-29T09:21:06.520" v="386" actId="20577"/>
      <pc:docMkLst>
        <pc:docMk/>
      </pc:docMkLst>
      <pc:sldChg chg="del">
        <pc:chgData name="Mina Farmanbar" userId="2a1e0098-5dc4-4049-80c3-9d1d60d2f212" providerId="ADAL" clId="{C4455EAA-8146-45C6-A4A8-AEE8BBBCDE9F}" dt="2024-07-29T07:55:38.030" v="380" actId="47"/>
        <pc:sldMkLst>
          <pc:docMk/>
          <pc:sldMk cId="2903726376" sldId="352"/>
        </pc:sldMkLst>
      </pc:sldChg>
      <pc:sldChg chg="modSp mod modNotesTx">
        <pc:chgData name="Mina Farmanbar" userId="2a1e0098-5dc4-4049-80c3-9d1d60d2f212" providerId="ADAL" clId="{C4455EAA-8146-45C6-A4A8-AEE8BBBCDE9F}" dt="2024-07-29T07:54:47.625" v="379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C4455EAA-8146-45C6-A4A8-AEE8BBBCDE9F}" dt="2024-07-29T07:54:47.625" v="379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C4455EAA-8146-45C6-A4A8-AEE8BBBCDE9F}" dt="2024-07-26T13:28:56.059" v="0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C4455EAA-8146-45C6-A4A8-AEE8BBBCDE9F}" dt="2024-07-26T13:28:56.287" v="1" actId="47"/>
        <pc:sldMkLst>
          <pc:docMk/>
          <pc:sldMk cId="146027720" sldId="433"/>
        </pc:sldMkLst>
      </pc:sldChg>
      <pc:sldChg chg="del">
        <pc:chgData name="Mina Farmanbar" userId="2a1e0098-5dc4-4049-80c3-9d1d60d2f212" providerId="ADAL" clId="{C4455EAA-8146-45C6-A4A8-AEE8BBBCDE9F}" dt="2024-07-26T13:28:56.573" v="2" actId="47"/>
        <pc:sldMkLst>
          <pc:docMk/>
          <pc:sldMk cId="2657904394" sldId="434"/>
        </pc:sldMkLst>
      </pc:sldChg>
      <pc:sldChg chg="del">
        <pc:chgData name="Mina Farmanbar" userId="2a1e0098-5dc4-4049-80c3-9d1d60d2f212" providerId="ADAL" clId="{C4455EAA-8146-45C6-A4A8-AEE8BBBCDE9F}" dt="2024-07-26T13:29:00.882" v="9" actId="47"/>
        <pc:sldMkLst>
          <pc:docMk/>
          <pc:sldMk cId="2971268716" sldId="435"/>
        </pc:sldMkLst>
      </pc:sldChg>
      <pc:sldChg chg="del">
        <pc:chgData name="Mina Farmanbar" userId="2a1e0098-5dc4-4049-80c3-9d1d60d2f212" providerId="ADAL" clId="{C4455EAA-8146-45C6-A4A8-AEE8BBBCDE9F}" dt="2024-07-26T13:29:00.369" v="8" actId="47"/>
        <pc:sldMkLst>
          <pc:docMk/>
          <pc:sldMk cId="2521857992" sldId="436"/>
        </pc:sldMkLst>
      </pc:sldChg>
      <pc:sldChg chg="del">
        <pc:chgData name="Mina Farmanbar" userId="2a1e0098-5dc4-4049-80c3-9d1d60d2f212" providerId="ADAL" clId="{C4455EAA-8146-45C6-A4A8-AEE8BBBCDE9F}" dt="2024-07-26T13:28:57.096" v="3" actId="47"/>
        <pc:sldMkLst>
          <pc:docMk/>
          <pc:sldMk cId="3031461233" sldId="437"/>
        </pc:sldMkLst>
      </pc:sldChg>
      <pc:sldChg chg="del">
        <pc:chgData name="Mina Farmanbar" userId="2a1e0098-5dc4-4049-80c3-9d1d60d2f212" providerId="ADAL" clId="{C4455EAA-8146-45C6-A4A8-AEE8BBBCDE9F}" dt="2024-07-26T13:28:57.346" v="4" actId="47"/>
        <pc:sldMkLst>
          <pc:docMk/>
          <pc:sldMk cId="33271929" sldId="438"/>
        </pc:sldMkLst>
      </pc:sldChg>
      <pc:sldChg chg="del">
        <pc:chgData name="Mina Farmanbar" userId="2a1e0098-5dc4-4049-80c3-9d1d60d2f212" providerId="ADAL" clId="{C4455EAA-8146-45C6-A4A8-AEE8BBBCDE9F}" dt="2024-07-26T13:28:58.057" v="5" actId="47"/>
        <pc:sldMkLst>
          <pc:docMk/>
          <pc:sldMk cId="1024881778" sldId="439"/>
        </pc:sldMkLst>
      </pc:sldChg>
      <pc:sldChg chg="del">
        <pc:chgData name="Mina Farmanbar" userId="2a1e0098-5dc4-4049-80c3-9d1d60d2f212" providerId="ADAL" clId="{C4455EAA-8146-45C6-A4A8-AEE8BBBCDE9F}" dt="2024-07-26T13:28:58.321" v="6" actId="47"/>
        <pc:sldMkLst>
          <pc:docMk/>
          <pc:sldMk cId="3316222998" sldId="440"/>
        </pc:sldMkLst>
      </pc:sldChg>
      <pc:sldChg chg="del">
        <pc:chgData name="Mina Farmanbar" userId="2a1e0098-5dc4-4049-80c3-9d1d60d2f212" providerId="ADAL" clId="{C4455EAA-8146-45C6-A4A8-AEE8BBBCDE9F}" dt="2024-07-26T13:28:59.769" v="7" actId="47"/>
        <pc:sldMkLst>
          <pc:docMk/>
          <pc:sldMk cId="1455145909" sldId="441"/>
        </pc:sldMkLst>
      </pc:sldChg>
      <pc:sldChg chg="modSp mod">
        <pc:chgData name="Mina Farmanbar" userId="2a1e0098-5dc4-4049-80c3-9d1d60d2f212" providerId="ADAL" clId="{C4455EAA-8146-45C6-A4A8-AEE8BBBCDE9F}" dt="2024-07-29T09:21:06.520" v="386" actId="20577"/>
        <pc:sldMkLst>
          <pc:docMk/>
          <pc:sldMk cId="1523752564" sldId="442"/>
        </pc:sldMkLst>
        <pc:spChg chg="mod">
          <ac:chgData name="Mina Farmanbar" userId="2a1e0098-5dc4-4049-80c3-9d1d60d2f212" providerId="ADAL" clId="{C4455EAA-8146-45C6-A4A8-AEE8BBBCDE9F}" dt="2024-07-29T09:21:00.002" v="383" actId="14100"/>
          <ac:spMkLst>
            <pc:docMk/>
            <pc:sldMk cId="1523752564" sldId="442"/>
            <ac:spMk id="3" creationId="{FD1C470C-EA3F-AC59-CFC3-2C99D1E1C6EF}"/>
          </ac:spMkLst>
        </pc:spChg>
        <pc:spChg chg="mod">
          <ac:chgData name="Mina Farmanbar" userId="2a1e0098-5dc4-4049-80c3-9d1d60d2f212" providerId="ADAL" clId="{C4455EAA-8146-45C6-A4A8-AEE8BBBCDE9F}" dt="2024-07-29T09:21:04.426" v="384" actId="1076"/>
          <ac:spMkLst>
            <pc:docMk/>
            <pc:sldMk cId="1523752564" sldId="442"/>
            <ac:spMk id="4" creationId="{3ABB92AE-D6C9-2BDD-B902-2AB9CF3E0870}"/>
          </ac:spMkLst>
        </pc:spChg>
        <pc:spChg chg="mod">
          <ac:chgData name="Mina Farmanbar" userId="2a1e0098-5dc4-4049-80c3-9d1d60d2f212" providerId="ADAL" clId="{C4455EAA-8146-45C6-A4A8-AEE8BBBCDE9F}" dt="2024-07-29T09:21:04.426" v="384" actId="1076"/>
          <ac:spMkLst>
            <pc:docMk/>
            <pc:sldMk cId="1523752564" sldId="442"/>
            <ac:spMk id="6" creationId="{76EAB272-DF3C-E025-A36A-EFE66DBA960E}"/>
          </ac:spMkLst>
        </pc:spChg>
        <pc:spChg chg="mod">
          <ac:chgData name="Mina Farmanbar" userId="2a1e0098-5dc4-4049-80c3-9d1d60d2f212" providerId="ADAL" clId="{C4455EAA-8146-45C6-A4A8-AEE8BBBCDE9F}" dt="2024-07-29T09:21:06.520" v="386" actId="20577"/>
          <ac:spMkLst>
            <pc:docMk/>
            <pc:sldMk cId="1523752564" sldId="442"/>
            <ac:spMk id="8" creationId="{3B31D7C8-028B-1396-5206-180DE29CC650}"/>
          </ac:spMkLst>
        </pc:spChg>
      </pc:sldChg>
      <pc:sldChg chg="modSp mod">
        <pc:chgData name="Mina Farmanbar" userId="2a1e0098-5dc4-4049-80c3-9d1d60d2f212" providerId="ADAL" clId="{C4455EAA-8146-45C6-A4A8-AEE8BBBCDE9F}" dt="2024-07-26T13:35:39.494" v="85" actId="1076"/>
        <pc:sldMkLst>
          <pc:docMk/>
          <pc:sldMk cId="2313612171" sldId="443"/>
        </pc:sldMkLst>
        <pc:spChg chg="mod">
          <ac:chgData name="Mina Farmanbar" userId="2a1e0098-5dc4-4049-80c3-9d1d60d2f212" providerId="ADAL" clId="{C4455EAA-8146-45C6-A4A8-AEE8BBBCDE9F}" dt="2024-07-26T13:35:39.494" v="85" actId="1076"/>
          <ac:spMkLst>
            <pc:docMk/>
            <pc:sldMk cId="2313612171" sldId="443"/>
            <ac:spMk id="4" creationId="{3ABB92AE-D6C9-2BDD-B902-2AB9CF3E0870}"/>
          </ac:spMkLst>
        </pc:spChg>
        <pc:spChg chg="mod">
          <ac:chgData name="Mina Farmanbar" userId="2a1e0098-5dc4-4049-80c3-9d1d60d2f212" providerId="ADAL" clId="{C4455EAA-8146-45C6-A4A8-AEE8BBBCDE9F}" dt="2024-07-26T13:35:29.245" v="83" actId="14100"/>
          <ac:spMkLst>
            <pc:docMk/>
            <pc:sldMk cId="2313612171" sldId="443"/>
            <ac:spMk id="5" creationId="{E2B9DD99-C920-E408-4A69-274047EFEEC6}"/>
          </ac:spMkLst>
        </pc:spChg>
        <pc:spChg chg="mod">
          <ac:chgData name="Mina Farmanbar" userId="2a1e0098-5dc4-4049-80c3-9d1d60d2f212" providerId="ADAL" clId="{C4455EAA-8146-45C6-A4A8-AEE8BBBCDE9F}" dt="2024-07-26T13:35:18.512" v="80" actId="14100"/>
          <ac:spMkLst>
            <pc:docMk/>
            <pc:sldMk cId="2313612171" sldId="443"/>
            <ac:spMk id="6" creationId="{76EAB272-DF3C-E025-A36A-EFE66DBA960E}"/>
          </ac:spMkLst>
        </pc:spChg>
      </pc:sldChg>
      <pc:sldChg chg="del">
        <pc:chgData name="Mina Farmanbar" userId="2a1e0098-5dc4-4049-80c3-9d1d60d2f212" providerId="ADAL" clId="{C4455EAA-8146-45C6-A4A8-AEE8BBBCDE9F}" dt="2024-07-29T07:54:06.130" v="360" actId="47"/>
        <pc:sldMkLst>
          <pc:docMk/>
          <pc:sldMk cId="3850932997" sldId="444"/>
        </pc:sldMkLst>
      </pc:sldChg>
      <pc:sldChg chg="modSp mod modNotesTx">
        <pc:chgData name="Mina Farmanbar" userId="2a1e0098-5dc4-4049-80c3-9d1d60d2f212" providerId="ADAL" clId="{C4455EAA-8146-45C6-A4A8-AEE8BBBCDE9F}" dt="2024-07-29T07:27:20.674" v="114" actId="6549"/>
        <pc:sldMkLst>
          <pc:docMk/>
          <pc:sldMk cId="245382535" sldId="445"/>
        </pc:sldMkLst>
        <pc:spChg chg="mod">
          <ac:chgData name="Mina Farmanbar" userId="2a1e0098-5dc4-4049-80c3-9d1d60d2f212" providerId="ADAL" clId="{C4455EAA-8146-45C6-A4A8-AEE8BBBCDE9F}" dt="2024-07-26T13:33:23.060" v="64" actId="1076"/>
          <ac:spMkLst>
            <pc:docMk/>
            <pc:sldMk cId="245382535" sldId="445"/>
            <ac:spMk id="2" creationId="{3E0AF5D6-11E8-CC5F-772F-2B629BF14FBB}"/>
          </ac:spMkLst>
        </pc:spChg>
        <pc:spChg chg="mod">
          <ac:chgData name="Mina Farmanbar" userId="2a1e0098-5dc4-4049-80c3-9d1d60d2f212" providerId="ADAL" clId="{C4455EAA-8146-45C6-A4A8-AEE8BBBCDE9F}" dt="2024-07-26T13:33:45.708" v="67" actId="1076"/>
          <ac:spMkLst>
            <pc:docMk/>
            <pc:sldMk cId="245382535" sldId="445"/>
            <ac:spMk id="32" creationId="{469C98C2-B76B-1A2E-465B-EEE6B40A90EE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3" creationId="{3ED2A190-3D9A-715C-CE02-112D2792823B}"/>
          </ac:spMkLst>
        </pc:spChg>
        <pc:spChg chg="mod">
          <ac:chgData name="Mina Farmanbar" userId="2a1e0098-5dc4-4049-80c3-9d1d60d2f212" providerId="ADAL" clId="{C4455EAA-8146-45C6-A4A8-AEE8BBBCDE9F}" dt="2024-07-26T13:34:15.774" v="71" actId="1035"/>
          <ac:spMkLst>
            <pc:docMk/>
            <pc:sldMk cId="245382535" sldId="445"/>
            <ac:spMk id="34" creationId="{F23B2F44-422F-C5C5-5826-BADD814F2ABD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5" creationId="{BE712388-CBAE-9447-A148-72FFF9DE82F3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6" creationId="{531172D2-978E-DFCF-2A6A-49422987C372}"/>
          </ac:spMkLst>
        </pc:spChg>
        <pc:spChg chg="mod">
          <ac:chgData name="Mina Farmanbar" userId="2a1e0098-5dc4-4049-80c3-9d1d60d2f212" providerId="ADAL" clId="{C4455EAA-8146-45C6-A4A8-AEE8BBBCDE9F}" dt="2024-07-26T13:33:45.708" v="67" actId="1076"/>
          <ac:spMkLst>
            <pc:docMk/>
            <pc:sldMk cId="245382535" sldId="445"/>
            <ac:spMk id="37" creationId="{0A868766-E036-6DA8-C795-B2C09C1B281A}"/>
          </ac:spMkLst>
        </pc:spChg>
        <pc:spChg chg="mod">
          <ac:chgData name="Mina Farmanbar" userId="2a1e0098-5dc4-4049-80c3-9d1d60d2f212" providerId="ADAL" clId="{C4455EAA-8146-45C6-A4A8-AEE8BBBCDE9F}" dt="2024-07-26T13:34:10.443" v="69" actId="1076"/>
          <ac:spMkLst>
            <pc:docMk/>
            <pc:sldMk cId="245382535" sldId="445"/>
            <ac:spMk id="38" creationId="{10713EB1-F560-C94E-A18E-43705B9F2D97}"/>
          </ac:spMkLst>
        </pc:spChg>
      </pc:sldChg>
      <pc:sldChg chg="addSp delSp modSp add mod ord modNotesTx">
        <pc:chgData name="Mina Farmanbar" userId="2a1e0098-5dc4-4049-80c3-9d1d60d2f212" providerId="ADAL" clId="{C4455EAA-8146-45C6-A4A8-AEE8BBBCDE9F}" dt="2024-07-29T09:20:53.101" v="382" actId="1076"/>
        <pc:sldMkLst>
          <pc:docMk/>
          <pc:sldMk cId="56534331" sldId="448"/>
        </pc:sldMkLst>
        <pc:spChg chg="mod">
          <ac:chgData name="Mina Farmanbar" userId="2a1e0098-5dc4-4049-80c3-9d1d60d2f212" providerId="ADAL" clId="{C4455EAA-8146-45C6-A4A8-AEE8BBBCDE9F}" dt="2024-07-29T07:28:37.465" v="137" actId="20577"/>
          <ac:spMkLst>
            <pc:docMk/>
            <pc:sldMk cId="56534331" sldId="448"/>
            <ac:spMk id="2" creationId="{3E0AF5D6-11E8-CC5F-772F-2B629BF14FBB}"/>
          </ac:spMkLst>
        </pc:spChg>
        <pc:spChg chg="mod">
          <ac:chgData name="Mina Farmanbar" userId="2a1e0098-5dc4-4049-80c3-9d1d60d2f212" providerId="ADAL" clId="{C4455EAA-8146-45C6-A4A8-AEE8BBBCDE9F}" dt="2024-07-29T09:20:45.235" v="381" actId="14100"/>
          <ac:spMkLst>
            <pc:docMk/>
            <pc:sldMk cId="56534331" sldId="448"/>
            <ac:spMk id="3" creationId="{FD1C470C-EA3F-AC59-CFC3-2C99D1E1C6EF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4" creationId="{F5155D0B-E7D5-6100-4ADD-BC506160E911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5" creationId="{FF801267-D2CE-AF7A-F276-3AF1E4CDC3C1}"/>
          </ac:spMkLst>
        </pc:spChg>
        <pc:spChg chg="del">
          <ac:chgData name="Mina Farmanbar" userId="2a1e0098-5dc4-4049-80c3-9d1d60d2f212" providerId="ADAL" clId="{C4455EAA-8146-45C6-A4A8-AEE8BBBCDE9F}" dt="2024-07-29T07:29:39.873" v="148" actId="478"/>
          <ac:spMkLst>
            <pc:docMk/>
            <pc:sldMk cId="56534331" sldId="448"/>
            <ac:spMk id="20" creationId="{7410378A-FB10-7DDE-5B13-7A82983B6E6A}"/>
          </ac:spMkLst>
        </pc:spChg>
        <pc:spChg chg="del">
          <ac:chgData name="Mina Farmanbar" userId="2a1e0098-5dc4-4049-80c3-9d1d60d2f212" providerId="ADAL" clId="{C4455EAA-8146-45C6-A4A8-AEE8BBBCDE9F}" dt="2024-07-29T07:29:41.314" v="149" actId="478"/>
          <ac:spMkLst>
            <pc:docMk/>
            <pc:sldMk cId="56534331" sldId="448"/>
            <ac:spMk id="21" creationId="{6C36A9CF-6F4D-2C1F-302E-712EC89906A4}"/>
          </ac:spMkLst>
        </pc:spChg>
        <pc:spChg chg="del">
          <ac:chgData name="Mina Farmanbar" userId="2a1e0098-5dc4-4049-80c3-9d1d60d2f212" providerId="ADAL" clId="{C4455EAA-8146-45C6-A4A8-AEE8BBBCDE9F}" dt="2024-07-29T07:29:42.482" v="150" actId="478"/>
          <ac:spMkLst>
            <pc:docMk/>
            <pc:sldMk cId="56534331" sldId="448"/>
            <ac:spMk id="22" creationId="{7E0A6361-CDDC-A71A-BD21-92113D54BBA0}"/>
          </ac:spMkLst>
        </pc:spChg>
        <pc:spChg chg="del">
          <ac:chgData name="Mina Farmanbar" userId="2a1e0098-5dc4-4049-80c3-9d1d60d2f212" providerId="ADAL" clId="{C4455EAA-8146-45C6-A4A8-AEE8BBBCDE9F}" dt="2024-07-29T07:29:36.037" v="147" actId="478"/>
          <ac:spMkLst>
            <pc:docMk/>
            <pc:sldMk cId="56534331" sldId="448"/>
            <ac:spMk id="24" creationId="{D59A5AD3-BC48-1D93-5945-7B5951016A82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25" creationId="{005741AB-FA0B-FE32-DFCE-921A36BBD3A6}"/>
          </ac:spMkLst>
        </pc:spChg>
        <pc:spChg chg="add mod">
          <ac:chgData name="Mina Farmanbar" userId="2a1e0098-5dc4-4049-80c3-9d1d60d2f212" providerId="ADAL" clId="{C4455EAA-8146-45C6-A4A8-AEE8BBBCDE9F}" dt="2024-07-29T09:20:53.101" v="382" actId="1076"/>
          <ac:spMkLst>
            <pc:docMk/>
            <pc:sldMk cId="56534331" sldId="448"/>
            <ac:spMk id="26" creationId="{206B118E-02A1-9AA5-F767-8E554A7F1477}"/>
          </ac:spMkLst>
        </pc:sp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7" creationId="{0C168E02-DD62-1B72-7596-F77CBECA7EBB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8" creationId="{C88AE2F7-9A72-652B-0C49-38C8F63AEA05}"/>
          </ac:cxnSpMkLst>
        </pc:cxnChg>
        <pc:cxnChg chg="del">
          <ac:chgData name="Mina Farmanbar" userId="2a1e0098-5dc4-4049-80c3-9d1d60d2f212" providerId="ADAL" clId="{C4455EAA-8146-45C6-A4A8-AEE8BBBCDE9F}" dt="2024-07-29T07:29:43.521" v="151" actId="478"/>
          <ac:cxnSpMkLst>
            <pc:docMk/>
            <pc:sldMk cId="56534331" sldId="448"/>
            <ac:cxnSpMk id="10" creationId="{01C9A761-DC88-B068-E302-34ACFB41F2D8}"/>
          </ac:cxnSpMkLst>
        </pc:cxnChg>
        <pc:cxnChg chg="del">
          <ac:chgData name="Mina Farmanbar" userId="2a1e0098-5dc4-4049-80c3-9d1d60d2f212" providerId="ADAL" clId="{C4455EAA-8146-45C6-A4A8-AEE8BBBCDE9F}" dt="2024-07-29T07:29:44.065" v="152" actId="478"/>
          <ac:cxnSpMkLst>
            <pc:docMk/>
            <pc:sldMk cId="56534331" sldId="448"/>
            <ac:cxnSpMk id="11" creationId="{F87AF36F-A9A9-A213-301C-F92BBA94658E}"/>
          </ac:cxnSpMkLst>
        </pc:cxnChg>
        <pc:cxnChg chg="del">
          <ac:chgData name="Mina Farmanbar" userId="2a1e0098-5dc4-4049-80c3-9d1d60d2f212" providerId="ADAL" clId="{C4455EAA-8146-45C6-A4A8-AEE8BBBCDE9F}" dt="2024-07-29T07:29:44.745" v="153" actId="478"/>
          <ac:cxnSpMkLst>
            <pc:docMk/>
            <pc:sldMk cId="56534331" sldId="448"/>
            <ac:cxnSpMk id="13" creationId="{D6D45EA0-3528-D881-A442-F880A3B8878F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15" creationId="{FF10D06D-7212-0C4C-0958-F1B422279C2D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17" creationId="{CFE6DBD6-3CB7-93E3-4C36-06674CAA5711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19" creationId="{EA6B983B-FE70-5297-348C-5AE920366347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27" creationId="{D03708A9-BAD5-9783-A1AC-CEB54C41C2BF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28" creationId="{69D4713F-A761-4146-61CC-503CE5F369D5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29" creationId="{0770A9AE-9236-2B26-0D31-313BFF30ABBB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31" creationId="{9325C756-0ADE-F8B3-47F5-202DDD26A01D}"/>
          </ac:cxnSpMkLst>
        </pc:cxnChg>
        <pc:cxnChg chg="add mod">
          <ac:chgData name="Mina Farmanbar" userId="2a1e0098-5dc4-4049-80c3-9d1d60d2f212" providerId="ADAL" clId="{C4455EAA-8146-45C6-A4A8-AEE8BBBCDE9F}" dt="2024-07-29T09:20:53.101" v="382" actId="1076"/>
          <ac:cxnSpMkLst>
            <pc:docMk/>
            <pc:sldMk cId="56534331" sldId="448"/>
            <ac:cxnSpMk id="33" creationId="{E5F1AC3E-4FA2-7C18-A00A-9C6AB017A3B2}"/>
          </ac:cxnSpMkLst>
        </pc:cxnChg>
      </pc:sldChg>
      <pc:sldChg chg="modSp new del mod">
        <pc:chgData name="Mina Farmanbar" userId="2a1e0098-5dc4-4049-80c3-9d1d60d2f212" providerId="ADAL" clId="{C4455EAA-8146-45C6-A4A8-AEE8BBBCDE9F}" dt="2024-07-26T13:37:37.693" v="106" actId="47"/>
        <pc:sldMkLst>
          <pc:docMk/>
          <pc:sldMk cId="2933503193" sldId="448"/>
        </pc:sldMkLst>
        <pc:spChg chg="mod">
          <ac:chgData name="Mina Farmanbar" userId="2a1e0098-5dc4-4049-80c3-9d1d60d2f212" providerId="ADAL" clId="{C4455EAA-8146-45C6-A4A8-AEE8BBBCDE9F}" dt="2024-07-26T13:37:31.811" v="105" actId="20577"/>
          <ac:spMkLst>
            <pc:docMk/>
            <pc:sldMk cId="2933503193" sldId="448"/>
            <ac:spMk id="4" creationId="{0FF6F2D2-1600-F79D-45AF-EC4E61868062}"/>
          </ac:spMkLst>
        </pc:spChg>
      </pc:sldChg>
      <pc:sldChg chg="del">
        <pc:chgData name="Mina Farmanbar" userId="2a1e0098-5dc4-4049-80c3-9d1d60d2f212" providerId="ADAL" clId="{C4455EAA-8146-45C6-A4A8-AEE8BBBCDE9F}" dt="2024-07-26T13:30:48.971" v="62" actId="47"/>
        <pc:sldMkLst>
          <pc:docMk/>
          <pc:sldMk cId="3132556045" sldId="448"/>
        </pc:sldMkLst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19T11:08:30.727" v="1165" actId="113"/>
      <pc:docMkLst>
        <pc:docMk/>
      </pc:docMkLst>
      <pc:sldChg chg="modSp mod">
        <pc:chgData name="Mina Farmanbar" userId="2a1e0098-5dc4-4049-80c3-9d1d60d2f212" providerId="ADAL" clId="{5459782E-920E-4F53-B5E8-8C3D96FF3D5D}" dt="2024-07-15T14:36:13.535" v="1164" actId="20577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7-15T14:36:13.535" v="1164" actId="20577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 modNotesTx">
        <pc:chgData name="Mina Farmanbar" userId="2a1e0098-5dc4-4049-80c3-9d1d60d2f212" providerId="ADAL" clId="{5459782E-920E-4F53-B5E8-8C3D96FF3D5D}" dt="2024-07-15T13:34:53.683" v="1156" actId="6549"/>
        <pc:sldMkLst>
          <pc:docMk/>
          <pc:sldMk cId="3518625769" sldId="370"/>
        </pc:sldMkLst>
        <pc:spChg chg="mod">
          <ac:chgData name="Mina Farmanbar" userId="2a1e0098-5dc4-4049-80c3-9d1d60d2f212" providerId="ADAL" clId="{5459782E-920E-4F53-B5E8-8C3D96FF3D5D}" dt="2024-07-10T12:50:43.987" v="1155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 modNotesTx">
        <pc:chgData name="Mina Farmanbar" userId="2a1e0098-5dc4-4049-80c3-9d1d60d2f212" providerId="ADAL" clId="{5459782E-920E-4F53-B5E8-8C3D96FF3D5D}" dt="2024-07-15T14:21:29.631" v="1159" actId="20577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modSp mod">
        <pc:chgData name="Mina Farmanbar" userId="2a1e0098-5dc4-4049-80c3-9d1d60d2f212" providerId="ADAL" clId="{5459782E-920E-4F53-B5E8-8C3D96FF3D5D}" dt="2024-07-19T11:08:30.727" v="1165" actId="113"/>
        <pc:sldMkLst>
          <pc:docMk/>
          <pc:sldMk cId="192990043" sldId="411"/>
        </pc:sldMkLst>
        <pc:spChg chg="mod">
          <ac:chgData name="Mina Farmanbar" userId="2a1e0098-5dc4-4049-80c3-9d1d60d2f212" providerId="ADAL" clId="{5459782E-920E-4F53-B5E8-8C3D96FF3D5D}" dt="2024-07-19T11:08:30.727" v="1165" actId="113"/>
          <ac:spMkLst>
            <pc:docMk/>
            <pc:sldMk cId="192990043" sldId="411"/>
            <ac:spMk id="2" creationId="{3E0AF5D6-11E8-CC5F-772F-2B629BF14FBB}"/>
          </ac:spMkLst>
        </pc:sp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modSp mod">
        <pc:chgData name="Mina Farmanbar" userId="2a1e0098-5dc4-4049-80c3-9d1d60d2f212" providerId="ADAL" clId="{5459782E-920E-4F53-B5E8-8C3D96FF3D5D}" dt="2024-07-03T22:45:36.743" v="1146" actId="2711"/>
        <pc:sldMkLst>
          <pc:docMk/>
          <pc:sldMk cId="3604594187" sldId="413"/>
        </pc:sldMkLst>
        <pc:spChg chg="mod">
          <ac:chgData name="Mina Farmanbar" userId="2a1e0098-5dc4-4049-80c3-9d1d60d2f212" providerId="ADAL" clId="{5459782E-920E-4F53-B5E8-8C3D96FF3D5D}" dt="2024-07-03T22:45:36.743" v="1146" actId="2711"/>
          <ac:spMkLst>
            <pc:docMk/>
            <pc:sldMk cId="3604594187" sldId="413"/>
            <ac:spMk id="2" creationId="{3E0AF5D6-11E8-CC5F-772F-2B629BF14FBB}"/>
          </ac:spMkLst>
        </pc:sp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  <pc:docChgLst>
    <pc:chgData name="Mina Farmanbar" userId="2a1e0098-5dc4-4049-80c3-9d1d60d2f212" providerId="ADAL" clId="{87327465-6116-4367-A266-0A61BE3B4E34}"/>
    <pc:docChg chg="undo custSel modSld">
      <pc:chgData name="Mina Farmanbar" userId="2a1e0098-5dc4-4049-80c3-9d1d60d2f212" providerId="ADAL" clId="{87327465-6116-4367-A266-0A61BE3B4E34}" dt="2024-08-02T12:40:35.883" v="73" actId="20577"/>
      <pc:docMkLst>
        <pc:docMk/>
      </pc:docMkLst>
      <pc:sldChg chg="addSp modSp mod">
        <pc:chgData name="Mina Farmanbar" userId="2a1e0098-5dc4-4049-80c3-9d1d60d2f212" providerId="ADAL" clId="{87327465-6116-4367-A266-0A61BE3B4E34}" dt="2024-08-02T12:38:09.353" v="55" actId="20577"/>
        <pc:sldMkLst>
          <pc:docMk/>
          <pc:sldMk cId="2653136869" sldId="455"/>
        </pc:sldMkLst>
        <pc:spChg chg="mod">
          <ac:chgData name="Mina Farmanbar" userId="2a1e0098-5dc4-4049-80c3-9d1d60d2f212" providerId="ADAL" clId="{87327465-6116-4367-A266-0A61BE3B4E34}" dt="2024-08-02T12:36:38.125" v="1"/>
          <ac:spMkLst>
            <pc:docMk/>
            <pc:sldMk cId="2653136869" sldId="455"/>
            <ac:spMk id="3" creationId="{D6BCB18D-D01E-950A-CA3D-DD2827D4CE24}"/>
          </ac:spMkLst>
        </pc:spChg>
        <pc:spChg chg="mod">
          <ac:chgData name="Mina Farmanbar" userId="2a1e0098-5dc4-4049-80c3-9d1d60d2f212" providerId="ADAL" clId="{87327465-6116-4367-A266-0A61BE3B4E34}" dt="2024-08-02T12:37:12.991" v="10" actId="1076"/>
          <ac:spMkLst>
            <pc:docMk/>
            <pc:sldMk cId="2653136869" sldId="455"/>
            <ac:spMk id="4" creationId="{83BE60CE-A4D0-6B7F-3288-FF0E3388E597}"/>
          </ac:spMkLst>
        </pc:spChg>
        <pc:spChg chg="add mod">
          <ac:chgData name="Mina Farmanbar" userId="2a1e0098-5dc4-4049-80c3-9d1d60d2f212" providerId="ADAL" clId="{87327465-6116-4367-A266-0A61BE3B4E34}" dt="2024-08-02T12:37:34.916" v="28" actId="14100"/>
          <ac:spMkLst>
            <pc:docMk/>
            <pc:sldMk cId="2653136869" sldId="455"/>
            <ac:spMk id="8" creationId="{7B1B1753-17C8-AFBC-B779-F40855F38F3C}"/>
          </ac:spMkLst>
        </pc:spChg>
        <pc:spChg chg="add mod">
          <ac:chgData name="Mina Farmanbar" userId="2a1e0098-5dc4-4049-80c3-9d1d60d2f212" providerId="ADAL" clId="{87327465-6116-4367-A266-0A61BE3B4E34}" dt="2024-08-02T12:37:27.437" v="25" actId="20577"/>
          <ac:spMkLst>
            <pc:docMk/>
            <pc:sldMk cId="2653136869" sldId="455"/>
            <ac:spMk id="9" creationId="{063A5CF0-4E0F-9738-DF07-88BB1E16FA2B}"/>
          </ac:spMkLst>
        </pc:spChg>
        <pc:spChg chg="add mod">
          <ac:chgData name="Mina Farmanbar" userId="2a1e0098-5dc4-4049-80c3-9d1d60d2f212" providerId="ADAL" clId="{87327465-6116-4367-A266-0A61BE3B4E34}" dt="2024-08-02T12:38:09.353" v="55" actId="20577"/>
          <ac:spMkLst>
            <pc:docMk/>
            <pc:sldMk cId="2653136869" sldId="455"/>
            <ac:spMk id="10" creationId="{236BFCD8-782B-B268-438A-8A9744D4D9B8}"/>
          </ac:spMkLst>
        </pc:spChg>
      </pc:sldChg>
      <pc:sldChg chg="modNotesTx">
        <pc:chgData name="Mina Farmanbar" userId="2a1e0098-5dc4-4049-80c3-9d1d60d2f212" providerId="ADAL" clId="{87327465-6116-4367-A266-0A61BE3B4E34}" dt="2024-08-02T12:40:35.883" v="73" actId="20577"/>
        <pc:sldMkLst>
          <pc:docMk/>
          <pc:sldMk cId="3129791732" sldId="4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2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  <a:latin typeface="Roboto" panose="02000000000000000000" pitchFamily="2" charset="0"/>
            </a:endParaRPr>
          </a:p>
          <a:p>
            <a:endParaRPr lang="en-US" b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922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4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1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6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41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4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0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4B5563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50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0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7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53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7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912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77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492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27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74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88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2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88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Natural Language Processing: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to Transformers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CB44-40D9-808F-9912-EF427081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3" y="-1325563"/>
            <a:ext cx="10515600" cy="1325563"/>
          </a:xfrm>
        </p:spPr>
        <p:txBody>
          <a:bodyPr/>
          <a:lstStyle/>
          <a:p>
            <a:r>
              <a:rPr lang="en-US" dirty="0"/>
              <a:t>Attention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E99D-EF99-48C2-1157-9AF04A3B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393"/>
            <a:ext cx="10515600" cy="5528570"/>
          </a:xfrm>
        </p:spPr>
        <p:txBody>
          <a:bodyPr/>
          <a:lstStyle/>
          <a:p>
            <a:r>
              <a:rPr lang="en-US" dirty="0"/>
              <a:t>Attention layers will enable the model to look for certain patterns in sentences.</a:t>
            </a:r>
          </a:p>
          <a:p>
            <a:r>
              <a:rPr lang="en-US" dirty="0"/>
              <a:t>They will learn to make connections between different words in a sentence which are important for its meaning.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A8BB2-E54B-9829-DE40-8FDA3EE64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9047" y="2776451"/>
            <a:ext cx="8611985" cy="239406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E5D698-3365-807B-B8DF-1E2D22687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72888" y="2892830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A38B91-DBB3-6425-5A0E-4E816AB5E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186" y="2895600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84E4D9-49E7-C09D-51D2-AA878749F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06735" y="2881746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30B74F-CC61-1D15-9D6F-DE99C2D9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40284" y="2884517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048E8E-4A7A-1CEB-F38A-91AA3F5A8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7208" y="2903913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B36773-88AD-1774-9C34-D437C475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90758" y="2906684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620DF4-610B-CE65-07EB-0EF4D36F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21535" y="2906684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8C0278-4494-162B-30D4-D3A8F1DC9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6772" y="2926080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79E90-E822-2295-8640-A6E8813173BE}"/>
              </a:ext>
            </a:extLst>
          </p:cNvPr>
          <p:cNvSpPr txBox="1"/>
          <p:nvPr/>
        </p:nvSpPr>
        <p:spPr>
          <a:xfrm rot="5400000">
            <a:off x="1612668" y="380722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D58E0-8923-BFFD-59E5-6CF4F318A291}"/>
              </a:ext>
            </a:extLst>
          </p:cNvPr>
          <p:cNvSpPr txBox="1"/>
          <p:nvPr/>
        </p:nvSpPr>
        <p:spPr>
          <a:xfrm rot="5400000">
            <a:off x="2621279" y="380168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2ED16-CD16-1075-3D08-4E1D8284D2BB}"/>
              </a:ext>
            </a:extLst>
          </p:cNvPr>
          <p:cNvSpPr txBox="1"/>
          <p:nvPr/>
        </p:nvSpPr>
        <p:spPr>
          <a:xfrm rot="5400000">
            <a:off x="3638202" y="380445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758C9-0075-022A-E82B-A8010BC0EB93}"/>
              </a:ext>
            </a:extLst>
          </p:cNvPr>
          <p:cNvSpPr txBox="1"/>
          <p:nvPr/>
        </p:nvSpPr>
        <p:spPr>
          <a:xfrm rot="5400000">
            <a:off x="4671751" y="383216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80FC2-04D6-B7DF-3216-F206560F1E21}"/>
              </a:ext>
            </a:extLst>
          </p:cNvPr>
          <p:cNvSpPr txBox="1"/>
          <p:nvPr/>
        </p:nvSpPr>
        <p:spPr>
          <a:xfrm rot="5400000">
            <a:off x="5672050" y="380999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54AE6-2E18-5172-423F-164C72D00F83}"/>
              </a:ext>
            </a:extLst>
          </p:cNvPr>
          <p:cNvSpPr txBox="1"/>
          <p:nvPr/>
        </p:nvSpPr>
        <p:spPr>
          <a:xfrm rot="5400000">
            <a:off x="6722225" y="384602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03A72-21E2-19FC-8C8D-DC8383221BBA}"/>
              </a:ext>
            </a:extLst>
          </p:cNvPr>
          <p:cNvSpPr txBox="1"/>
          <p:nvPr/>
        </p:nvSpPr>
        <p:spPr>
          <a:xfrm rot="5400000">
            <a:off x="7780712" y="3832167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7E19E-EF3B-857A-D820-09178742918D}"/>
              </a:ext>
            </a:extLst>
          </p:cNvPr>
          <p:cNvSpPr txBox="1"/>
          <p:nvPr/>
        </p:nvSpPr>
        <p:spPr>
          <a:xfrm rot="5400000">
            <a:off x="8764385" y="385156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E1450-BF86-2503-5D47-2A6F540D65BA}"/>
              </a:ext>
            </a:extLst>
          </p:cNvPr>
          <p:cNvSpPr txBox="1"/>
          <p:nvPr/>
        </p:nvSpPr>
        <p:spPr>
          <a:xfrm>
            <a:off x="4763193" y="527026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Multi-head Attention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D5F20-74D3-DAB7-54FB-8D59FA042B2A}"/>
              </a:ext>
            </a:extLst>
          </p:cNvPr>
          <p:cNvSpPr txBox="1"/>
          <p:nvPr/>
        </p:nvSpPr>
        <p:spPr>
          <a:xfrm rot="18836518">
            <a:off x="975361" y="5541642"/>
            <a:ext cx="160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Head</a:t>
            </a: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1D4B6FE2-82E1-E186-790C-8CB6D249A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536740">
            <a:off x="902766" y="4824017"/>
            <a:ext cx="1471352" cy="5999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4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CB44-40D9-808F-9912-EF427081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3" y="-1325563"/>
            <a:ext cx="10515600" cy="1325563"/>
          </a:xfrm>
        </p:spPr>
        <p:txBody>
          <a:bodyPr/>
          <a:lstStyle/>
          <a:p>
            <a:r>
              <a:rPr lang="en-US" dirty="0"/>
              <a:t>Attention layers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0A8BB2-E54B-9829-DE40-8FDA3EE64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5549" y="2177934"/>
            <a:ext cx="8611985" cy="239406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E5D698-3365-807B-B8DF-1E2D22687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9390" y="2294313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A38B91-DBB3-6425-5A0E-4E816AB5E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9688" y="2297083"/>
            <a:ext cx="895003" cy="2180706"/>
          </a:xfrm>
          <a:prstGeom prst="roundRect">
            <a:avLst/>
          </a:prstGeom>
          <a:solidFill>
            <a:srgbClr val="80B6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84E4D9-49E7-C09D-51D2-AA878749F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3237" y="2283229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30B74F-CC61-1D15-9D6F-DE99C2D9A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6786" y="2286000"/>
            <a:ext cx="895003" cy="2180706"/>
          </a:xfrm>
          <a:prstGeom prst="roundRect">
            <a:avLst/>
          </a:prstGeom>
          <a:solidFill>
            <a:srgbClr val="8593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048E8E-4A7A-1CEB-F38A-91AA3F5A8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3710" y="2305396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B36773-88AD-1774-9C34-D437C475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57260" y="2308167"/>
            <a:ext cx="895003" cy="2180706"/>
          </a:xfrm>
          <a:prstGeom prst="roundRect">
            <a:avLst/>
          </a:prstGeom>
          <a:solidFill>
            <a:srgbClr val="AEF4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620DF4-610B-CE65-07EB-0EF4D36FB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8037" y="2308167"/>
            <a:ext cx="895003" cy="218070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8C0278-4494-162B-30D4-D3A8F1DC9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13274" y="2327563"/>
            <a:ext cx="895003" cy="2180706"/>
          </a:xfrm>
          <a:prstGeom prst="roundRect">
            <a:avLst/>
          </a:prstGeom>
          <a:solidFill>
            <a:srgbClr val="4161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79E90-E822-2295-8640-A6E8813173BE}"/>
              </a:ext>
            </a:extLst>
          </p:cNvPr>
          <p:cNvSpPr txBox="1"/>
          <p:nvPr/>
        </p:nvSpPr>
        <p:spPr>
          <a:xfrm rot="5400000">
            <a:off x="1679170" y="320871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D58E0-8923-BFFD-59E5-6CF4F318A291}"/>
              </a:ext>
            </a:extLst>
          </p:cNvPr>
          <p:cNvSpPr txBox="1"/>
          <p:nvPr/>
        </p:nvSpPr>
        <p:spPr>
          <a:xfrm rot="5400000">
            <a:off x="2796113" y="3203169"/>
            <a:ext cx="140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Subject/Verb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C2ED16-CD16-1075-3D08-4E1D8284D2BB}"/>
              </a:ext>
            </a:extLst>
          </p:cNvPr>
          <p:cNvSpPr txBox="1"/>
          <p:nvPr/>
        </p:nvSpPr>
        <p:spPr>
          <a:xfrm rot="5400000">
            <a:off x="3704704" y="320594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F758C9-0075-022A-E82B-A8010BC0EB93}"/>
              </a:ext>
            </a:extLst>
          </p:cNvPr>
          <p:cNvSpPr txBox="1"/>
          <p:nvPr/>
        </p:nvSpPr>
        <p:spPr>
          <a:xfrm rot="5400000">
            <a:off x="4704207" y="3233649"/>
            <a:ext cx="16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Object/Location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080FC2-04D6-B7DF-3216-F206560F1E21}"/>
              </a:ext>
            </a:extLst>
          </p:cNvPr>
          <p:cNvSpPr txBox="1"/>
          <p:nvPr/>
        </p:nvSpPr>
        <p:spPr>
          <a:xfrm rot="5400000">
            <a:off x="5738552" y="321148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54AE6-2E18-5172-423F-164C72D00F83}"/>
              </a:ext>
            </a:extLst>
          </p:cNvPr>
          <p:cNvSpPr txBox="1"/>
          <p:nvPr/>
        </p:nvSpPr>
        <p:spPr>
          <a:xfrm rot="5400000">
            <a:off x="7240614" y="3247504"/>
            <a:ext cx="71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03A72-21E2-19FC-8C8D-DC8383221BBA}"/>
              </a:ext>
            </a:extLst>
          </p:cNvPr>
          <p:cNvSpPr txBox="1"/>
          <p:nvPr/>
        </p:nvSpPr>
        <p:spPr>
          <a:xfrm rot="5400000">
            <a:off x="7847214" y="3233650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37E19E-EF3B-857A-D820-09178742918D}"/>
              </a:ext>
            </a:extLst>
          </p:cNvPr>
          <p:cNvSpPr txBox="1"/>
          <p:nvPr/>
        </p:nvSpPr>
        <p:spPr>
          <a:xfrm rot="5400000">
            <a:off x="9102757" y="3253046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BE1450-BF86-2503-5D47-2A6F540D65BA}"/>
              </a:ext>
            </a:extLst>
          </p:cNvPr>
          <p:cNvSpPr txBox="1"/>
          <p:nvPr/>
        </p:nvSpPr>
        <p:spPr>
          <a:xfrm>
            <a:off x="4829695" y="467175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Multi-head Attention Layer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1D5F20-74D3-DAB7-54FB-8D59FA042B2A}"/>
              </a:ext>
            </a:extLst>
          </p:cNvPr>
          <p:cNvSpPr txBox="1"/>
          <p:nvPr/>
        </p:nvSpPr>
        <p:spPr>
          <a:xfrm rot="18836518">
            <a:off x="1041863" y="4943125"/>
            <a:ext cx="1609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Head</a:t>
            </a:r>
          </a:p>
        </p:txBody>
      </p:sp>
      <p:sp>
        <p:nvSpPr>
          <p:cNvPr id="24" name="Arrow: Curved Down 23">
            <a:extLst>
              <a:ext uri="{FF2B5EF4-FFF2-40B4-BE49-F238E27FC236}">
                <a16:creationId xmlns:a16="http://schemas.microsoft.com/office/drawing/2014/main" id="{1D4B6FE2-82E1-E186-790C-8CB6D249A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536740">
            <a:off x="969268" y="4225500"/>
            <a:ext cx="1471352" cy="59994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78B10C-AE9F-1BE5-3ACB-8A87BC6CD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40130" y="1463039"/>
            <a:ext cx="8611985" cy="592976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D8E6C0-21CA-CD84-3C64-7C44DEF687A8}"/>
              </a:ext>
            </a:extLst>
          </p:cNvPr>
          <p:cNvSpPr txBox="1"/>
          <p:nvPr/>
        </p:nvSpPr>
        <p:spPr>
          <a:xfrm>
            <a:off x="4782589" y="1565562"/>
            <a:ext cx="23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Feed-Forward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105188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99C7-C0F6-27FD-2534-3428971D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14" y="-1325563"/>
            <a:ext cx="10515600" cy="1325563"/>
          </a:xfrm>
        </p:spPr>
        <p:txBody>
          <a:bodyPr/>
          <a:lstStyle/>
          <a:p>
            <a:r>
              <a:rPr lang="en-US" dirty="0"/>
              <a:t>Attention layers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6C57AE-DDE5-8887-54B6-18D7D173421E}"/>
              </a:ext>
            </a:extLst>
          </p:cNvPr>
          <p:cNvSpPr/>
          <p:nvPr/>
        </p:nvSpPr>
        <p:spPr>
          <a:xfrm>
            <a:off x="2094807" y="1953491"/>
            <a:ext cx="7996843" cy="2635135"/>
          </a:xfrm>
          <a:prstGeom prst="roundRect">
            <a:avLst/>
          </a:prstGeom>
          <a:solidFill>
            <a:srgbClr val="AEF45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0" dirty="0">
                <a:solidFill>
                  <a:schemeClr val="tx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In fact, they use six multi-head attention layers stacked on top of each other, each paying attention to more general concepts as data progresses through the model.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4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1DBC-0ECF-222A-B806-3A26FD1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3652-1CA3-BA68-039D-FD683431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9190" cy="435133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Discussed how Transformer models work at a high level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Talked about the importance of transfer learning and fine-tuning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aspect: 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 the full architecture or only the encoder or decoder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Depends on the task you aim to solve</a:t>
            </a:r>
          </a:p>
        </p:txBody>
      </p:sp>
    </p:spTree>
    <p:extLst>
      <p:ext uri="{BB962C8B-B14F-4D97-AF65-F5344CB8AC3E}">
        <p14:creationId xmlns:p14="http://schemas.microsoft.com/office/powerpoint/2010/main" val="111049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9283-5DD9-8B53-AE17-2F816325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large language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E729-569C-7B03-90E1-4AF3DF37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language model is a deep learning model.</a:t>
            </a:r>
          </a:p>
          <a:p>
            <a:r>
              <a:rPr lang="en-US" dirty="0"/>
              <a:t>Trained on extensive text data.</a:t>
            </a:r>
          </a:p>
          <a:p>
            <a:r>
              <a:rPr lang="en-US" dirty="0"/>
              <a:t>Performs NLP tasks like text generation, question answering, and translation.</a:t>
            </a:r>
          </a:p>
          <a:p>
            <a:r>
              <a:rPr lang="en-US" dirty="0"/>
              <a:t>Uses Transformer architecture.</a:t>
            </a:r>
          </a:p>
          <a:p>
            <a:r>
              <a:rPr lang="en-US" dirty="0"/>
              <a:t>Examples include Google’s BERT.</a:t>
            </a:r>
          </a:p>
          <a:p>
            <a:r>
              <a:rPr lang="en-US" dirty="0"/>
              <a:t>Leverages billions of words from diverse sources for versatile outputs.</a:t>
            </a:r>
          </a:p>
        </p:txBody>
      </p:sp>
    </p:spTree>
    <p:extLst>
      <p:ext uri="{BB962C8B-B14F-4D97-AF65-F5344CB8AC3E}">
        <p14:creationId xmlns:p14="http://schemas.microsoft.com/office/powerpoint/2010/main" val="181148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BF33-0A3B-F665-9C1C-DF579C6C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88F5-9D09-EFB9-3BFA-6B5695768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models use the </a:t>
            </a:r>
            <a:r>
              <a:rPr lang="en-US" dirty="0">
                <a:solidFill>
                  <a:srgbClr val="4161E1"/>
                </a:solidFill>
              </a:rPr>
              <a:t>Transformer architecture</a:t>
            </a:r>
            <a:r>
              <a:rPr lang="en-US" dirty="0"/>
              <a:t>.</a:t>
            </a:r>
          </a:p>
          <a:p>
            <a:r>
              <a:rPr lang="en-US" dirty="0"/>
              <a:t>Example: OpenAI’s GPT-3.</a:t>
            </a:r>
          </a:p>
          <a:p>
            <a:r>
              <a:rPr lang="en-US" dirty="0"/>
              <a:t>The Transformer architecture is a type of deep learning.</a:t>
            </a:r>
          </a:p>
        </p:txBody>
      </p:sp>
    </p:spTree>
    <p:extLst>
      <p:ext uri="{BB962C8B-B14F-4D97-AF65-F5344CB8AC3E}">
        <p14:creationId xmlns:p14="http://schemas.microsoft.com/office/powerpoint/2010/main" val="223734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1D08-8E97-113B-1AFA-EB9CCD6C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85E6D-0AA2-84CB-CDBB-AEB155D5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42"/>
            <a:ext cx="10515600" cy="4647421"/>
          </a:xfrm>
        </p:spPr>
        <p:txBody>
          <a:bodyPr/>
          <a:lstStyle/>
          <a:p>
            <a:r>
              <a:rPr lang="en-US"/>
              <a:t>The Transformer architecture was introduced in June 2017.</a:t>
            </a:r>
          </a:p>
          <a:p>
            <a:r>
              <a:rPr lang="en-US"/>
              <a:t>Initially focused on translation tasks.</a:t>
            </a:r>
            <a:endParaRPr lang="en-US" dirty="0"/>
          </a:p>
        </p:txBody>
      </p:sp>
      <p:pic>
        <p:nvPicPr>
          <p:cNvPr id="7" name="Picture 6" descr="The history of Large language models ">
            <a:extLst>
              <a:ext uri="{FF2B5EF4-FFF2-40B4-BE49-F238E27FC236}">
                <a16:creationId xmlns:a16="http://schemas.microsoft.com/office/drawing/2014/main" id="{56F4839D-5822-9061-0D64-B9A2A0DB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100" y="2916531"/>
            <a:ext cx="9659389" cy="26735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1534E-36E8-AA53-9875-EAF42D59ABDE}"/>
              </a:ext>
            </a:extLst>
          </p:cNvPr>
          <p:cNvSpPr txBox="1"/>
          <p:nvPr/>
        </p:nvSpPr>
        <p:spPr>
          <a:xfrm>
            <a:off x="3323012" y="5527656"/>
            <a:ext cx="609738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https://huggingface.co/datasets/huggingface-course/documentation-images/resolve/main/en/chapter1/transformers_chrono.svg</a:t>
            </a:r>
          </a:p>
        </p:txBody>
      </p:sp>
    </p:spTree>
    <p:extLst>
      <p:ext uri="{BB962C8B-B14F-4D97-AF65-F5344CB8AC3E}">
        <p14:creationId xmlns:p14="http://schemas.microsoft.com/office/powerpoint/2010/main" val="26443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EFB3-841D-B860-9696-8A381AB7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-1325563"/>
            <a:ext cx="10515600" cy="1325563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CB18D-D01E-950A-CA3D-DD2827D4C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207"/>
            <a:ext cx="10515600" cy="5453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Transformers can be grouped into three categories: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Transformers are language models!</a:t>
            </a:r>
          </a:p>
          <a:p>
            <a:pPr lvl="1"/>
            <a:r>
              <a:rPr lang="en-US" dirty="0"/>
              <a:t>This means they have been trained on large amounts of raw text.</a:t>
            </a:r>
          </a:p>
          <a:p>
            <a:pPr marL="0" indent="0">
              <a:buNone/>
            </a:pPr>
            <a:r>
              <a:rPr lang="en-US" b="1" dirty="0"/>
              <a:t>Self-supervised learning</a:t>
            </a:r>
          </a:p>
          <a:p>
            <a:pPr lvl="1"/>
            <a:r>
              <a:rPr lang="en-US" dirty="0"/>
              <a:t>Self-supervised learning is a training method in which the model learns to predict part of its input data from other parts of the same data.</a:t>
            </a:r>
          </a:p>
          <a:p>
            <a:pPr marL="0" indent="0">
              <a:buNone/>
            </a:pPr>
            <a:r>
              <a:rPr lang="en-US" b="1" dirty="0"/>
              <a:t>No human labeling!!!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BE60CE-A4D0-6B7F-3288-FF0E3388E597}"/>
              </a:ext>
            </a:extLst>
          </p:cNvPr>
          <p:cNvSpPr/>
          <p:nvPr/>
        </p:nvSpPr>
        <p:spPr>
          <a:xfrm>
            <a:off x="2095804" y="1554480"/>
            <a:ext cx="1653235" cy="862828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</a:rPr>
              <a:t>GPT-like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A7F8D5-58B0-9CC7-19A6-AC66E5C32392}"/>
              </a:ext>
            </a:extLst>
          </p:cNvPr>
          <p:cNvSpPr/>
          <p:nvPr/>
        </p:nvSpPr>
        <p:spPr>
          <a:xfrm>
            <a:off x="4742023" y="1548938"/>
            <a:ext cx="1653235" cy="862828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</a:rPr>
              <a:t>BERT-like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C998D5-2B7F-CB55-3D81-ED487FB792C5}"/>
              </a:ext>
            </a:extLst>
          </p:cNvPr>
          <p:cNvSpPr/>
          <p:nvPr/>
        </p:nvSpPr>
        <p:spPr>
          <a:xfrm>
            <a:off x="7288488" y="1535083"/>
            <a:ext cx="2212959" cy="862828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800" dirty="0">
                <a:solidFill>
                  <a:srgbClr val="333333"/>
                </a:solidFill>
              </a:rPr>
              <a:t>BART/T5-like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7B1B1753-17C8-AFBC-B779-F40855F38F3C}"/>
              </a:ext>
            </a:extLst>
          </p:cNvPr>
          <p:cNvSpPr txBox="1"/>
          <p:nvPr/>
        </p:nvSpPr>
        <p:spPr>
          <a:xfrm>
            <a:off x="2067972" y="1156710"/>
            <a:ext cx="20667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4B5563"/>
                </a:solidFill>
                <a:effectLst/>
              </a:rPr>
              <a:t>Auto-regressive</a:t>
            </a:r>
            <a:r>
              <a:rPr lang="en-US" sz="2000" b="0" i="0" dirty="0">
                <a:solidFill>
                  <a:srgbClr val="4B5563"/>
                </a:solidFill>
                <a:effectLst/>
              </a:rPr>
              <a:t> </a:t>
            </a:r>
            <a:endParaRPr lang="nb-NO" sz="2000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63A5CF0-4E0F-9738-DF07-88BB1E16FA2B}"/>
              </a:ext>
            </a:extLst>
          </p:cNvPr>
          <p:cNvSpPr txBox="1"/>
          <p:nvPr/>
        </p:nvSpPr>
        <p:spPr>
          <a:xfrm>
            <a:off x="4678230" y="1148828"/>
            <a:ext cx="1848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4B5563"/>
                </a:solidFill>
                <a:effectLst/>
              </a:rPr>
              <a:t>Auto encoding</a:t>
            </a:r>
            <a:r>
              <a:rPr lang="en-US" sz="2000" b="0" i="0" dirty="0">
                <a:solidFill>
                  <a:srgbClr val="4B5563"/>
                </a:solidFill>
                <a:effectLst/>
              </a:rPr>
              <a:t> </a:t>
            </a:r>
            <a:endParaRPr lang="nb-NO" sz="2000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236BFCD8-782B-B268-438A-8A9744D4D9B8}"/>
              </a:ext>
            </a:extLst>
          </p:cNvPr>
          <p:cNvSpPr txBox="1"/>
          <p:nvPr/>
        </p:nvSpPr>
        <p:spPr>
          <a:xfrm>
            <a:off x="7646776" y="1134973"/>
            <a:ext cx="34576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4B5563"/>
                </a:solidFill>
                <a:effectLst/>
              </a:rPr>
              <a:t>Seq-to-seq</a:t>
            </a:r>
            <a:r>
              <a:rPr lang="en-US" sz="2000" b="0" i="0" dirty="0">
                <a:solidFill>
                  <a:srgbClr val="4B5563"/>
                </a:solidFill>
                <a:effectLst/>
              </a:rPr>
              <a:t> 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2653136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3B1F-F51F-8906-86C1-8B9EE8C6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DEDC-8AEE-EDED-0816-C9BA35B65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858"/>
            <a:ext cx="10515600" cy="4506105"/>
          </a:xfrm>
        </p:spPr>
        <p:txBody>
          <a:bodyPr/>
          <a:lstStyle/>
          <a:p>
            <a:r>
              <a:rPr lang="en-US" dirty="0"/>
              <a:t>Is a process in which the model is fine-tuned in a supervised way — that is, using human-annotated labels — on a given task.</a:t>
            </a:r>
          </a:p>
          <a:p>
            <a:pPr lvl="1"/>
            <a:r>
              <a:rPr lang="en-US" dirty="0"/>
              <a:t>An example of a task is predicting the next word in a sentence having read the n previous words. </a:t>
            </a:r>
          </a:p>
          <a:p>
            <a:pPr lvl="1"/>
            <a:r>
              <a:rPr lang="en-US" dirty="0"/>
              <a:t>This is called causal language modeling because the output depends on the past and present inputs, but not the future 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9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6343-2EE2-8756-72A8-6E18E78E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-1325563"/>
            <a:ext cx="10515600" cy="1325563"/>
          </a:xfrm>
        </p:spPr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D550-CA0E-55E1-3468-8ECE9C2E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59"/>
            <a:ext cx="10515600" cy="489680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054E5"/>
                </a:solidFill>
              </a:rPr>
              <a:t>Pretraining:</a:t>
            </a:r>
          </a:p>
          <a:p>
            <a:pPr lvl="1"/>
            <a:r>
              <a:rPr lang="en-US" dirty="0">
                <a:solidFill>
                  <a:srgbClr val="3054E5"/>
                </a:solidFill>
              </a:rPr>
              <a:t> </a:t>
            </a:r>
            <a:r>
              <a:rPr lang="en-US" dirty="0"/>
              <a:t>Training a model from scratch with random weights.</a:t>
            </a:r>
          </a:p>
          <a:p>
            <a:r>
              <a:rPr lang="en-US" b="1" dirty="0">
                <a:solidFill>
                  <a:srgbClr val="3054E5"/>
                </a:solidFill>
              </a:rPr>
              <a:t>Fine-tuning:</a:t>
            </a:r>
            <a:r>
              <a:rPr lang="en-US" dirty="0">
                <a:solidFill>
                  <a:srgbClr val="3054E5"/>
                </a:solidFill>
              </a:rPr>
              <a:t> </a:t>
            </a:r>
          </a:p>
          <a:p>
            <a:pPr lvl="1"/>
            <a:r>
              <a:rPr lang="en-US" dirty="0"/>
              <a:t>Training a pretrained model on task-specific data.</a:t>
            </a:r>
          </a:p>
          <a:p>
            <a:r>
              <a:rPr lang="en-US" b="1" dirty="0">
                <a:solidFill>
                  <a:srgbClr val="3054E5"/>
                </a:solidFill>
              </a:rPr>
              <a:t>Benefits of fine-tuning:</a:t>
            </a:r>
            <a:r>
              <a:rPr lang="en-US" dirty="0">
                <a:solidFill>
                  <a:srgbClr val="3054E5"/>
                </a:solidFill>
              </a:rPr>
              <a:t> </a:t>
            </a:r>
          </a:p>
          <a:p>
            <a:pPr lvl="1"/>
            <a:r>
              <a:rPr lang="en-US" dirty="0"/>
              <a:t>Less data, time, and resources required compared to training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375991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ansformer Architecture">
            <a:extLst>
              <a:ext uri="{FF2B5EF4-FFF2-40B4-BE49-F238E27FC236}">
                <a16:creationId xmlns:a16="http://schemas.microsoft.com/office/drawing/2014/main" id="{E5DB2038-3328-1DBC-A64A-BEB9496D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374" y="439188"/>
            <a:ext cx="7583422" cy="4739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3E7846-1505-CDC6-47DE-94CA8F61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-1325563"/>
            <a:ext cx="10515600" cy="1325563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C0916-0BE9-08A9-8F2E-F48BC903C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144"/>
            <a:ext cx="5521036" cy="54288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model is primarily composed of two blocks:</a:t>
            </a:r>
          </a:p>
          <a:p>
            <a:r>
              <a:rPr lang="en-US" dirty="0"/>
              <a:t>Encoder: </a:t>
            </a:r>
          </a:p>
          <a:p>
            <a:pPr lvl="1"/>
            <a:r>
              <a:rPr lang="en-US" dirty="0"/>
              <a:t>Processes input, creates representation.</a:t>
            </a:r>
          </a:p>
          <a:p>
            <a:r>
              <a:rPr lang="en-US" dirty="0"/>
              <a:t>Decoder: </a:t>
            </a:r>
          </a:p>
          <a:p>
            <a:pPr lvl="1"/>
            <a:r>
              <a:rPr lang="en-US" dirty="0"/>
              <a:t>Generates output based on encoder's representation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D746DE-80D3-523F-BDC5-BFA24C79A634}"/>
              </a:ext>
            </a:extLst>
          </p:cNvPr>
          <p:cNvSpPr/>
          <p:nvPr/>
        </p:nvSpPr>
        <p:spPr>
          <a:xfrm>
            <a:off x="2751513" y="4438997"/>
            <a:ext cx="3258590" cy="773084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Sentence 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Named entity recognition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B5A4C3-FA49-B46E-EDE3-03F4DD76C238}"/>
              </a:ext>
            </a:extLst>
          </p:cNvPr>
          <p:cNvSpPr/>
          <p:nvPr/>
        </p:nvSpPr>
        <p:spPr>
          <a:xfrm>
            <a:off x="9371215" y="2937164"/>
            <a:ext cx="1917470" cy="454429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333333"/>
                </a:solidFill>
              </a:rPr>
              <a:t>Text generation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EC6372-C7A4-3821-2EEA-1E26FB0CB9DD}"/>
              </a:ext>
            </a:extLst>
          </p:cNvPr>
          <p:cNvSpPr/>
          <p:nvPr/>
        </p:nvSpPr>
        <p:spPr>
          <a:xfrm>
            <a:off x="6614160" y="5616632"/>
            <a:ext cx="2238893" cy="701039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Translation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Summarization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071ECD-0652-3A18-490C-8034C57E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835535" y="3857105"/>
            <a:ext cx="523701" cy="4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2A02F8-5143-A426-F1A7-D17FC985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43753" y="2443942"/>
            <a:ext cx="91440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C8051F0-873E-D14E-B8AA-DD781E078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577050" y="4493030"/>
            <a:ext cx="315882" cy="173736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8224B-CB90-7FD3-C9AB-94E9BC6FB8F9}"/>
              </a:ext>
            </a:extLst>
          </p:cNvPr>
          <p:cNvSpPr txBox="1"/>
          <p:nvPr/>
        </p:nvSpPr>
        <p:spPr>
          <a:xfrm>
            <a:off x="6533636" y="632803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1552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CB44-40D9-808F-9912-EF427081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E99D-EF99-48C2-1157-9AF04A3B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05"/>
            <a:ext cx="10515600" cy="4605858"/>
          </a:xfrm>
        </p:spPr>
        <p:txBody>
          <a:bodyPr/>
          <a:lstStyle/>
          <a:p>
            <a:r>
              <a:rPr lang="en-US" dirty="0"/>
              <a:t>A key feature of Transformer models is that they are built with special layers called attention layers.</a:t>
            </a:r>
          </a:p>
          <a:p>
            <a:r>
              <a:rPr lang="en-US" dirty="0"/>
              <a:t>When humans read any text, we take in the text word by word or sentence piece by sentence piece.</a:t>
            </a:r>
          </a:p>
          <a:p>
            <a:pPr lvl="1"/>
            <a:r>
              <a:rPr lang="en-US" dirty="0"/>
              <a:t>Subject/Verb</a:t>
            </a:r>
          </a:p>
          <a:p>
            <a:pPr lvl="1"/>
            <a:r>
              <a:rPr lang="en-US" dirty="0"/>
              <a:t>Tense</a:t>
            </a:r>
          </a:p>
          <a:p>
            <a:pPr lvl="1"/>
            <a:r>
              <a:rPr lang="en-US" dirty="0"/>
              <a:t>Topic</a:t>
            </a:r>
          </a:p>
          <a:p>
            <a:pPr lvl="1"/>
            <a:r>
              <a:rPr lang="en-US" dirty="0"/>
              <a:t>Style of writing</a:t>
            </a:r>
          </a:p>
        </p:txBody>
      </p:sp>
    </p:spTree>
    <p:extLst>
      <p:ext uri="{BB962C8B-B14F-4D97-AF65-F5344CB8AC3E}">
        <p14:creationId xmlns:p14="http://schemas.microsoft.com/office/powerpoint/2010/main" val="14632474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3476D1-DA93-45C4-BAB0-65B814DDF8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d86f71e7-b7b0-4ace-99e8-36f3050a4a0d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47103</TotalTime>
  <Words>588</Words>
  <Application>Microsoft Macintosh PowerPoint</Application>
  <PresentationFormat>Widescreen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Helvetica Light Oblique</vt:lpstr>
      <vt:lpstr>Roboto</vt:lpstr>
      <vt:lpstr>Söhne</vt:lpstr>
      <vt:lpstr>Source Sans Pro</vt:lpstr>
      <vt:lpstr>Tenorite</vt:lpstr>
      <vt:lpstr>Custom</vt:lpstr>
      <vt:lpstr>Office Theme</vt:lpstr>
      <vt:lpstr>Natural Language Processing:  Introduction to Transformers</vt:lpstr>
      <vt:lpstr>What is a large language model?</vt:lpstr>
      <vt:lpstr>Architecture of large language models</vt:lpstr>
      <vt:lpstr>Transformers</vt:lpstr>
      <vt:lpstr>Transformers</vt:lpstr>
      <vt:lpstr>Transfer learning</vt:lpstr>
      <vt:lpstr>Transfer learning</vt:lpstr>
      <vt:lpstr>Transformers</vt:lpstr>
      <vt:lpstr>Attention layers</vt:lpstr>
      <vt:lpstr>Attention layers</vt:lpstr>
      <vt:lpstr>Attention layers</vt:lpstr>
      <vt:lpstr>Attention layers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2024-08-31T12:55:42Z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