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8" r:id="rId5"/>
  </p:sldMasterIdLst>
  <p:notesMasterIdLst>
    <p:notesMasterId r:id="rId16"/>
  </p:notesMasterIdLst>
  <p:handoutMasterIdLst>
    <p:handoutMasterId r:id="rId17"/>
  </p:handoutMasterIdLst>
  <p:sldIdLst>
    <p:sldId id="370" r:id="rId6"/>
    <p:sldId id="454" r:id="rId7"/>
    <p:sldId id="447" r:id="rId8"/>
    <p:sldId id="449" r:id="rId9"/>
    <p:sldId id="451" r:id="rId10"/>
    <p:sldId id="450" r:id="rId11"/>
    <p:sldId id="452" r:id="rId12"/>
    <p:sldId id="453" r:id="rId13"/>
    <p:sldId id="455" r:id="rId14"/>
    <p:sldId id="29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54E5"/>
    <a:srgbClr val="FFD3ED"/>
    <a:srgbClr val="8593A8"/>
    <a:srgbClr val="AEF45D"/>
    <a:srgbClr val="4161E1"/>
    <a:srgbClr val="A8EB65"/>
    <a:srgbClr val="3154E6"/>
    <a:srgbClr val="80B6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78" autoAdjust="0"/>
    <p:restoredTop sz="53969" autoAdjust="0"/>
  </p:normalViewPr>
  <p:slideViewPr>
    <p:cSldViewPr snapToGrid="0">
      <p:cViewPr varScale="1">
        <p:scale>
          <a:sx n="59" d="100"/>
          <a:sy n="59" d="100"/>
        </p:scale>
        <p:origin x="1688" y="192"/>
      </p:cViewPr>
      <p:guideLst/>
    </p:cSldViewPr>
  </p:slideViewPr>
  <p:outlineViewPr>
    <p:cViewPr>
      <p:scale>
        <a:sx n="33" d="100"/>
        <a:sy n="33" d="100"/>
      </p:scale>
      <p:origin x="0" y="-10722"/>
    </p:cViewPr>
  </p:outlineViewPr>
  <p:notesTextViewPr>
    <p:cViewPr>
      <p:scale>
        <a:sx n="114" d="100"/>
        <a:sy n="114" d="100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8/10/relationships/authors" Target="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a Farmanbar" userId="2a1e0098-5dc4-4049-80c3-9d1d60d2f212" providerId="ADAL" clId="{50C9F6F5-DA63-4307-9E82-4C4E097B818B}"/>
    <pc:docChg chg="undo custSel addSld delSld modSld sldOrd">
      <pc:chgData name="Mina Farmanbar" userId="2a1e0098-5dc4-4049-80c3-9d1d60d2f212" providerId="ADAL" clId="{50C9F6F5-DA63-4307-9E82-4C4E097B818B}" dt="2024-07-26T12:43:07.366" v="1862" actId="1076"/>
      <pc:docMkLst>
        <pc:docMk/>
      </pc:docMkLst>
      <pc:sldChg chg="del">
        <pc:chgData name="Mina Farmanbar" userId="2a1e0098-5dc4-4049-80c3-9d1d60d2f212" providerId="ADAL" clId="{50C9F6F5-DA63-4307-9E82-4C4E097B818B}" dt="2024-07-26T08:02:36.971" v="875" actId="47"/>
        <pc:sldMkLst>
          <pc:docMk/>
          <pc:sldMk cId="2986174611" sldId="371"/>
        </pc:sldMkLst>
      </pc:sldChg>
      <pc:sldChg chg="del">
        <pc:chgData name="Mina Farmanbar" userId="2a1e0098-5dc4-4049-80c3-9d1d60d2f212" providerId="ADAL" clId="{50C9F6F5-DA63-4307-9E82-4C4E097B818B}" dt="2024-07-26T08:02:39.464" v="877" actId="47"/>
        <pc:sldMkLst>
          <pc:docMk/>
          <pc:sldMk cId="103831023" sldId="372"/>
        </pc:sldMkLst>
      </pc:sldChg>
      <pc:sldChg chg="del">
        <pc:chgData name="Mina Farmanbar" userId="2a1e0098-5dc4-4049-80c3-9d1d60d2f212" providerId="ADAL" clId="{50C9F6F5-DA63-4307-9E82-4C4E097B818B}" dt="2024-07-26T08:02:39.945" v="878" actId="47"/>
        <pc:sldMkLst>
          <pc:docMk/>
          <pc:sldMk cId="4117172009" sldId="373"/>
        </pc:sldMkLst>
      </pc:sldChg>
      <pc:sldChg chg="del">
        <pc:chgData name="Mina Farmanbar" userId="2a1e0098-5dc4-4049-80c3-9d1d60d2f212" providerId="ADAL" clId="{50C9F6F5-DA63-4307-9E82-4C4E097B818B}" dt="2024-07-26T08:02:40.730" v="880" actId="47"/>
        <pc:sldMkLst>
          <pc:docMk/>
          <pc:sldMk cId="1632376775" sldId="374"/>
        </pc:sldMkLst>
      </pc:sldChg>
      <pc:sldChg chg="del">
        <pc:chgData name="Mina Farmanbar" userId="2a1e0098-5dc4-4049-80c3-9d1d60d2f212" providerId="ADAL" clId="{50C9F6F5-DA63-4307-9E82-4C4E097B818B}" dt="2024-07-26T08:02:41.234" v="881" actId="47"/>
        <pc:sldMkLst>
          <pc:docMk/>
          <pc:sldMk cId="3877283041" sldId="375"/>
        </pc:sldMkLst>
      </pc:sldChg>
      <pc:sldChg chg="del">
        <pc:chgData name="Mina Farmanbar" userId="2a1e0098-5dc4-4049-80c3-9d1d60d2f212" providerId="ADAL" clId="{50C9F6F5-DA63-4307-9E82-4C4E097B818B}" dt="2024-07-26T08:02:42.093" v="882" actId="47"/>
        <pc:sldMkLst>
          <pc:docMk/>
          <pc:sldMk cId="984345923" sldId="376"/>
        </pc:sldMkLst>
      </pc:sldChg>
      <pc:sldChg chg="del">
        <pc:chgData name="Mina Farmanbar" userId="2a1e0098-5dc4-4049-80c3-9d1d60d2f212" providerId="ADAL" clId="{50C9F6F5-DA63-4307-9E82-4C4E097B818B}" dt="2024-07-26T08:02:42.772" v="883" actId="47"/>
        <pc:sldMkLst>
          <pc:docMk/>
          <pc:sldMk cId="3502115618" sldId="377"/>
        </pc:sldMkLst>
      </pc:sldChg>
      <pc:sldChg chg="del">
        <pc:chgData name="Mina Farmanbar" userId="2a1e0098-5dc4-4049-80c3-9d1d60d2f212" providerId="ADAL" clId="{50C9F6F5-DA63-4307-9E82-4C4E097B818B}" dt="2024-07-26T08:02:44.103" v="885" actId="47"/>
        <pc:sldMkLst>
          <pc:docMk/>
          <pc:sldMk cId="1263564426" sldId="378"/>
        </pc:sldMkLst>
      </pc:sldChg>
      <pc:sldChg chg="del">
        <pc:chgData name="Mina Farmanbar" userId="2a1e0098-5dc4-4049-80c3-9d1d60d2f212" providerId="ADAL" clId="{50C9F6F5-DA63-4307-9E82-4C4E097B818B}" dt="2024-07-26T08:02:44.512" v="886" actId="47"/>
        <pc:sldMkLst>
          <pc:docMk/>
          <pc:sldMk cId="2333847859" sldId="379"/>
        </pc:sldMkLst>
      </pc:sldChg>
      <pc:sldChg chg="modSp mod modNotesTx">
        <pc:chgData name="Mina Farmanbar" userId="2a1e0098-5dc4-4049-80c3-9d1d60d2f212" providerId="ADAL" clId="{50C9F6F5-DA63-4307-9E82-4C4E097B818B}" dt="2024-07-26T07:28:55.663" v="186" actId="6549"/>
        <pc:sldMkLst>
          <pc:docMk/>
          <pc:sldMk cId="192990043" sldId="411"/>
        </pc:sldMkLst>
        <pc:spChg chg="mod">
          <ac:chgData name="Mina Farmanbar" userId="2a1e0098-5dc4-4049-80c3-9d1d60d2f212" providerId="ADAL" clId="{50C9F6F5-DA63-4307-9E82-4C4E097B818B}" dt="2024-07-26T07:26:13.088" v="172" actId="20577"/>
          <ac:spMkLst>
            <pc:docMk/>
            <pc:sldMk cId="192990043" sldId="411"/>
            <ac:spMk id="2" creationId="{3E0AF5D6-11E8-CC5F-772F-2B629BF14FBB}"/>
          </ac:spMkLst>
        </pc:spChg>
        <pc:spChg chg="mod">
          <ac:chgData name="Mina Farmanbar" userId="2a1e0098-5dc4-4049-80c3-9d1d60d2f212" providerId="ADAL" clId="{50C9F6F5-DA63-4307-9E82-4C4E097B818B}" dt="2024-07-26T07:26:21.212" v="173" actId="207"/>
          <ac:spMkLst>
            <pc:docMk/>
            <pc:sldMk cId="192990043" sldId="411"/>
            <ac:spMk id="3" creationId="{FD1C470C-EA3F-AC59-CFC3-2C99D1E1C6EF}"/>
          </ac:spMkLst>
        </pc:spChg>
      </pc:sldChg>
      <pc:sldChg chg="del">
        <pc:chgData name="Mina Farmanbar" userId="2a1e0098-5dc4-4049-80c3-9d1d60d2f212" providerId="ADAL" clId="{50C9F6F5-DA63-4307-9E82-4C4E097B818B}" dt="2024-07-26T08:02:20.122" v="860" actId="47"/>
        <pc:sldMkLst>
          <pc:docMk/>
          <pc:sldMk cId="1731745872" sldId="412"/>
        </pc:sldMkLst>
      </pc:sldChg>
      <pc:sldChg chg="del">
        <pc:chgData name="Mina Farmanbar" userId="2a1e0098-5dc4-4049-80c3-9d1d60d2f212" providerId="ADAL" clId="{50C9F6F5-DA63-4307-9E82-4C4E097B818B}" dt="2024-07-26T08:02:22.791" v="862" actId="47"/>
        <pc:sldMkLst>
          <pc:docMk/>
          <pc:sldMk cId="3604594187" sldId="413"/>
        </pc:sldMkLst>
      </pc:sldChg>
      <pc:sldChg chg="del">
        <pc:chgData name="Mina Farmanbar" userId="2a1e0098-5dc4-4049-80c3-9d1d60d2f212" providerId="ADAL" clId="{50C9F6F5-DA63-4307-9E82-4C4E097B818B}" dt="2024-07-26T08:02:21.762" v="861" actId="47"/>
        <pc:sldMkLst>
          <pc:docMk/>
          <pc:sldMk cId="638409766" sldId="414"/>
        </pc:sldMkLst>
      </pc:sldChg>
      <pc:sldChg chg="del">
        <pc:chgData name="Mina Farmanbar" userId="2a1e0098-5dc4-4049-80c3-9d1d60d2f212" providerId="ADAL" clId="{50C9F6F5-DA63-4307-9E82-4C4E097B818B}" dt="2024-07-26T08:02:24.592" v="863" actId="47"/>
        <pc:sldMkLst>
          <pc:docMk/>
          <pc:sldMk cId="2132060973" sldId="416"/>
        </pc:sldMkLst>
      </pc:sldChg>
      <pc:sldChg chg="del">
        <pc:chgData name="Mina Farmanbar" userId="2a1e0098-5dc4-4049-80c3-9d1d60d2f212" providerId="ADAL" clId="{50C9F6F5-DA63-4307-9E82-4C4E097B818B}" dt="2024-07-26T08:02:24.940" v="864" actId="47"/>
        <pc:sldMkLst>
          <pc:docMk/>
          <pc:sldMk cId="4072926813" sldId="417"/>
        </pc:sldMkLst>
      </pc:sldChg>
      <pc:sldChg chg="del">
        <pc:chgData name="Mina Farmanbar" userId="2a1e0098-5dc4-4049-80c3-9d1d60d2f212" providerId="ADAL" clId="{50C9F6F5-DA63-4307-9E82-4C4E097B818B}" dt="2024-07-26T08:02:26.660" v="865" actId="47"/>
        <pc:sldMkLst>
          <pc:docMk/>
          <pc:sldMk cId="1366815012" sldId="418"/>
        </pc:sldMkLst>
      </pc:sldChg>
      <pc:sldChg chg="del">
        <pc:chgData name="Mina Farmanbar" userId="2a1e0098-5dc4-4049-80c3-9d1d60d2f212" providerId="ADAL" clId="{50C9F6F5-DA63-4307-9E82-4C4E097B818B}" dt="2024-07-26T08:02:29.130" v="866" actId="47"/>
        <pc:sldMkLst>
          <pc:docMk/>
          <pc:sldMk cId="755845660" sldId="420"/>
        </pc:sldMkLst>
      </pc:sldChg>
      <pc:sldChg chg="del">
        <pc:chgData name="Mina Farmanbar" userId="2a1e0098-5dc4-4049-80c3-9d1d60d2f212" providerId="ADAL" clId="{50C9F6F5-DA63-4307-9E82-4C4E097B818B}" dt="2024-07-26T08:02:29.500" v="867" actId="47"/>
        <pc:sldMkLst>
          <pc:docMk/>
          <pc:sldMk cId="1314396662" sldId="421"/>
        </pc:sldMkLst>
      </pc:sldChg>
      <pc:sldChg chg="del">
        <pc:chgData name="Mina Farmanbar" userId="2a1e0098-5dc4-4049-80c3-9d1d60d2f212" providerId="ADAL" clId="{50C9F6F5-DA63-4307-9E82-4C4E097B818B}" dt="2024-07-26T08:02:30.288" v="868" actId="47"/>
        <pc:sldMkLst>
          <pc:docMk/>
          <pc:sldMk cId="1054687942" sldId="422"/>
        </pc:sldMkLst>
      </pc:sldChg>
      <pc:sldChg chg="del">
        <pc:chgData name="Mina Farmanbar" userId="2a1e0098-5dc4-4049-80c3-9d1d60d2f212" providerId="ADAL" clId="{50C9F6F5-DA63-4307-9E82-4C4E097B818B}" dt="2024-07-26T08:02:31.365" v="869" actId="47"/>
        <pc:sldMkLst>
          <pc:docMk/>
          <pc:sldMk cId="498244921" sldId="423"/>
        </pc:sldMkLst>
      </pc:sldChg>
      <pc:sldChg chg="del">
        <pc:chgData name="Mina Farmanbar" userId="2a1e0098-5dc4-4049-80c3-9d1d60d2f212" providerId="ADAL" clId="{50C9F6F5-DA63-4307-9E82-4C4E097B818B}" dt="2024-07-26T08:02:32.761" v="870" actId="47"/>
        <pc:sldMkLst>
          <pc:docMk/>
          <pc:sldMk cId="2927587484" sldId="424"/>
        </pc:sldMkLst>
      </pc:sldChg>
      <pc:sldChg chg="del">
        <pc:chgData name="Mina Farmanbar" userId="2a1e0098-5dc4-4049-80c3-9d1d60d2f212" providerId="ADAL" clId="{50C9F6F5-DA63-4307-9E82-4C4E097B818B}" dt="2024-07-26T08:02:33.477" v="871" actId="47"/>
        <pc:sldMkLst>
          <pc:docMk/>
          <pc:sldMk cId="2048219270" sldId="425"/>
        </pc:sldMkLst>
      </pc:sldChg>
      <pc:sldChg chg="del">
        <pc:chgData name="Mina Farmanbar" userId="2a1e0098-5dc4-4049-80c3-9d1d60d2f212" providerId="ADAL" clId="{50C9F6F5-DA63-4307-9E82-4C4E097B818B}" dt="2024-07-26T08:02:34.448" v="872" actId="47"/>
        <pc:sldMkLst>
          <pc:docMk/>
          <pc:sldMk cId="3080605799" sldId="426"/>
        </pc:sldMkLst>
      </pc:sldChg>
      <pc:sldChg chg="del">
        <pc:chgData name="Mina Farmanbar" userId="2a1e0098-5dc4-4049-80c3-9d1d60d2f212" providerId="ADAL" clId="{50C9F6F5-DA63-4307-9E82-4C4E097B818B}" dt="2024-07-26T08:02:35.330" v="873" actId="47"/>
        <pc:sldMkLst>
          <pc:docMk/>
          <pc:sldMk cId="3155852877" sldId="427"/>
        </pc:sldMkLst>
      </pc:sldChg>
      <pc:sldChg chg="del">
        <pc:chgData name="Mina Farmanbar" userId="2a1e0098-5dc4-4049-80c3-9d1d60d2f212" providerId="ADAL" clId="{50C9F6F5-DA63-4307-9E82-4C4E097B818B}" dt="2024-07-26T08:02:35.971" v="874" actId="47"/>
        <pc:sldMkLst>
          <pc:docMk/>
          <pc:sldMk cId="1908269691" sldId="428"/>
        </pc:sldMkLst>
      </pc:sldChg>
      <pc:sldChg chg="del">
        <pc:chgData name="Mina Farmanbar" userId="2a1e0098-5dc4-4049-80c3-9d1d60d2f212" providerId="ADAL" clId="{50C9F6F5-DA63-4307-9E82-4C4E097B818B}" dt="2024-07-26T08:02:38.629" v="876" actId="47"/>
        <pc:sldMkLst>
          <pc:docMk/>
          <pc:sldMk cId="3132977502" sldId="429"/>
        </pc:sldMkLst>
      </pc:sldChg>
      <pc:sldChg chg="del">
        <pc:chgData name="Mina Farmanbar" userId="2a1e0098-5dc4-4049-80c3-9d1d60d2f212" providerId="ADAL" clId="{50C9F6F5-DA63-4307-9E82-4C4E097B818B}" dt="2024-07-26T08:02:40.314" v="879" actId="47"/>
        <pc:sldMkLst>
          <pc:docMk/>
          <pc:sldMk cId="2100721646" sldId="430"/>
        </pc:sldMkLst>
      </pc:sldChg>
      <pc:sldChg chg="del">
        <pc:chgData name="Mina Farmanbar" userId="2a1e0098-5dc4-4049-80c3-9d1d60d2f212" providerId="ADAL" clId="{50C9F6F5-DA63-4307-9E82-4C4E097B818B}" dt="2024-07-26T08:02:43.496" v="884" actId="47"/>
        <pc:sldMkLst>
          <pc:docMk/>
          <pc:sldMk cId="4004175302" sldId="431"/>
        </pc:sldMkLst>
      </pc:sldChg>
      <pc:sldChg chg="del">
        <pc:chgData name="Mina Farmanbar" userId="2a1e0098-5dc4-4049-80c3-9d1d60d2f212" providerId="ADAL" clId="{50C9F6F5-DA63-4307-9E82-4C4E097B818B}" dt="2024-07-26T08:58:25.791" v="1044" actId="47"/>
        <pc:sldMkLst>
          <pc:docMk/>
          <pc:sldMk cId="3101608613" sldId="432"/>
        </pc:sldMkLst>
      </pc:sldChg>
      <pc:sldChg chg="addSp delSp modSp add mod modNotesTx">
        <pc:chgData name="Mina Farmanbar" userId="2a1e0098-5dc4-4049-80c3-9d1d60d2f212" providerId="ADAL" clId="{50C9F6F5-DA63-4307-9E82-4C4E097B818B}" dt="2024-07-26T07:39:01.851" v="414" actId="6549"/>
        <pc:sldMkLst>
          <pc:docMk/>
          <pc:sldMk cId="146027720" sldId="433"/>
        </pc:sldMkLst>
        <pc:spChg chg="mod">
          <ac:chgData name="Mina Farmanbar" userId="2a1e0098-5dc4-4049-80c3-9d1d60d2f212" providerId="ADAL" clId="{50C9F6F5-DA63-4307-9E82-4C4E097B818B}" dt="2024-07-26T07:32:40.859" v="361" actId="1076"/>
          <ac:spMkLst>
            <pc:docMk/>
            <pc:sldMk cId="146027720" sldId="433"/>
            <ac:spMk id="2" creationId="{3E0AF5D6-11E8-CC5F-772F-2B629BF14FBB}"/>
          </ac:spMkLst>
        </pc:spChg>
        <pc:spChg chg="del mod">
          <ac:chgData name="Mina Farmanbar" userId="2a1e0098-5dc4-4049-80c3-9d1d60d2f212" providerId="ADAL" clId="{50C9F6F5-DA63-4307-9E82-4C4E097B818B}" dt="2024-07-26T07:30:15.969" v="209" actId="478"/>
          <ac:spMkLst>
            <pc:docMk/>
            <pc:sldMk cId="146027720" sldId="433"/>
            <ac:spMk id="3" creationId="{FD1C470C-EA3F-AC59-CFC3-2C99D1E1C6EF}"/>
          </ac:spMkLst>
        </pc:spChg>
        <pc:spChg chg="add mod">
          <ac:chgData name="Mina Farmanbar" userId="2a1e0098-5dc4-4049-80c3-9d1d60d2f212" providerId="ADAL" clId="{50C9F6F5-DA63-4307-9E82-4C4E097B818B}" dt="2024-07-26T07:32:38.587" v="359" actId="1076"/>
          <ac:spMkLst>
            <pc:docMk/>
            <pc:sldMk cId="146027720" sldId="433"/>
            <ac:spMk id="4" creationId="{47456939-3582-1A0C-3207-3807432A46DD}"/>
          </ac:spMkLst>
        </pc:spChg>
        <pc:spChg chg="add mod">
          <ac:chgData name="Mina Farmanbar" userId="2a1e0098-5dc4-4049-80c3-9d1d60d2f212" providerId="ADAL" clId="{50C9F6F5-DA63-4307-9E82-4C4E097B818B}" dt="2024-07-26T07:32:38.587" v="359" actId="1076"/>
          <ac:spMkLst>
            <pc:docMk/>
            <pc:sldMk cId="146027720" sldId="433"/>
            <ac:spMk id="5" creationId="{1685C811-0978-C911-180A-7ACB1E393A74}"/>
          </ac:spMkLst>
        </pc:spChg>
        <pc:spChg chg="add mod">
          <ac:chgData name="Mina Farmanbar" userId="2a1e0098-5dc4-4049-80c3-9d1d60d2f212" providerId="ADAL" clId="{50C9F6F5-DA63-4307-9E82-4C4E097B818B}" dt="2024-07-26T07:37:23.450" v="398" actId="1076"/>
          <ac:spMkLst>
            <pc:docMk/>
            <pc:sldMk cId="146027720" sldId="433"/>
            <ac:spMk id="6" creationId="{43750B66-349B-C50B-6ECE-2D378F8EB1B6}"/>
          </ac:spMkLst>
        </pc:spChg>
        <pc:spChg chg="add mod">
          <ac:chgData name="Mina Farmanbar" userId="2a1e0098-5dc4-4049-80c3-9d1d60d2f212" providerId="ADAL" clId="{50C9F6F5-DA63-4307-9E82-4C4E097B818B}" dt="2024-07-26T07:32:47.781" v="362" actId="1076"/>
          <ac:spMkLst>
            <pc:docMk/>
            <pc:sldMk cId="146027720" sldId="433"/>
            <ac:spMk id="7" creationId="{445DD17F-A06E-0AA7-6CC3-80FD98E0FB31}"/>
          </ac:spMkLst>
        </pc:spChg>
        <pc:spChg chg="add mod">
          <ac:chgData name="Mina Farmanbar" userId="2a1e0098-5dc4-4049-80c3-9d1d60d2f212" providerId="ADAL" clId="{50C9F6F5-DA63-4307-9E82-4C4E097B818B}" dt="2024-07-26T07:35:58.663" v="378" actId="1076"/>
          <ac:spMkLst>
            <pc:docMk/>
            <pc:sldMk cId="146027720" sldId="433"/>
            <ac:spMk id="8" creationId="{AC2F0749-F00A-7955-3AF7-7FAACBB83C16}"/>
          </ac:spMkLst>
        </pc:spChg>
        <pc:spChg chg="add mod">
          <ac:chgData name="Mina Farmanbar" userId="2a1e0098-5dc4-4049-80c3-9d1d60d2f212" providerId="ADAL" clId="{50C9F6F5-DA63-4307-9E82-4C4E097B818B}" dt="2024-07-26T07:32:47.781" v="362" actId="1076"/>
          <ac:spMkLst>
            <pc:docMk/>
            <pc:sldMk cId="146027720" sldId="433"/>
            <ac:spMk id="9" creationId="{0AF7DEE2-E0CF-C362-8979-C6044DDAA887}"/>
          </ac:spMkLst>
        </pc:spChg>
      </pc:sldChg>
      <pc:sldChg chg="addSp delSp modSp add mod ord modNotesTx">
        <pc:chgData name="Mina Farmanbar" userId="2a1e0098-5dc4-4049-80c3-9d1d60d2f212" providerId="ADAL" clId="{50C9F6F5-DA63-4307-9E82-4C4E097B818B}" dt="2024-07-26T09:05:14.468" v="1099" actId="1076"/>
        <pc:sldMkLst>
          <pc:docMk/>
          <pc:sldMk cId="2657904394" sldId="434"/>
        </pc:sldMkLst>
        <pc:spChg chg="mod">
          <ac:chgData name="Mina Farmanbar" userId="2a1e0098-5dc4-4049-80c3-9d1d60d2f212" providerId="ADAL" clId="{50C9F6F5-DA63-4307-9E82-4C4E097B818B}" dt="2024-07-26T07:52:14.259" v="654"/>
          <ac:spMkLst>
            <pc:docMk/>
            <pc:sldMk cId="2657904394" sldId="434"/>
            <ac:spMk id="2" creationId="{3E0AF5D6-11E8-CC5F-772F-2B629BF14FBB}"/>
          </ac:spMkLst>
        </pc:spChg>
        <pc:spChg chg="del mod">
          <ac:chgData name="Mina Farmanbar" userId="2a1e0098-5dc4-4049-80c3-9d1d60d2f212" providerId="ADAL" clId="{50C9F6F5-DA63-4307-9E82-4C4E097B818B}" dt="2024-07-26T09:03:07.068" v="1069" actId="478"/>
          <ac:spMkLst>
            <pc:docMk/>
            <pc:sldMk cId="2657904394" sldId="434"/>
            <ac:spMk id="3" creationId="{FD1C470C-EA3F-AC59-CFC3-2C99D1E1C6EF}"/>
          </ac:spMkLst>
        </pc:spChg>
        <pc:spChg chg="add del mod ord">
          <ac:chgData name="Mina Farmanbar" userId="2a1e0098-5dc4-4049-80c3-9d1d60d2f212" providerId="ADAL" clId="{50C9F6F5-DA63-4307-9E82-4C4E097B818B}" dt="2024-07-26T09:03:31.375" v="1075" actId="478"/>
          <ac:spMkLst>
            <pc:docMk/>
            <pc:sldMk cId="2657904394" sldId="434"/>
            <ac:spMk id="4" creationId="{52BFA4F9-5C11-9BD5-60BB-B49614698868}"/>
          </ac:spMkLst>
        </pc:spChg>
        <pc:spChg chg="add mod">
          <ac:chgData name="Mina Farmanbar" userId="2a1e0098-5dc4-4049-80c3-9d1d60d2f212" providerId="ADAL" clId="{50C9F6F5-DA63-4307-9E82-4C4E097B818B}" dt="2024-07-26T09:05:14.468" v="1099" actId="1076"/>
          <ac:spMkLst>
            <pc:docMk/>
            <pc:sldMk cId="2657904394" sldId="434"/>
            <ac:spMk id="7" creationId="{8B5505AD-F253-AAD0-9AFC-5F4AEC7265EC}"/>
          </ac:spMkLst>
        </pc:spChg>
        <pc:spChg chg="add mod">
          <ac:chgData name="Mina Farmanbar" userId="2a1e0098-5dc4-4049-80c3-9d1d60d2f212" providerId="ADAL" clId="{50C9F6F5-DA63-4307-9E82-4C4E097B818B}" dt="2024-07-26T09:05:14.468" v="1099" actId="1076"/>
          <ac:spMkLst>
            <pc:docMk/>
            <pc:sldMk cId="2657904394" sldId="434"/>
            <ac:spMk id="8" creationId="{830F1667-89E0-1AD3-9B48-24B0C053D7CE}"/>
          </ac:spMkLst>
        </pc:spChg>
        <pc:picChg chg="add mod">
          <ac:chgData name="Mina Farmanbar" userId="2a1e0098-5dc4-4049-80c3-9d1d60d2f212" providerId="ADAL" clId="{50C9F6F5-DA63-4307-9E82-4C4E097B818B}" dt="2024-07-26T09:05:14.468" v="1099" actId="1076"/>
          <ac:picMkLst>
            <pc:docMk/>
            <pc:sldMk cId="2657904394" sldId="434"/>
            <ac:picMk id="6" creationId="{A6382313-075F-59EB-12DA-58E450B91D1B}"/>
          </ac:picMkLst>
        </pc:picChg>
        <pc:picChg chg="add">
          <ac:chgData name="Mina Farmanbar" userId="2a1e0098-5dc4-4049-80c3-9d1d60d2f212" providerId="ADAL" clId="{50C9F6F5-DA63-4307-9E82-4C4E097B818B}" dt="2024-07-26T08:59:41.652" v="1045"/>
          <ac:picMkLst>
            <pc:docMk/>
            <pc:sldMk cId="2657904394" sldId="434"/>
            <ac:picMk id="1026" creationId="{8E6CDB39-31A1-E8DC-D014-8556FAAE0E12}"/>
          </ac:picMkLst>
        </pc:picChg>
        <pc:picChg chg="add mod">
          <ac:chgData name="Mina Farmanbar" userId="2a1e0098-5dc4-4049-80c3-9d1d60d2f212" providerId="ADAL" clId="{50C9F6F5-DA63-4307-9E82-4C4E097B818B}" dt="2024-07-26T08:59:55.387" v="1052" actId="14100"/>
          <ac:picMkLst>
            <pc:docMk/>
            <pc:sldMk cId="2657904394" sldId="434"/>
            <ac:picMk id="1028" creationId="{6F402B1E-8CCA-17A0-6260-1F7E06DB5054}"/>
          </ac:picMkLst>
        </pc:picChg>
        <pc:picChg chg="add del mod">
          <ac:chgData name="Mina Farmanbar" userId="2a1e0098-5dc4-4049-80c3-9d1d60d2f212" providerId="ADAL" clId="{50C9F6F5-DA63-4307-9E82-4C4E097B818B}" dt="2024-07-26T09:03:04.459" v="1067" actId="478"/>
          <ac:picMkLst>
            <pc:docMk/>
            <pc:sldMk cId="2657904394" sldId="434"/>
            <ac:picMk id="1030" creationId="{634F6E21-600D-0418-961B-BE47BEBDE33B}"/>
          </ac:picMkLst>
        </pc:picChg>
      </pc:sldChg>
      <pc:sldChg chg="addSp modSp add mod modNotesTx">
        <pc:chgData name="Mina Farmanbar" userId="2a1e0098-5dc4-4049-80c3-9d1d60d2f212" providerId="ADAL" clId="{50C9F6F5-DA63-4307-9E82-4C4E097B818B}" dt="2024-07-26T07:49:50.499" v="649" actId="14100"/>
        <pc:sldMkLst>
          <pc:docMk/>
          <pc:sldMk cId="2971268716" sldId="435"/>
        </pc:sldMkLst>
        <pc:spChg chg="mod">
          <ac:chgData name="Mina Farmanbar" userId="2a1e0098-5dc4-4049-80c3-9d1d60d2f212" providerId="ADAL" clId="{50C9F6F5-DA63-4307-9E82-4C4E097B818B}" dt="2024-07-26T07:45:23.257" v="515" actId="6549"/>
          <ac:spMkLst>
            <pc:docMk/>
            <pc:sldMk cId="2971268716" sldId="435"/>
            <ac:spMk id="2" creationId="{3E0AF5D6-11E8-CC5F-772F-2B629BF14FBB}"/>
          </ac:spMkLst>
        </pc:spChg>
        <pc:spChg chg="mod">
          <ac:chgData name="Mina Farmanbar" userId="2a1e0098-5dc4-4049-80c3-9d1d60d2f212" providerId="ADAL" clId="{50C9F6F5-DA63-4307-9E82-4C4E097B818B}" dt="2024-07-26T07:49:50.499" v="649" actId="14100"/>
          <ac:spMkLst>
            <pc:docMk/>
            <pc:sldMk cId="2971268716" sldId="435"/>
            <ac:spMk id="3" creationId="{FD1C470C-EA3F-AC59-CFC3-2C99D1E1C6EF}"/>
          </ac:spMkLst>
        </pc:spChg>
        <pc:spChg chg="add mod">
          <ac:chgData name="Mina Farmanbar" userId="2a1e0098-5dc4-4049-80c3-9d1d60d2f212" providerId="ADAL" clId="{50C9F6F5-DA63-4307-9E82-4C4E097B818B}" dt="2024-07-26T07:49:21.571" v="647" actId="207"/>
          <ac:spMkLst>
            <pc:docMk/>
            <pc:sldMk cId="2971268716" sldId="435"/>
            <ac:spMk id="5" creationId="{6DFD614E-2189-8C63-061F-B41BEF403670}"/>
          </ac:spMkLst>
        </pc:spChg>
      </pc:sldChg>
      <pc:sldChg chg="add">
        <pc:chgData name="Mina Farmanbar" userId="2a1e0098-5dc4-4049-80c3-9d1d60d2f212" providerId="ADAL" clId="{50C9F6F5-DA63-4307-9E82-4C4E097B818B}" dt="2024-07-26T07:52:05.335" v="651" actId="2890"/>
        <pc:sldMkLst>
          <pc:docMk/>
          <pc:sldMk cId="2521857992" sldId="436"/>
        </pc:sldMkLst>
      </pc:sldChg>
      <pc:sldChg chg="modSp add mod">
        <pc:chgData name="Mina Farmanbar" userId="2a1e0098-5dc4-4049-80c3-9d1d60d2f212" providerId="ADAL" clId="{50C9F6F5-DA63-4307-9E82-4C4E097B818B}" dt="2024-07-26T09:06:30.428" v="1109" actId="14100"/>
        <pc:sldMkLst>
          <pc:docMk/>
          <pc:sldMk cId="3031461233" sldId="437"/>
        </pc:sldMkLst>
        <pc:spChg chg="mod">
          <ac:chgData name="Mina Farmanbar" userId="2a1e0098-5dc4-4049-80c3-9d1d60d2f212" providerId="ADAL" clId="{50C9F6F5-DA63-4307-9E82-4C4E097B818B}" dt="2024-07-26T07:53:20.238" v="699" actId="20577"/>
          <ac:spMkLst>
            <pc:docMk/>
            <pc:sldMk cId="3031461233" sldId="437"/>
            <ac:spMk id="2" creationId="{3E0AF5D6-11E8-CC5F-772F-2B629BF14FBB}"/>
          </ac:spMkLst>
        </pc:spChg>
        <pc:spChg chg="mod">
          <ac:chgData name="Mina Farmanbar" userId="2a1e0098-5dc4-4049-80c3-9d1d60d2f212" providerId="ADAL" clId="{50C9F6F5-DA63-4307-9E82-4C4E097B818B}" dt="2024-07-26T09:06:30.428" v="1109" actId="14100"/>
          <ac:spMkLst>
            <pc:docMk/>
            <pc:sldMk cId="3031461233" sldId="437"/>
            <ac:spMk id="3" creationId="{FD1C470C-EA3F-AC59-CFC3-2C99D1E1C6EF}"/>
          </ac:spMkLst>
        </pc:spChg>
      </pc:sldChg>
      <pc:sldChg chg="modSp add mod">
        <pc:chgData name="Mina Farmanbar" userId="2a1e0098-5dc4-4049-80c3-9d1d60d2f212" providerId="ADAL" clId="{50C9F6F5-DA63-4307-9E82-4C4E097B818B}" dt="2024-07-26T09:06:35.450" v="1110" actId="14100"/>
        <pc:sldMkLst>
          <pc:docMk/>
          <pc:sldMk cId="33271929" sldId="438"/>
        </pc:sldMkLst>
        <pc:spChg chg="mod">
          <ac:chgData name="Mina Farmanbar" userId="2a1e0098-5dc4-4049-80c3-9d1d60d2f212" providerId="ADAL" clId="{50C9F6F5-DA63-4307-9E82-4C4E097B818B}" dt="2024-07-26T07:54:38.093" v="727" actId="1076"/>
          <ac:spMkLst>
            <pc:docMk/>
            <pc:sldMk cId="33271929" sldId="438"/>
            <ac:spMk id="2" creationId="{3E0AF5D6-11E8-CC5F-772F-2B629BF14FBB}"/>
          </ac:spMkLst>
        </pc:spChg>
        <pc:spChg chg="mod">
          <ac:chgData name="Mina Farmanbar" userId="2a1e0098-5dc4-4049-80c3-9d1d60d2f212" providerId="ADAL" clId="{50C9F6F5-DA63-4307-9E82-4C4E097B818B}" dt="2024-07-26T09:06:35.450" v="1110" actId="14100"/>
          <ac:spMkLst>
            <pc:docMk/>
            <pc:sldMk cId="33271929" sldId="438"/>
            <ac:spMk id="3" creationId="{FD1C470C-EA3F-AC59-CFC3-2C99D1E1C6EF}"/>
          </ac:spMkLst>
        </pc:spChg>
      </pc:sldChg>
      <pc:sldChg chg="modSp add mod ord modNotesTx">
        <pc:chgData name="Mina Farmanbar" userId="2a1e0098-5dc4-4049-80c3-9d1d60d2f212" providerId="ADAL" clId="{50C9F6F5-DA63-4307-9E82-4C4E097B818B}" dt="2024-07-26T09:08:06.101" v="1123" actId="14100"/>
        <pc:sldMkLst>
          <pc:docMk/>
          <pc:sldMk cId="1024881778" sldId="439"/>
        </pc:sldMkLst>
        <pc:spChg chg="mod">
          <ac:chgData name="Mina Farmanbar" userId="2a1e0098-5dc4-4049-80c3-9d1d60d2f212" providerId="ADAL" clId="{50C9F6F5-DA63-4307-9E82-4C4E097B818B}" dt="2024-07-26T07:55:14.529" v="765" actId="20577"/>
          <ac:spMkLst>
            <pc:docMk/>
            <pc:sldMk cId="1024881778" sldId="439"/>
            <ac:spMk id="2" creationId="{3E0AF5D6-11E8-CC5F-772F-2B629BF14FBB}"/>
          </ac:spMkLst>
        </pc:spChg>
        <pc:spChg chg="mod">
          <ac:chgData name="Mina Farmanbar" userId="2a1e0098-5dc4-4049-80c3-9d1d60d2f212" providerId="ADAL" clId="{50C9F6F5-DA63-4307-9E82-4C4E097B818B}" dt="2024-07-26T09:08:06.101" v="1123" actId="14100"/>
          <ac:spMkLst>
            <pc:docMk/>
            <pc:sldMk cId="1024881778" sldId="439"/>
            <ac:spMk id="3" creationId="{FD1C470C-EA3F-AC59-CFC3-2C99D1E1C6EF}"/>
          </ac:spMkLst>
        </pc:spChg>
      </pc:sldChg>
      <pc:sldChg chg="modSp add mod modNotesTx">
        <pc:chgData name="Mina Farmanbar" userId="2a1e0098-5dc4-4049-80c3-9d1d60d2f212" providerId="ADAL" clId="{50C9F6F5-DA63-4307-9E82-4C4E097B818B}" dt="2024-07-26T09:07:02.219" v="1116" actId="207"/>
        <pc:sldMkLst>
          <pc:docMk/>
          <pc:sldMk cId="3316222998" sldId="440"/>
        </pc:sldMkLst>
        <pc:spChg chg="mod">
          <ac:chgData name="Mina Farmanbar" userId="2a1e0098-5dc4-4049-80c3-9d1d60d2f212" providerId="ADAL" clId="{50C9F6F5-DA63-4307-9E82-4C4E097B818B}" dt="2024-07-26T07:58:02.613" v="820" actId="20577"/>
          <ac:spMkLst>
            <pc:docMk/>
            <pc:sldMk cId="3316222998" sldId="440"/>
            <ac:spMk id="2" creationId="{3E0AF5D6-11E8-CC5F-772F-2B629BF14FBB}"/>
          </ac:spMkLst>
        </pc:spChg>
        <pc:spChg chg="mod">
          <ac:chgData name="Mina Farmanbar" userId="2a1e0098-5dc4-4049-80c3-9d1d60d2f212" providerId="ADAL" clId="{50C9F6F5-DA63-4307-9E82-4C4E097B818B}" dt="2024-07-26T09:07:02.219" v="1116" actId="207"/>
          <ac:spMkLst>
            <pc:docMk/>
            <pc:sldMk cId="3316222998" sldId="440"/>
            <ac:spMk id="3" creationId="{FD1C470C-EA3F-AC59-CFC3-2C99D1E1C6EF}"/>
          </ac:spMkLst>
        </pc:spChg>
      </pc:sldChg>
      <pc:sldChg chg="modSp add mod modNotesTx">
        <pc:chgData name="Mina Farmanbar" userId="2a1e0098-5dc4-4049-80c3-9d1d60d2f212" providerId="ADAL" clId="{50C9F6F5-DA63-4307-9E82-4C4E097B818B}" dt="2024-07-26T08:01:15.978" v="859"/>
        <pc:sldMkLst>
          <pc:docMk/>
          <pc:sldMk cId="1455145909" sldId="441"/>
        </pc:sldMkLst>
        <pc:spChg chg="mod">
          <ac:chgData name="Mina Farmanbar" userId="2a1e0098-5dc4-4049-80c3-9d1d60d2f212" providerId="ADAL" clId="{50C9F6F5-DA63-4307-9E82-4C4E097B818B}" dt="2024-07-26T07:59:25.079" v="835" actId="20577"/>
          <ac:spMkLst>
            <pc:docMk/>
            <pc:sldMk cId="1455145909" sldId="441"/>
            <ac:spMk id="2" creationId="{3E0AF5D6-11E8-CC5F-772F-2B629BF14FBB}"/>
          </ac:spMkLst>
        </pc:spChg>
        <pc:spChg chg="mod">
          <ac:chgData name="Mina Farmanbar" userId="2a1e0098-5dc4-4049-80c3-9d1d60d2f212" providerId="ADAL" clId="{50C9F6F5-DA63-4307-9E82-4C4E097B818B}" dt="2024-07-26T08:00:32.770" v="854" actId="113"/>
          <ac:spMkLst>
            <pc:docMk/>
            <pc:sldMk cId="1455145909" sldId="441"/>
            <ac:spMk id="3" creationId="{FD1C470C-EA3F-AC59-CFC3-2C99D1E1C6EF}"/>
          </ac:spMkLst>
        </pc:spChg>
      </pc:sldChg>
      <pc:sldChg chg="addSp delSp modSp add mod modNotesTx">
        <pc:chgData name="Mina Farmanbar" userId="2a1e0098-5dc4-4049-80c3-9d1d60d2f212" providerId="ADAL" clId="{50C9F6F5-DA63-4307-9E82-4C4E097B818B}" dt="2024-07-26T12:08:20.914" v="1194" actId="6549"/>
        <pc:sldMkLst>
          <pc:docMk/>
          <pc:sldMk cId="1523752564" sldId="442"/>
        </pc:sldMkLst>
        <pc:spChg chg="mod">
          <ac:chgData name="Mina Farmanbar" userId="2a1e0098-5dc4-4049-80c3-9d1d60d2f212" providerId="ADAL" clId="{50C9F6F5-DA63-4307-9E82-4C4E097B818B}" dt="2024-07-26T08:49:55.641" v="900" actId="6549"/>
          <ac:spMkLst>
            <pc:docMk/>
            <pc:sldMk cId="1523752564" sldId="442"/>
            <ac:spMk id="2" creationId="{3E0AF5D6-11E8-CC5F-772F-2B629BF14FBB}"/>
          </ac:spMkLst>
        </pc:spChg>
        <pc:spChg chg="mod">
          <ac:chgData name="Mina Farmanbar" userId="2a1e0098-5dc4-4049-80c3-9d1d60d2f212" providerId="ADAL" clId="{50C9F6F5-DA63-4307-9E82-4C4E097B818B}" dt="2024-07-26T12:05:17.582" v="1130" actId="21"/>
          <ac:spMkLst>
            <pc:docMk/>
            <pc:sldMk cId="1523752564" sldId="442"/>
            <ac:spMk id="3" creationId="{FD1C470C-EA3F-AC59-CFC3-2C99D1E1C6EF}"/>
          </ac:spMkLst>
        </pc:spChg>
        <pc:spChg chg="add mod">
          <ac:chgData name="Mina Farmanbar" userId="2a1e0098-5dc4-4049-80c3-9d1d60d2f212" providerId="ADAL" clId="{50C9F6F5-DA63-4307-9E82-4C4E097B818B}" dt="2024-07-26T12:08:20.393" v="1193" actId="6549"/>
          <ac:spMkLst>
            <pc:docMk/>
            <pc:sldMk cId="1523752564" sldId="442"/>
            <ac:spMk id="4" creationId="{3ABB92AE-D6C9-2BDD-B902-2AB9CF3E0870}"/>
          </ac:spMkLst>
        </pc:spChg>
        <pc:spChg chg="del">
          <ac:chgData name="Mina Farmanbar" userId="2a1e0098-5dc4-4049-80c3-9d1d60d2f212" providerId="ADAL" clId="{50C9F6F5-DA63-4307-9E82-4C4E097B818B}" dt="2024-07-26T08:50:51.058" v="902" actId="478"/>
          <ac:spMkLst>
            <pc:docMk/>
            <pc:sldMk cId="1523752564" sldId="442"/>
            <ac:spMk id="5" creationId="{6DFD614E-2189-8C63-061F-B41BEF403670}"/>
          </ac:spMkLst>
        </pc:spChg>
        <pc:spChg chg="add mod">
          <ac:chgData name="Mina Farmanbar" userId="2a1e0098-5dc4-4049-80c3-9d1d60d2f212" providerId="ADAL" clId="{50C9F6F5-DA63-4307-9E82-4C4E097B818B}" dt="2024-07-26T12:08:20.914" v="1194" actId="6549"/>
          <ac:spMkLst>
            <pc:docMk/>
            <pc:sldMk cId="1523752564" sldId="442"/>
            <ac:spMk id="6" creationId="{76EAB272-DF3C-E025-A36A-EFE66DBA960E}"/>
          </ac:spMkLst>
        </pc:spChg>
        <pc:spChg chg="add mod">
          <ac:chgData name="Mina Farmanbar" userId="2a1e0098-5dc4-4049-80c3-9d1d60d2f212" providerId="ADAL" clId="{50C9F6F5-DA63-4307-9E82-4C4E097B818B}" dt="2024-07-26T12:05:31.449" v="1137" actId="1076"/>
          <ac:spMkLst>
            <pc:docMk/>
            <pc:sldMk cId="1523752564" sldId="442"/>
            <ac:spMk id="8" creationId="{3B31D7C8-028B-1396-5206-180DE29CC650}"/>
          </ac:spMkLst>
        </pc:spChg>
      </pc:sldChg>
      <pc:sldChg chg="addSp modSp add mod modNotesTx">
        <pc:chgData name="Mina Farmanbar" userId="2a1e0098-5dc4-4049-80c3-9d1d60d2f212" providerId="ADAL" clId="{50C9F6F5-DA63-4307-9E82-4C4E097B818B}" dt="2024-07-26T12:13:52.192" v="1249" actId="1076"/>
        <pc:sldMkLst>
          <pc:docMk/>
          <pc:sldMk cId="2313612171" sldId="443"/>
        </pc:sldMkLst>
        <pc:spChg chg="mod">
          <ac:chgData name="Mina Farmanbar" userId="2a1e0098-5dc4-4049-80c3-9d1d60d2f212" providerId="ADAL" clId="{50C9F6F5-DA63-4307-9E82-4C4E097B818B}" dt="2024-07-26T12:07:46.177" v="1163" actId="1076"/>
          <ac:spMkLst>
            <pc:docMk/>
            <pc:sldMk cId="2313612171" sldId="443"/>
            <ac:spMk id="2" creationId="{3E0AF5D6-11E8-CC5F-772F-2B629BF14FBB}"/>
          </ac:spMkLst>
        </pc:spChg>
        <pc:spChg chg="mod">
          <ac:chgData name="Mina Farmanbar" userId="2a1e0098-5dc4-4049-80c3-9d1d60d2f212" providerId="ADAL" clId="{50C9F6F5-DA63-4307-9E82-4C4E097B818B}" dt="2024-07-26T12:07:48.543" v="1164" actId="14100"/>
          <ac:spMkLst>
            <pc:docMk/>
            <pc:sldMk cId="2313612171" sldId="443"/>
            <ac:spMk id="3" creationId="{FD1C470C-EA3F-AC59-CFC3-2C99D1E1C6EF}"/>
          </ac:spMkLst>
        </pc:spChg>
        <pc:spChg chg="mod">
          <ac:chgData name="Mina Farmanbar" userId="2a1e0098-5dc4-4049-80c3-9d1d60d2f212" providerId="ADAL" clId="{50C9F6F5-DA63-4307-9E82-4C4E097B818B}" dt="2024-07-26T12:12:43.208" v="1209" actId="1076"/>
          <ac:spMkLst>
            <pc:docMk/>
            <pc:sldMk cId="2313612171" sldId="443"/>
            <ac:spMk id="4" creationId="{3ABB92AE-D6C9-2BDD-B902-2AB9CF3E0870}"/>
          </ac:spMkLst>
        </pc:spChg>
        <pc:spChg chg="add mod">
          <ac:chgData name="Mina Farmanbar" userId="2a1e0098-5dc4-4049-80c3-9d1d60d2f212" providerId="ADAL" clId="{50C9F6F5-DA63-4307-9E82-4C4E097B818B}" dt="2024-07-26T12:13:46.088" v="1248" actId="20577"/>
          <ac:spMkLst>
            <pc:docMk/>
            <pc:sldMk cId="2313612171" sldId="443"/>
            <ac:spMk id="5" creationId="{E2B9DD99-C920-E408-4A69-274047EFEEC6}"/>
          </ac:spMkLst>
        </pc:spChg>
        <pc:spChg chg="mod">
          <ac:chgData name="Mina Farmanbar" userId="2a1e0098-5dc4-4049-80c3-9d1d60d2f212" providerId="ADAL" clId="{50C9F6F5-DA63-4307-9E82-4C4E097B818B}" dt="2024-07-26T12:12:54.643" v="1212" actId="1076"/>
          <ac:spMkLst>
            <pc:docMk/>
            <pc:sldMk cId="2313612171" sldId="443"/>
            <ac:spMk id="6" creationId="{76EAB272-DF3C-E025-A36A-EFE66DBA960E}"/>
          </ac:spMkLst>
        </pc:spChg>
        <pc:spChg chg="add mod">
          <ac:chgData name="Mina Farmanbar" userId="2a1e0098-5dc4-4049-80c3-9d1d60d2f212" providerId="ADAL" clId="{50C9F6F5-DA63-4307-9E82-4C4E097B818B}" dt="2024-07-26T12:13:52.192" v="1249" actId="1076"/>
          <ac:spMkLst>
            <pc:docMk/>
            <pc:sldMk cId="2313612171" sldId="443"/>
            <ac:spMk id="7" creationId="{65574A63-4E6D-146B-E7DC-6F6D9EE58321}"/>
          </ac:spMkLst>
        </pc:spChg>
        <pc:spChg chg="mod">
          <ac:chgData name="Mina Farmanbar" userId="2a1e0098-5dc4-4049-80c3-9d1d60d2f212" providerId="ADAL" clId="{50C9F6F5-DA63-4307-9E82-4C4E097B818B}" dt="2024-07-26T12:13:05.909" v="1216" actId="1076"/>
          <ac:spMkLst>
            <pc:docMk/>
            <pc:sldMk cId="2313612171" sldId="443"/>
            <ac:spMk id="8" creationId="{3B31D7C8-028B-1396-5206-180DE29CC650}"/>
          </ac:spMkLst>
        </pc:spChg>
      </pc:sldChg>
      <pc:sldChg chg="modSp new mod">
        <pc:chgData name="Mina Farmanbar" userId="2a1e0098-5dc4-4049-80c3-9d1d60d2f212" providerId="ADAL" clId="{50C9F6F5-DA63-4307-9E82-4C4E097B818B}" dt="2024-07-26T12:16:05.680" v="1304" actId="21"/>
        <pc:sldMkLst>
          <pc:docMk/>
          <pc:sldMk cId="3850932997" sldId="444"/>
        </pc:sldMkLst>
        <pc:spChg chg="mod">
          <ac:chgData name="Mina Farmanbar" userId="2a1e0098-5dc4-4049-80c3-9d1d60d2f212" providerId="ADAL" clId="{50C9F6F5-DA63-4307-9E82-4C4E097B818B}" dt="2024-07-26T12:16:05.680" v="1304" actId="21"/>
          <ac:spMkLst>
            <pc:docMk/>
            <pc:sldMk cId="3850932997" sldId="444"/>
            <ac:spMk id="3" creationId="{C680416A-B172-DDBE-DB9B-DE18733C0918}"/>
          </ac:spMkLst>
        </pc:spChg>
      </pc:sldChg>
      <pc:sldChg chg="addSp delSp modSp add mod ord modNotesTx">
        <pc:chgData name="Mina Farmanbar" userId="2a1e0098-5dc4-4049-80c3-9d1d60d2f212" providerId="ADAL" clId="{50C9F6F5-DA63-4307-9E82-4C4E097B818B}" dt="2024-07-26T12:43:07.366" v="1862" actId="1076"/>
        <pc:sldMkLst>
          <pc:docMk/>
          <pc:sldMk cId="245382535" sldId="445"/>
        </pc:sldMkLst>
        <pc:spChg chg="mod">
          <ac:chgData name="Mina Farmanbar" userId="2a1e0098-5dc4-4049-80c3-9d1d60d2f212" providerId="ADAL" clId="{50C9F6F5-DA63-4307-9E82-4C4E097B818B}" dt="2024-07-26T12:30:56.322" v="1562" actId="20577"/>
          <ac:spMkLst>
            <pc:docMk/>
            <pc:sldMk cId="245382535" sldId="445"/>
            <ac:spMk id="2" creationId="{3E0AF5D6-11E8-CC5F-772F-2B629BF14FBB}"/>
          </ac:spMkLst>
        </pc:spChg>
        <pc:spChg chg="del mod">
          <ac:chgData name="Mina Farmanbar" userId="2a1e0098-5dc4-4049-80c3-9d1d60d2f212" providerId="ADAL" clId="{50C9F6F5-DA63-4307-9E82-4C4E097B818B}" dt="2024-07-26T12:35:05.759" v="1669" actId="478"/>
          <ac:spMkLst>
            <pc:docMk/>
            <pc:sldMk cId="245382535" sldId="445"/>
            <ac:spMk id="3" creationId="{FD1C470C-EA3F-AC59-CFC3-2C99D1E1C6EF}"/>
          </ac:spMkLst>
        </pc:spChg>
        <pc:spChg chg="del">
          <ac:chgData name="Mina Farmanbar" userId="2a1e0098-5dc4-4049-80c3-9d1d60d2f212" providerId="ADAL" clId="{50C9F6F5-DA63-4307-9E82-4C4E097B818B}" dt="2024-07-26T12:18:54.316" v="1323" actId="478"/>
          <ac:spMkLst>
            <pc:docMk/>
            <pc:sldMk cId="245382535" sldId="445"/>
            <ac:spMk id="4" creationId="{3ABB92AE-D6C9-2BDD-B902-2AB9CF3E0870}"/>
          </ac:spMkLst>
        </pc:spChg>
        <pc:spChg chg="add del mod">
          <ac:chgData name="Mina Farmanbar" userId="2a1e0098-5dc4-4049-80c3-9d1d60d2f212" providerId="ADAL" clId="{50C9F6F5-DA63-4307-9E82-4C4E097B818B}" dt="2024-07-26T12:26:59.306" v="1449" actId="478"/>
          <ac:spMkLst>
            <pc:docMk/>
            <pc:sldMk cId="245382535" sldId="445"/>
            <ac:spMk id="5" creationId="{7C9BBFFF-3B7B-C0D7-C004-1939DA15A57E}"/>
          </ac:spMkLst>
        </pc:spChg>
        <pc:spChg chg="del">
          <ac:chgData name="Mina Farmanbar" userId="2a1e0098-5dc4-4049-80c3-9d1d60d2f212" providerId="ADAL" clId="{50C9F6F5-DA63-4307-9E82-4C4E097B818B}" dt="2024-07-26T12:18:55.309" v="1324" actId="478"/>
          <ac:spMkLst>
            <pc:docMk/>
            <pc:sldMk cId="245382535" sldId="445"/>
            <ac:spMk id="6" creationId="{76EAB272-DF3C-E025-A36A-EFE66DBA960E}"/>
          </ac:spMkLst>
        </pc:spChg>
        <pc:spChg chg="add del mod">
          <ac:chgData name="Mina Farmanbar" userId="2a1e0098-5dc4-4049-80c3-9d1d60d2f212" providerId="ADAL" clId="{50C9F6F5-DA63-4307-9E82-4C4E097B818B}" dt="2024-07-26T12:26:57.570" v="1448" actId="478"/>
          <ac:spMkLst>
            <pc:docMk/>
            <pc:sldMk cId="245382535" sldId="445"/>
            <ac:spMk id="7" creationId="{EB9E08AE-28A9-2202-8B4D-70BBCBE8860E}"/>
          </ac:spMkLst>
        </pc:spChg>
        <pc:spChg chg="del">
          <ac:chgData name="Mina Farmanbar" userId="2a1e0098-5dc4-4049-80c3-9d1d60d2f212" providerId="ADAL" clId="{50C9F6F5-DA63-4307-9E82-4C4E097B818B}" dt="2024-07-26T12:18:56.582" v="1325" actId="478"/>
          <ac:spMkLst>
            <pc:docMk/>
            <pc:sldMk cId="245382535" sldId="445"/>
            <ac:spMk id="8" creationId="{3B31D7C8-028B-1396-5206-180DE29CC650}"/>
          </ac:spMkLst>
        </pc:spChg>
        <pc:spChg chg="add del mod">
          <ac:chgData name="Mina Farmanbar" userId="2a1e0098-5dc4-4049-80c3-9d1d60d2f212" providerId="ADAL" clId="{50C9F6F5-DA63-4307-9E82-4C4E097B818B}" dt="2024-07-26T12:34:32.503" v="1658" actId="478"/>
          <ac:spMkLst>
            <pc:docMk/>
            <pc:sldMk cId="245382535" sldId="445"/>
            <ac:spMk id="20" creationId="{7410378A-FB10-7DDE-5B13-7A82983B6E6A}"/>
          </ac:spMkLst>
        </pc:spChg>
        <pc:spChg chg="add del mod">
          <ac:chgData name="Mina Farmanbar" userId="2a1e0098-5dc4-4049-80c3-9d1d60d2f212" providerId="ADAL" clId="{50C9F6F5-DA63-4307-9E82-4C4E097B818B}" dt="2024-07-26T12:34:32.503" v="1658" actId="478"/>
          <ac:spMkLst>
            <pc:docMk/>
            <pc:sldMk cId="245382535" sldId="445"/>
            <ac:spMk id="21" creationId="{6C36A9CF-6F4D-2C1F-302E-712EC89906A4}"/>
          </ac:spMkLst>
        </pc:spChg>
        <pc:spChg chg="add del mod">
          <ac:chgData name="Mina Farmanbar" userId="2a1e0098-5dc4-4049-80c3-9d1d60d2f212" providerId="ADAL" clId="{50C9F6F5-DA63-4307-9E82-4C4E097B818B}" dt="2024-07-26T12:34:32.503" v="1658" actId="478"/>
          <ac:spMkLst>
            <pc:docMk/>
            <pc:sldMk cId="245382535" sldId="445"/>
            <ac:spMk id="22" creationId="{7E0A6361-CDDC-A71A-BD21-92113D54BBA0}"/>
          </ac:spMkLst>
        </pc:spChg>
        <pc:spChg chg="add del mod">
          <ac:chgData name="Mina Farmanbar" userId="2a1e0098-5dc4-4049-80c3-9d1d60d2f212" providerId="ADAL" clId="{50C9F6F5-DA63-4307-9E82-4C4E097B818B}" dt="2024-07-26T12:34:32.503" v="1658" actId="478"/>
          <ac:spMkLst>
            <pc:docMk/>
            <pc:sldMk cId="245382535" sldId="445"/>
            <ac:spMk id="24" creationId="{D59A5AD3-BC48-1D93-5945-7B5951016A82}"/>
          </ac:spMkLst>
        </pc:spChg>
        <pc:spChg chg="add del mod">
          <ac:chgData name="Mina Farmanbar" userId="2a1e0098-5dc4-4049-80c3-9d1d60d2f212" providerId="ADAL" clId="{50C9F6F5-DA63-4307-9E82-4C4E097B818B}" dt="2024-07-26T12:34:32.503" v="1658" actId="478"/>
          <ac:spMkLst>
            <pc:docMk/>
            <pc:sldMk cId="245382535" sldId="445"/>
            <ac:spMk id="28" creationId="{2676BFE5-018F-8F51-CF99-7747893FAEBC}"/>
          </ac:spMkLst>
        </pc:spChg>
        <pc:spChg chg="add del mod">
          <ac:chgData name="Mina Farmanbar" userId="2a1e0098-5dc4-4049-80c3-9d1d60d2f212" providerId="ADAL" clId="{50C9F6F5-DA63-4307-9E82-4C4E097B818B}" dt="2024-07-26T12:34:32.503" v="1658" actId="478"/>
          <ac:spMkLst>
            <pc:docMk/>
            <pc:sldMk cId="245382535" sldId="445"/>
            <ac:spMk id="29" creationId="{82E99CD0-FD90-30D6-4A77-BE1A2C781A90}"/>
          </ac:spMkLst>
        </pc:spChg>
        <pc:spChg chg="add del mod">
          <ac:chgData name="Mina Farmanbar" userId="2a1e0098-5dc4-4049-80c3-9d1d60d2f212" providerId="ADAL" clId="{50C9F6F5-DA63-4307-9E82-4C4E097B818B}" dt="2024-07-26T12:34:32.503" v="1658" actId="478"/>
          <ac:spMkLst>
            <pc:docMk/>
            <pc:sldMk cId="245382535" sldId="445"/>
            <ac:spMk id="30" creationId="{081D7831-7864-FD61-F75F-4FA029839888}"/>
          </ac:spMkLst>
        </pc:spChg>
        <pc:spChg chg="add del mod">
          <ac:chgData name="Mina Farmanbar" userId="2a1e0098-5dc4-4049-80c3-9d1d60d2f212" providerId="ADAL" clId="{50C9F6F5-DA63-4307-9E82-4C4E097B818B}" dt="2024-07-26T12:34:32.503" v="1658" actId="478"/>
          <ac:spMkLst>
            <pc:docMk/>
            <pc:sldMk cId="245382535" sldId="445"/>
            <ac:spMk id="31" creationId="{DB73EA0F-E0AE-164B-CED5-8AE5E7681B3B}"/>
          </ac:spMkLst>
        </pc:spChg>
        <pc:spChg chg="add mod">
          <ac:chgData name="Mina Farmanbar" userId="2a1e0098-5dc4-4049-80c3-9d1d60d2f212" providerId="ADAL" clId="{50C9F6F5-DA63-4307-9E82-4C4E097B818B}" dt="2024-07-26T12:40:33.481" v="1836" actId="14100"/>
          <ac:spMkLst>
            <pc:docMk/>
            <pc:sldMk cId="245382535" sldId="445"/>
            <ac:spMk id="32" creationId="{469C98C2-B76B-1A2E-465B-EEE6B40A90EE}"/>
          </ac:spMkLst>
        </pc:spChg>
        <pc:spChg chg="add mod">
          <ac:chgData name="Mina Farmanbar" userId="2a1e0098-5dc4-4049-80c3-9d1d60d2f212" providerId="ADAL" clId="{50C9F6F5-DA63-4307-9E82-4C4E097B818B}" dt="2024-07-26T12:42:33.047" v="1856" actId="1076"/>
          <ac:spMkLst>
            <pc:docMk/>
            <pc:sldMk cId="245382535" sldId="445"/>
            <ac:spMk id="33" creationId="{3ED2A190-3D9A-715C-CE02-112D2792823B}"/>
          </ac:spMkLst>
        </pc:spChg>
        <pc:spChg chg="add mod">
          <ac:chgData name="Mina Farmanbar" userId="2a1e0098-5dc4-4049-80c3-9d1d60d2f212" providerId="ADAL" clId="{50C9F6F5-DA63-4307-9E82-4C4E097B818B}" dt="2024-07-26T12:42:44.863" v="1859" actId="1035"/>
          <ac:spMkLst>
            <pc:docMk/>
            <pc:sldMk cId="245382535" sldId="445"/>
            <ac:spMk id="34" creationId="{F23B2F44-422F-C5C5-5826-BADD814F2ABD}"/>
          </ac:spMkLst>
        </pc:spChg>
        <pc:spChg chg="add mod">
          <ac:chgData name="Mina Farmanbar" userId="2a1e0098-5dc4-4049-80c3-9d1d60d2f212" providerId="ADAL" clId="{50C9F6F5-DA63-4307-9E82-4C4E097B818B}" dt="2024-07-26T12:42:41.013" v="1858" actId="1076"/>
          <ac:spMkLst>
            <pc:docMk/>
            <pc:sldMk cId="245382535" sldId="445"/>
            <ac:spMk id="35" creationId="{BE712388-CBAE-9447-A148-72FFF9DE82F3}"/>
          </ac:spMkLst>
        </pc:spChg>
        <pc:spChg chg="add mod">
          <ac:chgData name="Mina Farmanbar" userId="2a1e0098-5dc4-4049-80c3-9d1d60d2f212" providerId="ADAL" clId="{50C9F6F5-DA63-4307-9E82-4C4E097B818B}" dt="2024-07-26T12:42:36.341" v="1857" actId="1076"/>
          <ac:spMkLst>
            <pc:docMk/>
            <pc:sldMk cId="245382535" sldId="445"/>
            <ac:spMk id="36" creationId="{531172D2-978E-DFCF-2A6A-49422987C372}"/>
          </ac:spMkLst>
        </pc:spChg>
        <pc:spChg chg="add mod">
          <ac:chgData name="Mina Farmanbar" userId="2a1e0098-5dc4-4049-80c3-9d1d60d2f212" providerId="ADAL" clId="{50C9F6F5-DA63-4307-9E82-4C4E097B818B}" dt="2024-07-26T12:42:51.610" v="1860" actId="1076"/>
          <ac:spMkLst>
            <pc:docMk/>
            <pc:sldMk cId="245382535" sldId="445"/>
            <ac:spMk id="37" creationId="{0A868766-E036-6DA8-C795-B2C09C1B281A}"/>
          </ac:spMkLst>
        </pc:spChg>
        <pc:spChg chg="add mod">
          <ac:chgData name="Mina Farmanbar" userId="2a1e0098-5dc4-4049-80c3-9d1d60d2f212" providerId="ADAL" clId="{50C9F6F5-DA63-4307-9E82-4C4E097B818B}" dt="2024-07-26T12:43:07.366" v="1862" actId="1076"/>
          <ac:spMkLst>
            <pc:docMk/>
            <pc:sldMk cId="245382535" sldId="445"/>
            <ac:spMk id="38" creationId="{10713EB1-F560-C94E-A18E-43705B9F2D97}"/>
          </ac:spMkLst>
        </pc:spChg>
        <pc:cxnChg chg="add del mod">
          <ac:chgData name="Mina Farmanbar" userId="2a1e0098-5dc4-4049-80c3-9d1d60d2f212" providerId="ADAL" clId="{50C9F6F5-DA63-4307-9E82-4C4E097B818B}" dt="2024-07-26T12:34:32.503" v="1658" actId="478"/>
          <ac:cxnSpMkLst>
            <pc:docMk/>
            <pc:sldMk cId="245382535" sldId="445"/>
            <ac:cxnSpMk id="10" creationId="{01C9A761-DC88-B068-E302-34ACFB41F2D8}"/>
          </ac:cxnSpMkLst>
        </pc:cxnChg>
        <pc:cxnChg chg="add del mod">
          <ac:chgData name="Mina Farmanbar" userId="2a1e0098-5dc4-4049-80c3-9d1d60d2f212" providerId="ADAL" clId="{50C9F6F5-DA63-4307-9E82-4C4E097B818B}" dt="2024-07-26T12:34:32.503" v="1658" actId="478"/>
          <ac:cxnSpMkLst>
            <pc:docMk/>
            <pc:sldMk cId="245382535" sldId="445"/>
            <ac:cxnSpMk id="11" creationId="{F87AF36F-A9A9-A213-301C-F92BBA94658E}"/>
          </ac:cxnSpMkLst>
        </pc:cxnChg>
        <pc:cxnChg chg="add del mod">
          <ac:chgData name="Mina Farmanbar" userId="2a1e0098-5dc4-4049-80c3-9d1d60d2f212" providerId="ADAL" clId="{50C9F6F5-DA63-4307-9E82-4C4E097B818B}" dt="2024-07-26T12:34:32.503" v="1658" actId="478"/>
          <ac:cxnSpMkLst>
            <pc:docMk/>
            <pc:sldMk cId="245382535" sldId="445"/>
            <ac:cxnSpMk id="13" creationId="{D6D45EA0-3528-D881-A442-F880A3B8878F}"/>
          </ac:cxnSpMkLst>
        </pc:cxnChg>
        <pc:cxnChg chg="add del mod">
          <ac:chgData name="Mina Farmanbar" userId="2a1e0098-5dc4-4049-80c3-9d1d60d2f212" providerId="ADAL" clId="{50C9F6F5-DA63-4307-9E82-4C4E097B818B}" dt="2024-07-26T12:34:32.503" v="1658" actId="478"/>
          <ac:cxnSpMkLst>
            <pc:docMk/>
            <pc:sldMk cId="245382535" sldId="445"/>
            <ac:cxnSpMk id="25" creationId="{331D1A0E-51F7-C983-F867-56F9E78AAC8D}"/>
          </ac:cxnSpMkLst>
        </pc:cxnChg>
        <pc:cxnChg chg="add del mod">
          <ac:chgData name="Mina Farmanbar" userId="2a1e0098-5dc4-4049-80c3-9d1d60d2f212" providerId="ADAL" clId="{50C9F6F5-DA63-4307-9E82-4C4E097B818B}" dt="2024-07-26T12:34:32.503" v="1658" actId="478"/>
          <ac:cxnSpMkLst>
            <pc:docMk/>
            <pc:sldMk cId="245382535" sldId="445"/>
            <ac:cxnSpMk id="26" creationId="{B5BD7068-B527-BA41-8835-43ABF3438376}"/>
          </ac:cxnSpMkLst>
        </pc:cxnChg>
        <pc:cxnChg chg="add del mod">
          <ac:chgData name="Mina Farmanbar" userId="2a1e0098-5dc4-4049-80c3-9d1d60d2f212" providerId="ADAL" clId="{50C9F6F5-DA63-4307-9E82-4C4E097B818B}" dt="2024-07-26T12:34:32.503" v="1658" actId="478"/>
          <ac:cxnSpMkLst>
            <pc:docMk/>
            <pc:sldMk cId="245382535" sldId="445"/>
            <ac:cxnSpMk id="27" creationId="{AC6FCB8F-3ED5-1A7F-D3AC-89B32F84562E}"/>
          </ac:cxnSpMkLst>
        </pc:cxnChg>
      </pc:sldChg>
      <pc:sldChg chg="delSp modSp add mod ord modNotesTx">
        <pc:chgData name="Mina Farmanbar" userId="2a1e0098-5dc4-4049-80c3-9d1d60d2f212" providerId="ADAL" clId="{50C9F6F5-DA63-4307-9E82-4C4E097B818B}" dt="2024-07-26T12:30:32.187" v="1531"/>
        <pc:sldMkLst>
          <pc:docMk/>
          <pc:sldMk cId="2836915565" sldId="446"/>
        </pc:sldMkLst>
        <pc:spChg chg="mod">
          <ac:chgData name="Mina Farmanbar" userId="2a1e0098-5dc4-4049-80c3-9d1d60d2f212" providerId="ADAL" clId="{50C9F6F5-DA63-4307-9E82-4C4E097B818B}" dt="2024-07-26T12:28:05.595" v="1481" actId="20577"/>
          <ac:spMkLst>
            <pc:docMk/>
            <pc:sldMk cId="2836915565" sldId="446"/>
            <ac:spMk id="2" creationId="{3E0AF5D6-11E8-CC5F-772F-2B629BF14FBB}"/>
          </ac:spMkLst>
        </pc:spChg>
        <pc:spChg chg="mod">
          <ac:chgData name="Mina Farmanbar" userId="2a1e0098-5dc4-4049-80c3-9d1d60d2f212" providerId="ADAL" clId="{50C9F6F5-DA63-4307-9E82-4C4E097B818B}" dt="2024-07-26T12:28:42.615" v="1486" actId="2711"/>
          <ac:spMkLst>
            <pc:docMk/>
            <pc:sldMk cId="2836915565" sldId="446"/>
            <ac:spMk id="3" creationId="{FD1C470C-EA3F-AC59-CFC3-2C99D1E1C6EF}"/>
          </ac:spMkLst>
        </pc:spChg>
        <pc:spChg chg="mod">
          <ac:chgData name="Mina Farmanbar" userId="2a1e0098-5dc4-4049-80c3-9d1d60d2f212" providerId="ADAL" clId="{50C9F6F5-DA63-4307-9E82-4C4E097B818B}" dt="2024-07-26T12:30:06.474" v="1527" actId="1076"/>
          <ac:spMkLst>
            <pc:docMk/>
            <pc:sldMk cId="2836915565" sldId="446"/>
            <ac:spMk id="20" creationId="{7410378A-FB10-7DDE-5B13-7A82983B6E6A}"/>
          </ac:spMkLst>
        </pc:spChg>
        <pc:spChg chg="mod">
          <ac:chgData name="Mina Farmanbar" userId="2a1e0098-5dc4-4049-80c3-9d1d60d2f212" providerId="ADAL" clId="{50C9F6F5-DA63-4307-9E82-4C4E097B818B}" dt="2024-07-26T12:30:06.474" v="1527" actId="1076"/>
          <ac:spMkLst>
            <pc:docMk/>
            <pc:sldMk cId="2836915565" sldId="446"/>
            <ac:spMk id="21" creationId="{6C36A9CF-6F4D-2C1F-302E-712EC89906A4}"/>
          </ac:spMkLst>
        </pc:spChg>
        <pc:spChg chg="mod">
          <ac:chgData name="Mina Farmanbar" userId="2a1e0098-5dc4-4049-80c3-9d1d60d2f212" providerId="ADAL" clId="{50C9F6F5-DA63-4307-9E82-4C4E097B818B}" dt="2024-07-26T12:30:06.474" v="1527" actId="1076"/>
          <ac:spMkLst>
            <pc:docMk/>
            <pc:sldMk cId="2836915565" sldId="446"/>
            <ac:spMk id="22" creationId="{7E0A6361-CDDC-A71A-BD21-92113D54BBA0}"/>
          </ac:spMkLst>
        </pc:spChg>
        <pc:spChg chg="mod">
          <ac:chgData name="Mina Farmanbar" userId="2a1e0098-5dc4-4049-80c3-9d1d60d2f212" providerId="ADAL" clId="{50C9F6F5-DA63-4307-9E82-4C4E097B818B}" dt="2024-07-26T12:30:06.474" v="1527" actId="1076"/>
          <ac:spMkLst>
            <pc:docMk/>
            <pc:sldMk cId="2836915565" sldId="446"/>
            <ac:spMk id="24" creationId="{D59A5AD3-BC48-1D93-5945-7B5951016A82}"/>
          </ac:spMkLst>
        </pc:spChg>
        <pc:spChg chg="del mod">
          <ac:chgData name="Mina Farmanbar" userId="2a1e0098-5dc4-4049-80c3-9d1d60d2f212" providerId="ADAL" clId="{50C9F6F5-DA63-4307-9E82-4C4E097B818B}" dt="2024-07-26T12:28:57.309" v="1489" actId="478"/>
          <ac:spMkLst>
            <pc:docMk/>
            <pc:sldMk cId="2836915565" sldId="446"/>
            <ac:spMk id="28" creationId="{2676BFE5-018F-8F51-CF99-7747893FAEBC}"/>
          </ac:spMkLst>
        </pc:spChg>
        <pc:spChg chg="del mod">
          <ac:chgData name="Mina Farmanbar" userId="2a1e0098-5dc4-4049-80c3-9d1d60d2f212" providerId="ADAL" clId="{50C9F6F5-DA63-4307-9E82-4C4E097B818B}" dt="2024-07-26T12:28:59.810" v="1494" actId="478"/>
          <ac:spMkLst>
            <pc:docMk/>
            <pc:sldMk cId="2836915565" sldId="446"/>
            <ac:spMk id="29" creationId="{82E99CD0-FD90-30D6-4A77-BE1A2C781A90}"/>
          </ac:spMkLst>
        </pc:spChg>
        <pc:spChg chg="del">
          <ac:chgData name="Mina Farmanbar" userId="2a1e0098-5dc4-4049-80c3-9d1d60d2f212" providerId="ADAL" clId="{50C9F6F5-DA63-4307-9E82-4C4E097B818B}" dt="2024-07-26T12:29:00.905" v="1495" actId="478"/>
          <ac:spMkLst>
            <pc:docMk/>
            <pc:sldMk cId="2836915565" sldId="446"/>
            <ac:spMk id="30" creationId="{081D7831-7864-FD61-F75F-4FA029839888}"/>
          </ac:spMkLst>
        </pc:spChg>
        <pc:spChg chg="del">
          <ac:chgData name="Mina Farmanbar" userId="2a1e0098-5dc4-4049-80c3-9d1d60d2f212" providerId="ADAL" clId="{50C9F6F5-DA63-4307-9E82-4C4E097B818B}" dt="2024-07-26T12:28:55.731" v="1487" actId="478"/>
          <ac:spMkLst>
            <pc:docMk/>
            <pc:sldMk cId="2836915565" sldId="446"/>
            <ac:spMk id="31" creationId="{DB73EA0F-E0AE-164B-CED5-8AE5E7681B3B}"/>
          </ac:spMkLst>
        </pc:spChg>
        <pc:cxnChg chg="mod">
          <ac:chgData name="Mina Farmanbar" userId="2a1e0098-5dc4-4049-80c3-9d1d60d2f212" providerId="ADAL" clId="{50C9F6F5-DA63-4307-9E82-4C4E097B818B}" dt="2024-07-26T12:30:06.474" v="1527" actId="1076"/>
          <ac:cxnSpMkLst>
            <pc:docMk/>
            <pc:sldMk cId="2836915565" sldId="446"/>
            <ac:cxnSpMk id="10" creationId="{01C9A761-DC88-B068-E302-34ACFB41F2D8}"/>
          </ac:cxnSpMkLst>
        </pc:cxnChg>
        <pc:cxnChg chg="mod">
          <ac:chgData name="Mina Farmanbar" userId="2a1e0098-5dc4-4049-80c3-9d1d60d2f212" providerId="ADAL" clId="{50C9F6F5-DA63-4307-9E82-4C4E097B818B}" dt="2024-07-26T12:30:06.474" v="1527" actId="1076"/>
          <ac:cxnSpMkLst>
            <pc:docMk/>
            <pc:sldMk cId="2836915565" sldId="446"/>
            <ac:cxnSpMk id="11" creationId="{F87AF36F-A9A9-A213-301C-F92BBA94658E}"/>
          </ac:cxnSpMkLst>
        </pc:cxnChg>
        <pc:cxnChg chg="mod">
          <ac:chgData name="Mina Farmanbar" userId="2a1e0098-5dc4-4049-80c3-9d1d60d2f212" providerId="ADAL" clId="{50C9F6F5-DA63-4307-9E82-4C4E097B818B}" dt="2024-07-26T12:30:06.474" v="1527" actId="1076"/>
          <ac:cxnSpMkLst>
            <pc:docMk/>
            <pc:sldMk cId="2836915565" sldId="446"/>
            <ac:cxnSpMk id="13" creationId="{D6D45EA0-3528-D881-A442-F880A3B8878F}"/>
          </ac:cxnSpMkLst>
        </pc:cxnChg>
        <pc:cxnChg chg="del">
          <ac:chgData name="Mina Farmanbar" userId="2a1e0098-5dc4-4049-80c3-9d1d60d2f212" providerId="ADAL" clId="{50C9F6F5-DA63-4307-9E82-4C4E097B818B}" dt="2024-07-26T12:28:57.881" v="1490" actId="478"/>
          <ac:cxnSpMkLst>
            <pc:docMk/>
            <pc:sldMk cId="2836915565" sldId="446"/>
            <ac:cxnSpMk id="25" creationId="{331D1A0E-51F7-C983-F867-56F9E78AAC8D}"/>
          </ac:cxnSpMkLst>
        </pc:cxnChg>
        <pc:cxnChg chg="del">
          <ac:chgData name="Mina Farmanbar" userId="2a1e0098-5dc4-4049-80c3-9d1d60d2f212" providerId="ADAL" clId="{50C9F6F5-DA63-4307-9E82-4C4E097B818B}" dt="2024-07-26T12:28:58.337" v="1491" actId="478"/>
          <ac:cxnSpMkLst>
            <pc:docMk/>
            <pc:sldMk cId="2836915565" sldId="446"/>
            <ac:cxnSpMk id="26" creationId="{B5BD7068-B527-BA41-8835-43ABF3438376}"/>
          </ac:cxnSpMkLst>
        </pc:cxnChg>
        <pc:cxnChg chg="del">
          <ac:chgData name="Mina Farmanbar" userId="2a1e0098-5dc4-4049-80c3-9d1d60d2f212" providerId="ADAL" clId="{50C9F6F5-DA63-4307-9E82-4C4E097B818B}" dt="2024-07-26T12:28:58.769" v="1492" actId="478"/>
          <ac:cxnSpMkLst>
            <pc:docMk/>
            <pc:sldMk cId="2836915565" sldId="446"/>
            <ac:cxnSpMk id="27" creationId="{AC6FCB8F-3ED5-1A7F-D3AC-89B32F84562E}"/>
          </ac:cxnSpMkLst>
        </pc:cxnChg>
      </pc:sldChg>
      <pc:sldChg chg="add">
        <pc:chgData name="Mina Farmanbar" userId="2a1e0098-5dc4-4049-80c3-9d1d60d2f212" providerId="ADAL" clId="{50C9F6F5-DA63-4307-9E82-4C4E097B818B}" dt="2024-07-26T12:30:40.246" v="1532"/>
        <pc:sldMkLst>
          <pc:docMk/>
          <pc:sldMk cId="3911424734" sldId="447"/>
        </pc:sldMkLst>
      </pc:sldChg>
      <pc:sldChg chg="modSp new mod">
        <pc:chgData name="Mina Farmanbar" userId="2a1e0098-5dc4-4049-80c3-9d1d60d2f212" providerId="ADAL" clId="{50C9F6F5-DA63-4307-9E82-4C4E097B818B}" dt="2024-07-26T12:31:28.844" v="1585" actId="403"/>
        <pc:sldMkLst>
          <pc:docMk/>
          <pc:sldMk cId="3132556045" sldId="448"/>
        </pc:sldMkLst>
        <pc:spChg chg="mod">
          <ac:chgData name="Mina Farmanbar" userId="2a1e0098-5dc4-4049-80c3-9d1d60d2f212" providerId="ADAL" clId="{50C9F6F5-DA63-4307-9E82-4C4E097B818B}" dt="2024-07-26T12:31:23.990" v="1582" actId="1076"/>
          <ac:spMkLst>
            <pc:docMk/>
            <pc:sldMk cId="3132556045" sldId="448"/>
            <ac:spMk id="2" creationId="{E4926214-91D1-EA68-CA59-C6DBF38A7953}"/>
          </ac:spMkLst>
        </pc:spChg>
        <pc:spChg chg="mod">
          <ac:chgData name="Mina Farmanbar" userId="2a1e0098-5dc4-4049-80c3-9d1d60d2f212" providerId="ADAL" clId="{50C9F6F5-DA63-4307-9E82-4C4E097B818B}" dt="2024-07-26T12:31:28.844" v="1585" actId="403"/>
          <ac:spMkLst>
            <pc:docMk/>
            <pc:sldMk cId="3132556045" sldId="448"/>
            <ac:spMk id="3" creationId="{13DB30C7-D96C-AC95-843A-62A5EA333159}"/>
          </ac:spMkLst>
        </pc:spChg>
      </pc:sldChg>
      <pc:sldMasterChg chg="delSldLayout">
        <pc:chgData name="Mina Farmanbar" userId="2a1e0098-5dc4-4049-80c3-9d1d60d2f212" providerId="ADAL" clId="{50C9F6F5-DA63-4307-9E82-4C4E097B818B}" dt="2024-07-26T08:02:44.512" v="886" actId="47"/>
        <pc:sldMasterMkLst>
          <pc:docMk/>
          <pc:sldMasterMk cId="1845434744" sldId="2147483678"/>
        </pc:sldMasterMkLst>
        <pc:sldLayoutChg chg="del">
          <pc:chgData name="Mina Farmanbar" userId="2a1e0098-5dc4-4049-80c3-9d1d60d2f212" providerId="ADAL" clId="{50C9F6F5-DA63-4307-9E82-4C4E097B818B}" dt="2024-07-26T08:02:44.512" v="886" actId="47"/>
          <pc:sldLayoutMkLst>
            <pc:docMk/>
            <pc:sldMasterMk cId="1845434744" sldId="2147483678"/>
            <pc:sldLayoutMk cId="475038946" sldId="2147483693"/>
          </pc:sldLayoutMkLst>
        </pc:sldLayoutChg>
      </pc:sldMasterChg>
    </pc:docChg>
  </pc:docChgLst>
  <pc:docChgLst>
    <pc:chgData name="Mina Farmanbar" userId="2a1e0098-5dc4-4049-80c3-9d1d60d2f212" providerId="ADAL" clId="{45B4D9DF-F94D-4384-B9B0-24C2B882443F}"/>
    <pc:docChg chg="undo custSel addSld delSld modSld sldOrd">
      <pc:chgData name="Mina Farmanbar" userId="2a1e0098-5dc4-4049-80c3-9d1d60d2f212" providerId="ADAL" clId="{45B4D9DF-F94D-4384-B9B0-24C2B882443F}" dt="2024-07-30T14:08:22.839" v="973" actId="14100"/>
      <pc:docMkLst>
        <pc:docMk/>
      </pc:docMkLst>
      <pc:sldChg chg="modSp mod modNotesTx">
        <pc:chgData name="Mina Farmanbar" userId="2a1e0098-5dc4-4049-80c3-9d1d60d2f212" providerId="ADAL" clId="{45B4D9DF-F94D-4384-B9B0-24C2B882443F}" dt="2024-07-30T09:57:03.696" v="42"/>
        <pc:sldMkLst>
          <pc:docMk/>
          <pc:sldMk cId="3518625769" sldId="370"/>
        </pc:sldMkLst>
        <pc:spChg chg="mod">
          <ac:chgData name="Mina Farmanbar" userId="2a1e0098-5dc4-4049-80c3-9d1d60d2f212" providerId="ADAL" clId="{45B4D9DF-F94D-4384-B9B0-24C2B882443F}" dt="2024-07-30T09:53:55.636" v="19" actId="6549"/>
          <ac:spMkLst>
            <pc:docMk/>
            <pc:sldMk cId="3518625769" sldId="370"/>
            <ac:spMk id="2" creationId="{94DB8287-6178-6F17-1E2E-A7D1BE0828BB}"/>
          </ac:spMkLst>
        </pc:spChg>
      </pc:sldChg>
      <pc:sldChg chg="del">
        <pc:chgData name="Mina Farmanbar" userId="2a1e0098-5dc4-4049-80c3-9d1d60d2f212" providerId="ADAL" clId="{45B4D9DF-F94D-4384-B9B0-24C2B882443F}" dt="2024-07-30T10:24:28.634" v="505" actId="47"/>
        <pc:sldMkLst>
          <pc:docMk/>
          <pc:sldMk cId="1523752564" sldId="442"/>
        </pc:sldMkLst>
      </pc:sldChg>
      <pc:sldChg chg="del">
        <pc:chgData name="Mina Farmanbar" userId="2a1e0098-5dc4-4049-80c3-9d1d60d2f212" providerId="ADAL" clId="{45B4D9DF-F94D-4384-B9B0-24C2B882443F}" dt="2024-07-30T10:24:29.234" v="506" actId="47"/>
        <pc:sldMkLst>
          <pc:docMk/>
          <pc:sldMk cId="2313612171" sldId="443"/>
        </pc:sldMkLst>
      </pc:sldChg>
      <pc:sldChg chg="del">
        <pc:chgData name="Mina Farmanbar" userId="2a1e0098-5dc4-4049-80c3-9d1d60d2f212" providerId="ADAL" clId="{45B4D9DF-F94D-4384-B9B0-24C2B882443F}" dt="2024-07-30T10:24:26.471" v="503" actId="47"/>
        <pc:sldMkLst>
          <pc:docMk/>
          <pc:sldMk cId="245382535" sldId="445"/>
        </pc:sldMkLst>
      </pc:sldChg>
      <pc:sldChg chg="del">
        <pc:chgData name="Mina Farmanbar" userId="2a1e0098-5dc4-4049-80c3-9d1d60d2f212" providerId="ADAL" clId="{45B4D9DF-F94D-4384-B9B0-24C2B882443F}" dt="2024-07-30T10:24:27.785" v="504" actId="47"/>
        <pc:sldMkLst>
          <pc:docMk/>
          <pc:sldMk cId="2836915565" sldId="446"/>
        </pc:sldMkLst>
      </pc:sldChg>
      <pc:sldChg chg="addSp delSp modSp mod ord modNotesTx">
        <pc:chgData name="Mina Farmanbar" userId="2a1e0098-5dc4-4049-80c3-9d1d60d2f212" providerId="ADAL" clId="{45B4D9DF-F94D-4384-B9B0-24C2B882443F}" dt="2024-07-30T13:25:14.072" v="963" actId="1076"/>
        <pc:sldMkLst>
          <pc:docMk/>
          <pc:sldMk cId="3911424734" sldId="447"/>
        </pc:sldMkLst>
        <pc:spChg chg="mod">
          <ac:chgData name="Mina Farmanbar" userId="2a1e0098-5dc4-4049-80c3-9d1d60d2f212" providerId="ADAL" clId="{45B4D9DF-F94D-4384-B9B0-24C2B882443F}" dt="2024-07-30T09:56:16.087" v="31"/>
          <ac:spMkLst>
            <pc:docMk/>
            <pc:sldMk cId="3911424734" sldId="447"/>
            <ac:spMk id="2" creationId="{3E0AF5D6-11E8-CC5F-772F-2B629BF14FBB}"/>
          </ac:spMkLst>
        </pc:spChg>
        <pc:spChg chg="mod">
          <ac:chgData name="Mina Farmanbar" userId="2a1e0098-5dc4-4049-80c3-9d1d60d2f212" providerId="ADAL" clId="{45B4D9DF-F94D-4384-B9B0-24C2B882443F}" dt="2024-07-30T13:25:05.099" v="961"/>
          <ac:spMkLst>
            <pc:docMk/>
            <pc:sldMk cId="3911424734" sldId="447"/>
            <ac:spMk id="3" creationId="{FD1C470C-EA3F-AC59-CFC3-2C99D1E1C6EF}"/>
          </ac:spMkLst>
        </pc:spChg>
        <pc:spChg chg="add mod">
          <ac:chgData name="Mina Farmanbar" userId="2a1e0098-5dc4-4049-80c3-9d1d60d2f212" providerId="ADAL" clId="{45B4D9DF-F94D-4384-B9B0-24C2B882443F}" dt="2024-07-30T13:25:14.072" v="963" actId="1076"/>
          <ac:spMkLst>
            <pc:docMk/>
            <pc:sldMk cId="3911424734" sldId="447"/>
            <ac:spMk id="5" creationId="{686E7A66-9814-45F9-733F-42C87500EF04}"/>
          </ac:spMkLst>
        </pc:spChg>
        <pc:spChg chg="del">
          <ac:chgData name="Mina Farmanbar" userId="2a1e0098-5dc4-4049-80c3-9d1d60d2f212" providerId="ADAL" clId="{45B4D9DF-F94D-4384-B9B0-24C2B882443F}" dt="2024-07-30T09:57:07.835" v="43" actId="478"/>
          <ac:spMkLst>
            <pc:docMk/>
            <pc:sldMk cId="3911424734" sldId="447"/>
            <ac:spMk id="20" creationId="{7410378A-FB10-7DDE-5B13-7A82983B6E6A}"/>
          </ac:spMkLst>
        </pc:spChg>
        <pc:spChg chg="del">
          <ac:chgData name="Mina Farmanbar" userId="2a1e0098-5dc4-4049-80c3-9d1d60d2f212" providerId="ADAL" clId="{45B4D9DF-F94D-4384-B9B0-24C2B882443F}" dt="2024-07-30T09:57:07.835" v="43" actId="478"/>
          <ac:spMkLst>
            <pc:docMk/>
            <pc:sldMk cId="3911424734" sldId="447"/>
            <ac:spMk id="21" creationId="{6C36A9CF-6F4D-2C1F-302E-712EC89906A4}"/>
          </ac:spMkLst>
        </pc:spChg>
        <pc:spChg chg="del">
          <ac:chgData name="Mina Farmanbar" userId="2a1e0098-5dc4-4049-80c3-9d1d60d2f212" providerId="ADAL" clId="{45B4D9DF-F94D-4384-B9B0-24C2B882443F}" dt="2024-07-30T09:57:07.835" v="43" actId="478"/>
          <ac:spMkLst>
            <pc:docMk/>
            <pc:sldMk cId="3911424734" sldId="447"/>
            <ac:spMk id="22" creationId="{7E0A6361-CDDC-A71A-BD21-92113D54BBA0}"/>
          </ac:spMkLst>
        </pc:spChg>
        <pc:spChg chg="del">
          <ac:chgData name="Mina Farmanbar" userId="2a1e0098-5dc4-4049-80c3-9d1d60d2f212" providerId="ADAL" clId="{45B4D9DF-F94D-4384-B9B0-24C2B882443F}" dt="2024-07-30T09:57:07.835" v="43" actId="478"/>
          <ac:spMkLst>
            <pc:docMk/>
            <pc:sldMk cId="3911424734" sldId="447"/>
            <ac:spMk id="24" creationId="{D59A5AD3-BC48-1D93-5945-7B5951016A82}"/>
          </ac:spMkLst>
        </pc:spChg>
        <pc:spChg chg="del">
          <ac:chgData name="Mina Farmanbar" userId="2a1e0098-5dc4-4049-80c3-9d1d60d2f212" providerId="ADAL" clId="{45B4D9DF-F94D-4384-B9B0-24C2B882443F}" dt="2024-07-30T09:57:07.835" v="43" actId="478"/>
          <ac:spMkLst>
            <pc:docMk/>
            <pc:sldMk cId="3911424734" sldId="447"/>
            <ac:spMk id="28" creationId="{2676BFE5-018F-8F51-CF99-7747893FAEBC}"/>
          </ac:spMkLst>
        </pc:spChg>
        <pc:spChg chg="del">
          <ac:chgData name="Mina Farmanbar" userId="2a1e0098-5dc4-4049-80c3-9d1d60d2f212" providerId="ADAL" clId="{45B4D9DF-F94D-4384-B9B0-24C2B882443F}" dt="2024-07-30T09:57:07.835" v="43" actId="478"/>
          <ac:spMkLst>
            <pc:docMk/>
            <pc:sldMk cId="3911424734" sldId="447"/>
            <ac:spMk id="29" creationId="{82E99CD0-FD90-30D6-4A77-BE1A2C781A90}"/>
          </ac:spMkLst>
        </pc:spChg>
        <pc:spChg chg="del">
          <ac:chgData name="Mina Farmanbar" userId="2a1e0098-5dc4-4049-80c3-9d1d60d2f212" providerId="ADAL" clId="{45B4D9DF-F94D-4384-B9B0-24C2B882443F}" dt="2024-07-30T09:57:07.835" v="43" actId="478"/>
          <ac:spMkLst>
            <pc:docMk/>
            <pc:sldMk cId="3911424734" sldId="447"/>
            <ac:spMk id="30" creationId="{081D7831-7864-FD61-F75F-4FA029839888}"/>
          </ac:spMkLst>
        </pc:spChg>
        <pc:spChg chg="del">
          <ac:chgData name="Mina Farmanbar" userId="2a1e0098-5dc4-4049-80c3-9d1d60d2f212" providerId="ADAL" clId="{45B4D9DF-F94D-4384-B9B0-24C2B882443F}" dt="2024-07-30T09:57:07.835" v="43" actId="478"/>
          <ac:spMkLst>
            <pc:docMk/>
            <pc:sldMk cId="3911424734" sldId="447"/>
            <ac:spMk id="31" creationId="{DB73EA0F-E0AE-164B-CED5-8AE5E7681B3B}"/>
          </ac:spMkLst>
        </pc:spChg>
        <pc:picChg chg="add mod">
          <ac:chgData name="Mina Farmanbar" userId="2a1e0098-5dc4-4049-80c3-9d1d60d2f212" providerId="ADAL" clId="{45B4D9DF-F94D-4384-B9B0-24C2B882443F}" dt="2024-07-30T13:25:12.029" v="962" actId="1076"/>
          <ac:picMkLst>
            <pc:docMk/>
            <pc:sldMk cId="3911424734" sldId="447"/>
            <ac:picMk id="1026" creationId="{7993B888-57A9-E099-2EAE-C10380C931DE}"/>
          </ac:picMkLst>
        </pc:picChg>
        <pc:cxnChg chg="del">
          <ac:chgData name="Mina Farmanbar" userId="2a1e0098-5dc4-4049-80c3-9d1d60d2f212" providerId="ADAL" clId="{45B4D9DF-F94D-4384-B9B0-24C2B882443F}" dt="2024-07-30T09:57:07.835" v="43" actId="478"/>
          <ac:cxnSpMkLst>
            <pc:docMk/>
            <pc:sldMk cId="3911424734" sldId="447"/>
            <ac:cxnSpMk id="10" creationId="{01C9A761-DC88-B068-E302-34ACFB41F2D8}"/>
          </ac:cxnSpMkLst>
        </pc:cxnChg>
        <pc:cxnChg chg="del">
          <ac:chgData name="Mina Farmanbar" userId="2a1e0098-5dc4-4049-80c3-9d1d60d2f212" providerId="ADAL" clId="{45B4D9DF-F94D-4384-B9B0-24C2B882443F}" dt="2024-07-30T09:57:07.835" v="43" actId="478"/>
          <ac:cxnSpMkLst>
            <pc:docMk/>
            <pc:sldMk cId="3911424734" sldId="447"/>
            <ac:cxnSpMk id="11" creationId="{F87AF36F-A9A9-A213-301C-F92BBA94658E}"/>
          </ac:cxnSpMkLst>
        </pc:cxnChg>
        <pc:cxnChg chg="del">
          <ac:chgData name="Mina Farmanbar" userId="2a1e0098-5dc4-4049-80c3-9d1d60d2f212" providerId="ADAL" clId="{45B4D9DF-F94D-4384-B9B0-24C2B882443F}" dt="2024-07-30T09:57:07.835" v="43" actId="478"/>
          <ac:cxnSpMkLst>
            <pc:docMk/>
            <pc:sldMk cId="3911424734" sldId="447"/>
            <ac:cxnSpMk id="13" creationId="{D6D45EA0-3528-D881-A442-F880A3B8878F}"/>
          </ac:cxnSpMkLst>
        </pc:cxnChg>
        <pc:cxnChg chg="del">
          <ac:chgData name="Mina Farmanbar" userId="2a1e0098-5dc4-4049-80c3-9d1d60d2f212" providerId="ADAL" clId="{45B4D9DF-F94D-4384-B9B0-24C2B882443F}" dt="2024-07-30T09:57:07.835" v="43" actId="478"/>
          <ac:cxnSpMkLst>
            <pc:docMk/>
            <pc:sldMk cId="3911424734" sldId="447"/>
            <ac:cxnSpMk id="25" creationId="{331D1A0E-51F7-C983-F867-56F9E78AAC8D}"/>
          </ac:cxnSpMkLst>
        </pc:cxnChg>
        <pc:cxnChg chg="del">
          <ac:chgData name="Mina Farmanbar" userId="2a1e0098-5dc4-4049-80c3-9d1d60d2f212" providerId="ADAL" clId="{45B4D9DF-F94D-4384-B9B0-24C2B882443F}" dt="2024-07-30T09:57:07.835" v="43" actId="478"/>
          <ac:cxnSpMkLst>
            <pc:docMk/>
            <pc:sldMk cId="3911424734" sldId="447"/>
            <ac:cxnSpMk id="26" creationId="{B5BD7068-B527-BA41-8835-43ABF3438376}"/>
          </ac:cxnSpMkLst>
        </pc:cxnChg>
        <pc:cxnChg chg="del">
          <ac:chgData name="Mina Farmanbar" userId="2a1e0098-5dc4-4049-80c3-9d1d60d2f212" providerId="ADAL" clId="{45B4D9DF-F94D-4384-B9B0-24C2B882443F}" dt="2024-07-30T09:57:07.835" v="43" actId="478"/>
          <ac:cxnSpMkLst>
            <pc:docMk/>
            <pc:sldMk cId="3911424734" sldId="447"/>
            <ac:cxnSpMk id="27" creationId="{AC6FCB8F-3ED5-1A7F-D3AC-89B32F84562E}"/>
          </ac:cxnSpMkLst>
        </pc:cxnChg>
      </pc:sldChg>
      <pc:sldChg chg="del">
        <pc:chgData name="Mina Farmanbar" userId="2a1e0098-5dc4-4049-80c3-9d1d60d2f212" providerId="ADAL" clId="{45B4D9DF-F94D-4384-B9B0-24C2B882443F}" dt="2024-07-30T10:24:29.896" v="507" actId="47"/>
        <pc:sldMkLst>
          <pc:docMk/>
          <pc:sldMk cId="56534331" sldId="448"/>
        </pc:sldMkLst>
      </pc:sldChg>
      <pc:sldChg chg="addSp delSp modSp add mod modNotesTx">
        <pc:chgData name="Mina Farmanbar" userId="2a1e0098-5dc4-4049-80c3-9d1d60d2f212" providerId="ADAL" clId="{45B4D9DF-F94D-4384-B9B0-24C2B882443F}" dt="2024-07-30T14:07:53.876" v="969" actId="14100"/>
        <pc:sldMkLst>
          <pc:docMk/>
          <pc:sldMk cId="2521418993" sldId="449"/>
        </pc:sldMkLst>
        <pc:spChg chg="mod">
          <ac:chgData name="Mina Farmanbar" userId="2a1e0098-5dc4-4049-80c3-9d1d60d2f212" providerId="ADAL" clId="{45B4D9DF-F94D-4384-B9B0-24C2B882443F}" dt="2024-07-30T09:59:13.242" v="69" actId="1076"/>
          <ac:spMkLst>
            <pc:docMk/>
            <pc:sldMk cId="2521418993" sldId="449"/>
            <ac:spMk id="2" creationId="{3E0AF5D6-11E8-CC5F-772F-2B629BF14FBB}"/>
          </ac:spMkLst>
        </pc:spChg>
        <pc:spChg chg="mod">
          <ac:chgData name="Mina Farmanbar" userId="2a1e0098-5dc4-4049-80c3-9d1d60d2f212" providerId="ADAL" clId="{45B4D9DF-F94D-4384-B9B0-24C2B882443F}" dt="2024-07-30T10:26:35.416" v="558" actId="207"/>
          <ac:spMkLst>
            <pc:docMk/>
            <pc:sldMk cId="2521418993" sldId="449"/>
            <ac:spMk id="3" creationId="{FD1C470C-EA3F-AC59-CFC3-2C99D1E1C6EF}"/>
          </ac:spMkLst>
        </pc:spChg>
        <pc:spChg chg="add">
          <ac:chgData name="Mina Farmanbar" userId="2a1e0098-5dc4-4049-80c3-9d1d60d2f212" providerId="ADAL" clId="{45B4D9DF-F94D-4384-B9B0-24C2B882443F}" dt="2024-07-30T09:58:59.478" v="67"/>
          <ac:spMkLst>
            <pc:docMk/>
            <pc:sldMk cId="2521418993" sldId="449"/>
            <ac:spMk id="4" creationId="{1D05EA09-FD50-06AB-FADA-4DAFDC4B0665}"/>
          </ac:spMkLst>
        </pc:spChg>
        <pc:spChg chg="del">
          <ac:chgData name="Mina Farmanbar" userId="2a1e0098-5dc4-4049-80c3-9d1d60d2f212" providerId="ADAL" clId="{45B4D9DF-F94D-4384-B9B0-24C2B882443F}" dt="2024-07-30T10:00:12.222" v="79" actId="478"/>
          <ac:spMkLst>
            <pc:docMk/>
            <pc:sldMk cId="2521418993" sldId="449"/>
            <ac:spMk id="5" creationId="{686E7A66-9814-45F9-733F-42C87500EF04}"/>
          </ac:spMkLst>
        </pc:spChg>
        <pc:spChg chg="add">
          <ac:chgData name="Mina Farmanbar" userId="2a1e0098-5dc4-4049-80c3-9d1d60d2f212" providerId="ADAL" clId="{45B4D9DF-F94D-4384-B9B0-24C2B882443F}" dt="2024-07-30T09:59:42.107" v="75"/>
          <ac:spMkLst>
            <pc:docMk/>
            <pc:sldMk cId="2521418993" sldId="449"/>
            <ac:spMk id="6" creationId="{F3C3F9FB-2523-E4F4-03AD-AB44F29EFD05}"/>
          </ac:spMkLst>
        </pc:spChg>
        <pc:spChg chg="add del mod">
          <ac:chgData name="Mina Farmanbar" userId="2a1e0098-5dc4-4049-80c3-9d1d60d2f212" providerId="ADAL" clId="{45B4D9DF-F94D-4384-B9B0-24C2B882443F}" dt="2024-07-30T10:05:05.685" v="87" actId="478"/>
          <ac:spMkLst>
            <pc:docMk/>
            <pc:sldMk cId="2521418993" sldId="449"/>
            <ac:spMk id="9" creationId="{AE8C699E-A161-C036-D004-90AB1A1CAB9B}"/>
          </ac:spMkLst>
        </pc:spChg>
        <pc:spChg chg="add mod">
          <ac:chgData name="Mina Farmanbar" userId="2a1e0098-5dc4-4049-80c3-9d1d60d2f212" providerId="ADAL" clId="{45B4D9DF-F94D-4384-B9B0-24C2B882443F}" dt="2024-07-30T10:07:38.747" v="205" actId="1076"/>
          <ac:spMkLst>
            <pc:docMk/>
            <pc:sldMk cId="2521418993" sldId="449"/>
            <ac:spMk id="10" creationId="{8D04DE89-D111-94BA-509B-9FB93B8A94BD}"/>
          </ac:spMkLst>
        </pc:spChg>
        <pc:spChg chg="add mod">
          <ac:chgData name="Mina Farmanbar" userId="2a1e0098-5dc4-4049-80c3-9d1d60d2f212" providerId="ADAL" clId="{45B4D9DF-F94D-4384-B9B0-24C2B882443F}" dt="2024-07-30T10:07:38.747" v="205" actId="1076"/>
          <ac:spMkLst>
            <pc:docMk/>
            <pc:sldMk cId="2521418993" sldId="449"/>
            <ac:spMk id="11" creationId="{BF52935D-40F3-C6DA-95D6-E4296BD86546}"/>
          </ac:spMkLst>
        </pc:spChg>
        <pc:spChg chg="add mod">
          <ac:chgData name="Mina Farmanbar" userId="2a1e0098-5dc4-4049-80c3-9d1d60d2f212" providerId="ADAL" clId="{45B4D9DF-F94D-4384-B9B0-24C2B882443F}" dt="2024-07-30T14:07:53.876" v="969" actId="14100"/>
          <ac:spMkLst>
            <pc:docMk/>
            <pc:sldMk cId="2521418993" sldId="449"/>
            <ac:spMk id="12" creationId="{E87FADCE-FD2D-3182-42A3-1E710A0E64A2}"/>
          </ac:spMkLst>
        </pc:spChg>
        <pc:picChg chg="add del mod">
          <ac:chgData name="Mina Farmanbar" userId="2a1e0098-5dc4-4049-80c3-9d1d60d2f212" providerId="ADAL" clId="{45B4D9DF-F94D-4384-B9B0-24C2B882443F}" dt="2024-07-30T10:17:33.238" v="458" actId="478"/>
          <ac:picMkLst>
            <pc:docMk/>
            <pc:sldMk cId="2521418993" sldId="449"/>
            <ac:picMk id="8" creationId="{09F7C220-FEF0-5F87-1BD4-56136822BAE6}"/>
          </ac:picMkLst>
        </pc:picChg>
        <pc:picChg chg="del">
          <ac:chgData name="Mina Farmanbar" userId="2a1e0098-5dc4-4049-80c3-9d1d60d2f212" providerId="ADAL" clId="{45B4D9DF-F94D-4384-B9B0-24C2B882443F}" dt="2024-07-30T10:00:08.888" v="76" actId="478"/>
          <ac:picMkLst>
            <pc:docMk/>
            <pc:sldMk cId="2521418993" sldId="449"/>
            <ac:picMk id="1026" creationId="{7993B888-57A9-E099-2EAE-C10380C931DE}"/>
          </ac:picMkLst>
        </pc:picChg>
        <pc:cxnChg chg="add mod">
          <ac:chgData name="Mina Farmanbar" userId="2a1e0098-5dc4-4049-80c3-9d1d60d2f212" providerId="ADAL" clId="{45B4D9DF-F94D-4384-B9B0-24C2B882443F}" dt="2024-07-30T10:07:38.747" v="205" actId="1076"/>
          <ac:cxnSpMkLst>
            <pc:docMk/>
            <pc:sldMk cId="2521418993" sldId="449"/>
            <ac:cxnSpMk id="14" creationId="{0BBF52D3-D743-DD68-9B14-2856E2719F1F}"/>
          </ac:cxnSpMkLst>
        </pc:cxnChg>
        <pc:cxnChg chg="add mod">
          <ac:chgData name="Mina Farmanbar" userId="2a1e0098-5dc4-4049-80c3-9d1d60d2f212" providerId="ADAL" clId="{45B4D9DF-F94D-4384-B9B0-24C2B882443F}" dt="2024-07-30T10:07:38.747" v="205" actId="1076"/>
          <ac:cxnSpMkLst>
            <pc:docMk/>
            <pc:sldMk cId="2521418993" sldId="449"/>
            <ac:cxnSpMk id="15" creationId="{6B4FD345-26A6-64A1-B1B4-C0E97E6A0B10}"/>
          </ac:cxnSpMkLst>
        </pc:cxnChg>
      </pc:sldChg>
      <pc:sldChg chg="addSp delSp modSp add mod modNotesTx">
        <pc:chgData name="Mina Farmanbar" userId="2a1e0098-5dc4-4049-80c3-9d1d60d2f212" providerId="ADAL" clId="{45B4D9DF-F94D-4384-B9B0-24C2B882443F}" dt="2024-07-30T14:08:22.839" v="973" actId="14100"/>
        <pc:sldMkLst>
          <pc:docMk/>
          <pc:sldMk cId="4022157913" sldId="450"/>
        </pc:sldMkLst>
        <pc:spChg chg="mod">
          <ac:chgData name="Mina Farmanbar" userId="2a1e0098-5dc4-4049-80c3-9d1d60d2f212" providerId="ADAL" clId="{45B4D9DF-F94D-4384-B9B0-24C2B882443F}" dt="2024-07-30T10:08:31.231" v="232" actId="1076"/>
          <ac:spMkLst>
            <pc:docMk/>
            <pc:sldMk cId="4022157913" sldId="450"/>
            <ac:spMk id="3" creationId="{FD1C470C-EA3F-AC59-CFC3-2C99D1E1C6EF}"/>
          </ac:spMkLst>
        </pc:spChg>
        <pc:spChg chg="del">
          <ac:chgData name="Mina Farmanbar" userId="2a1e0098-5dc4-4049-80c3-9d1d60d2f212" providerId="ADAL" clId="{45B4D9DF-F94D-4384-B9B0-24C2B882443F}" dt="2024-07-30T10:08:33.662" v="233" actId="478"/>
          <ac:spMkLst>
            <pc:docMk/>
            <pc:sldMk cId="4022157913" sldId="450"/>
            <ac:spMk id="10" creationId="{8D04DE89-D111-94BA-509B-9FB93B8A94BD}"/>
          </ac:spMkLst>
        </pc:spChg>
        <pc:spChg chg="del">
          <ac:chgData name="Mina Farmanbar" userId="2a1e0098-5dc4-4049-80c3-9d1d60d2f212" providerId="ADAL" clId="{45B4D9DF-F94D-4384-B9B0-24C2B882443F}" dt="2024-07-30T10:08:33.662" v="233" actId="478"/>
          <ac:spMkLst>
            <pc:docMk/>
            <pc:sldMk cId="4022157913" sldId="450"/>
            <ac:spMk id="11" creationId="{BF52935D-40F3-C6DA-95D6-E4296BD86546}"/>
          </ac:spMkLst>
        </pc:spChg>
        <pc:spChg chg="del">
          <ac:chgData name="Mina Farmanbar" userId="2a1e0098-5dc4-4049-80c3-9d1d60d2f212" providerId="ADAL" clId="{45B4D9DF-F94D-4384-B9B0-24C2B882443F}" dt="2024-07-30T10:08:33.662" v="233" actId="478"/>
          <ac:spMkLst>
            <pc:docMk/>
            <pc:sldMk cId="4022157913" sldId="450"/>
            <ac:spMk id="12" creationId="{E87FADCE-FD2D-3182-42A3-1E710A0E64A2}"/>
          </ac:spMkLst>
        </pc:spChg>
        <pc:picChg chg="add mod">
          <ac:chgData name="Mina Farmanbar" userId="2a1e0098-5dc4-4049-80c3-9d1d60d2f212" providerId="ADAL" clId="{45B4D9DF-F94D-4384-B9B0-24C2B882443F}" dt="2024-07-30T10:17:24.094" v="457" actId="1076"/>
          <ac:picMkLst>
            <pc:docMk/>
            <pc:sldMk cId="4022157913" sldId="450"/>
            <ac:picMk id="5" creationId="{35FFAD2F-D563-67E3-7E83-47AA30C8347C}"/>
          </ac:picMkLst>
        </pc:picChg>
        <pc:picChg chg="add mod">
          <ac:chgData name="Mina Farmanbar" userId="2a1e0098-5dc4-4049-80c3-9d1d60d2f212" providerId="ADAL" clId="{45B4D9DF-F94D-4384-B9B0-24C2B882443F}" dt="2024-07-30T14:08:15.839" v="971" actId="14100"/>
          <ac:picMkLst>
            <pc:docMk/>
            <pc:sldMk cId="4022157913" sldId="450"/>
            <ac:picMk id="7" creationId="{49C96C97-34ED-553B-BC39-F0CF81AE3E4F}"/>
          </ac:picMkLst>
        </pc:picChg>
        <pc:picChg chg="mod">
          <ac:chgData name="Mina Farmanbar" userId="2a1e0098-5dc4-4049-80c3-9d1d60d2f212" providerId="ADAL" clId="{45B4D9DF-F94D-4384-B9B0-24C2B882443F}" dt="2024-07-30T10:15:27.591" v="446" actId="1076"/>
          <ac:picMkLst>
            <pc:docMk/>
            <pc:sldMk cId="4022157913" sldId="450"/>
            <ac:picMk id="8" creationId="{09F7C220-FEF0-5F87-1BD4-56136822BAE6}"/>
          </ac:picMkLst>
        </pc:picChg>
        <pc:picChg chg="add mod">
          <ac:chgData name="Mina Farmanbar" userId="2a1e0098-5dc4-4049-80c3-9d1d60d2f212" providerId="ADAL" clId="{45B4D9DF-F94D-4384-B9B0-24C2B882443F}" dt="2024-07-30T14:08:22.839" v="973" actId="14100"/>
          <ac:picMkLst>
            <pc:docMk/>
            <pc:sldMk cId="4022157913" sldId="450"/>
            <ac:picMk id="13" creationId="{09B8B382-18EF-C19B-089E-3FD85476ECD5}"/>
          </ac:picMkLst>
        </pc:picChg>
        <pc:cxnChg chg="del mod">
          <ac:chgData name="Mina Farmanbar" userId="2a1e0098-5dc4-4049-80c3-9d1d60d2f212" providerId="ADAL" clId="{45B4D9DF-F94D-4384-B9B0-24C2B882443F}" dt="2024-07-30T10:08:33.662" v="233" actId="478"/>
          <ac:cxnSpMkLst>
            <pc:docMk/>
            <pc:sldMk cId="4022157913" sldId="450"/>
            <ac:cxnSpMk id="14" creationId="{0BBF52D3-D743-DD68-9B14-2856E2719F1F}"/>
          </ac:cxnSpMkLst>
        </pc:cxnChg>
        <pc:cxnChg chg="del">
          <ac:chgData name="Mina Farmanbar" userId="2a1e0098-5dc4-4049-80c3-9d1d60d2f212" providerId="ADAL" clId="{45B4D9DF-F94D-4384-B9B0-24C2B882443F}" dt="2024-07-30T10:08:33.662" v="233" actId="478"/>
          <ac:cxnSpMkLst>
            <pc:docMk/>
            <pc:sldMk cId="4022157913" sldId="450"/>
            <ac:cxnSpMk id="15" creationId="{6B4FD345-26A6-64A1-B1B4-C0E97E6A0B10}"/>
          </ac:cxnSpMkLst>
        </pc:cxnChg>
      </pc:sldChg>
      <pc:sldChg chg="addSp delSp modSp add mod modNotesTx">
        <pc:chgData name="Mina Farmanbar" userId="2a1e0098-5dc4-4049-80c3-9d1d60d2f212" providerId="ADAL" clId="{45B4D9DF-F94D-4384-B9B0-24C2B882443F}" dt="2024-07-30T14:08:02.536" v="970" actId="15"/>
        <pc:sldMkLst>
          <pc:docMk/>
          <pc:sldMk cId="918883622" sldId="451"/>
        </pc:sldMkLst>
        <pc:spChg chg="mod">
          <ac:chgData name="Mina Farmanbar" userId="2a1e0098-5dc4-4049-80c3-9d1d60d2f212" providerId="ADAL" clId="{45B4D9DF-F94D-4384-B9B0-24C2B882443F}" dt="2024-07-30T14:08:02.536" v="970" actId="15"/>
          <ac:spMkLst>
            <pc:docMk/>
            <pc:sldMk cId="918883622" sldId="451"/>
            <ac:spMk id="3" creationId="{FD1C470C-EA3F-AC59-CFC3-2C99D1E1C6EF}"/>
          </ac:spMkLst>
        </pc:spChg>
        <pc:spChg chg="add">
          <ac:chgData name="Mina Farmanbar" userId="2a1e0098-5dc4-4049-80c3-9d1d60d2f212" providerId="ADAL" clId="{45B4D9DF-F94D-4384-B9B0-24C2B882443F}" dt="2024-07-30T10:18:57.352" v="464"/>
          <ac:spMkLst>
            <pc:docMk/>
            <pc:sldMk cId="918883622" sldId="451"/>
            <ac:spMk id="4" creationId="{A1C520FD-E29B-0199-63F3-DAC57581549D}"/>
          </ac:spMkLst>
        </pc:spChg>
        <pc:spChg chg="del">
          <ac:chgData name="Mina Farmanbar" userId="2a1e0098-5dc4-4049-80c3-9d1d60d2f212" providerId="ADAL" clId="{45B4D9DF-F94D-4384-B9B0-24C2B882443F}" dt="2024-07-30T10:19:02.855" v="467" actId="478"/>
          <ac:spMkLst>
            <pc:docMk/>
            <pc:sldMk cId="918883622" sldId="451"/>
            <ac:spMk id="10" creationId="{8D04DE89-D111-94BA-509B-9FB93B8A94BD}"/>
          </ac:spMkLst>
        </pc:spChg>
        <pc:spChg chg="del">
          <ac:chgData name="Mina Farmanbar" userId="2a1e0098-5dc4-4049-80c3-9d1d60d2f212" providerId="ADAL" clId="{45B4D9DF-F94D-4384-B9B0-24C2B882443F}" dt="2024-07-30T10:19:02.855" v="467" actId="478"/>
          <ac:spMkLst>
            <pc:docMk/>
            <pc:sldMk cId="918883622" sldId="451"/>
            <ac:spMk id="11" creationId="{BF52935D-40F3-C6DA-95D6-E4296BD86546}"/>
          </ac:spMkLst>
        </pc:spChg>
        <pc:spChg chg="del">
          <ac:chgData name="Mina Farmanbar" userId="2a1e0098-5dc4-4049-80c3-9d1d60d2f212" providerId="ADAL" clId="{45B4D9DF-F94D-4384-B9B0-24C2B882443F}" dt="2024-07-30T10:19:02.855" v="467" actId="478"/>
          <ac:spMkLst>
            <pc:docMk/>
            <pc:sldMk cId="918883622" sldId="451"/>
            <ac:spMk id="12" creationId="{E87FADCE-FD2D-3182-42A3-1E710A0E64A2}"/>
          </ac:spMkLst>
        </pc:spChg>
        <pc:cxnChg chg="del mod">
          <ac:chgData name="Mina Farmanbar" userId="2a1e0098-5dc4-4049-80c3-9d1d60d2f212" providerId="ADAL" clId="{45B4D9DF-F94D-4384-B9B0-24C2B882443F}" dt="2024-07-30T10:19:02.855" v="467" actId="478"/>
          <ac:cxnSpMkLst>
            <pc:docMk/>
            <pc:sldMk cId="918883622" sldId="451"/>
            <ac:cxnSpMk id="14" creationId="{0BBF52D3-D743-DD68-9B14-2856E2719F1F}"/>
          </ac:cxnSpMkLst>
        </pc:cxnChg>
        <pc:cxnChg chg="del">
          <ac:chgData name="Mina Farmanbar" userId="2a1e0098-5dc4-4049-80c3-9d1d60d2f212" providerId="ADAL" clId="{45B4D9DF-F94D-4384-B9B0-24C2B882443F}" dt="2024-07-30T10:19:02.855" v="467" actId="478"/>
          <ac:cxnSpMkLst>
            <pc:docMk/>
            <pc:sldMk cId="918883622" sldId="451"/>
            <ac:cxnSpMk id="15" creationId="{6B4FD345-26A6-64A1-B1B4-C0E97E6A0B10}"/>
          </ac:cxnSpMkLst>
        </pc:cxnChg>
      </pc:sldChg>
      <pc:sldChg chg="addSp delSp modSp new mod modNotesTx">
        <pc:chgData name="Mina Farmanbar" userId="2a1e0098-5dc4-4049-80c3-9d1d60d2f212" providerId="ADAL" clId="{45B4D9DF-F94D-4384-B9B0-24C2B882443F}" dt="2024-07-30T10:23:00.785" v="502"/>
        <pc:sldMkLst>
          <pc:docMk/>
          <pc:sldMk cId="3012902980" sldId="452"/>
        </pc:sldMkLst>
        <pc:spChg chg="mod">
          <ac:chgData name="Mina Farmanbar" userId="2a1e0098-5dc4-4049-80c3-9d1d60d2f212" providerId="ADAL" clId="{45B4D9DF-F94D-4384-B9B0-24C2B882443F}" dt="2024-07-30T10:21:35.733" v="480" actId="113"/>
          <ac:spMkLst>
            <pc:docMk/>
            <pc:sldMk cId="3012902980" sldId="452"/>
            <ac:spMk id="2" creationId="{5898C4B3-95AB-8BED-57E0-DDBE62589262}"/>
          </ac:spMkLst>
        </pc:spChg>
        <pc:spChg chg="del">
          <ac:chgData name="Mina Farmanbar" userId="2a1e0098-5dc4-4049-80c3-9d1d60d2f212" providerId="ADAL" clId="{45B4D9DF-F94D-4384-B9B0-24C2B882443F}" dt="2024-07-30T10:21:42.772" v="482" actId="478"/>
          <ac:spMkLst>
            <pc:docMk/>
            <pc:sldMk cId="3012902980" sldId="452"/>
            <ac:spMk id="3" creationId="{8E303163-55EA-5DA8-8715-55B9320E436C}"/>
          </ac:spMkLst>
        </pc:spChg>
        <pc:picChg chg="add mod">
          <ac:chgData name="Mina Farmanbar" userId="2a1e0098-5dc4-4049-80c3-9d1d60d2f212" providerId="ADAL" clId="{45B4D9DF-F94D-4384-B9B0-24C2B882443F}" dt="2024-07-30T10:21:44.349" v="483" actId="1076"/>
          <ac:picMkLst>
            <pc:docMk/>
            <pc:sldMk cId="3012902980" sldId="452"/>
            <ac:picMk id="5" creationId="{360A8673-CE8E-806E-981B-D704D9442C20}"/>
          </ac:picMkLst>
        </pc:picChg>
      </pc:sldChg>
      <pc:sldChg chg="modSp new mod modNotesTx">
        <pc:chgData name="Mina Farmanbar" userId="2a1e0098-5dc4-4049-80c3-9d1d60d2f212" providerId="ADAL" clId="{45B4D9DF-F94D-4384-B9B0-24C2B882443F}" dt="2024-07-30T10:26:21.417" v="556" actId="207"/>
        <pc:sldMkLst>
          <pc:docMk/>
          <pc:sldMk cId="1213984939" sldId="453"/>
        </pc:sldMkLst>
        <pc:spChg chg="mod">
          <ac:chgData name="Mina Farmanbar" userId="2a1e0098-5dc4-4049-80c3-9d1d60d2f212" providerId="ADAL" clId="{45B4D9DF-F94D-4384-B9B0-24C2B882443F}" dt="2024-07-30T10:24:39.099" v="512"/>
          <ac:spMkLst>
            <pc:docMk/>
            <pc:sldMk cId="1213984939" sldId="453"/>
            <ac:spMk id="2" creationId="{D34D2301-F68D-A136-65BD-8F793BA952E7}"/>
          </ac:spMkLst>
        </pc:spChg>
        <pc:spChg chg="mod">
          <ac:chgData name="Mina Farmanbar" userId="2a1e0098-5dc4-4049-80c3-9d1d60d2f212" providerId="ADAL" clId="{45B4D9DF-F94D-4384-B9B0-24C2B882443F}" dt="2024-07-30T10:26:21.417" v="556" actId="207"/>
          <ac:spMkLst>
            <pc:docMk/>
            <pc:sldMk cId="1213984939" sldId="453"/>
            <ac:spMk id="3" creationId="{DFD8C48E-618A-5027-A4D9-239E300004EE}"/>
          </ac:spMkLst>
        </pc:spChg>
      </pc:sldChg>
      <pc:sldChg chg="addSp delSp modSp new del mod modNotesTx">
        <pc:chgData name="Mina Farmanbar" userId="2a1e0098-5dc4-4049-80c3-9d1d60d2f212" providerId="ADAL" clId="{45B4D9DF-F94D-4384-B9B0-24C2B882443F}" dt="2024-07-30T10:59:02.712" v="896" actId="47"/>
        <pc:sldMkLst>
          <pc:docMk/>
          <pc:sldMk cId="264432139" sldId="454"/>
        </pc:sldMkLst>
        <pc:spChg chg="mod">
          <ac:chgData name="Mina Farmanbar" userId="2a1e0098-5dc4-4049-80c3-9d1d60d2f212" providerId="ADAL" clId="{45B4D9DF-F94D-4384-B9B0-24C2B882443F}" dt="2024-07-30T10:32:34.721" v="565" actId="6549"/>
          <ac:spMkLst>
            <pc:docMk/>
            <pc:sldMk cId="264432139" sldId="454"/>
            <ac:spMk id="2" creationId="{B7551D08-8E97-113B-1AFA-EB9CCD6CEE59}"/>
          </ac:spMkLst>
        </pc:spChg>
        <pc:spChg chg="mod">
          <ac:chgData name="Mina Farmanbar" userId="2a1e0098-5dc4-4049-80c3-9d1d60d2f212" providerId="ADAL" clId="{45B4D9DF-F94D-4384-B9B0-24C2B882443F}" dt="2024-07-30T10:34:48.420" v="595" actId="21"/>
          <ac:spMkLst>
            <pc:docMk/>
            <pc:sldMk cId="264432139" sldId="454"/>
            <ac:spMk id="3" creationId="{ADF85E6D-0AA2-84CB-CDBB-AEB155D54966}"/>
          </ac:spMkLst>
        </pc:spChg>
        <pc:spChg chg="add del">
          <ac:chgData name="Mina Farmanbar" userId="2a1e0098-5dc4-4049-80c3-9d1d60d2f212" providerId="ADAL" clId="{45B4D9DF-F94D-4384-B9B0-24C2B882443F}" dt="2024-07-30T10:32:33.385" v="564" actId="478"/>
          <ac:spMkLst>
            <pc:docMk/>
            <pc:sldMk cId="264432139" sldId="454"/>
            <ac:spMk id="5" creationId="{17DECD35-8C7D-FBDC-516F-64834BCAE106}"/>
          </ac:spMkLst>
        </pc:spChg>
        <pc:spChg chg="add">
          <ac:chgData name="Mina Farmanbar" userId="2a1e0098-5dc4-4049-80c3-9d1d60d2f212" providerId="ADAL" clId="{45B4D9DF-F94D-4384-B9B0-24C2B882443F}" dt="2024-07-30T10:34:15.265" v="584"/>
          <ac:spMkLst>
            <pc:docMk/>
            <pc:sldMk cId="264432139" sldId="454"/>
            <ac:spMk id="6" creationId="{092AB9FE-2DC6-4409-2B8F-32189BCEE146}"/>
          </ac:spMkLst>
        </pc:spChg>
        <pc:picChg chg="add mod">
          <ac:chgData name="Mina Farmanbar" userId="2a1e0098-5dc4-4049-80c3-9d1d60d2f212" providerId="ADAL" clId="{45B4D9DF-F94D-4384-B9B0-24C2B882443F}" dt="2024-07-30T10:36:04.036" v="603" actId="1076"/>
          <ac:picMkLst>
            <pc:docMk/>
            <pc:sldMk cId="264432139" sldId="454"/>
            <ac:picMk id="7" creationId="{56F4839D-5822-9061-0D64-B9A2A0DB5340}"/>
          </ac:picMkLst>
        </pc:picChg>
      </pc:sldChg>
      <pc:sldChg chg="addSp delSp modSp new mod ord modNotesTx">
        <pc:chgData name="Mina Farmanbar" userId="2a1e0098-5dc4-4049-80c3-9d1d60d2f212" providerId="ADAL" clId="{45B4D9DF-F94D-4384-B9B0-24C2B882443F}" dt="2024-07-30T13:23:00.871" v="956" actId="20577"/>
        <pc:sldMkLst>
          <pc:docMk/>
          <pc:sldMk cId="741801885" sldId="454"/>
        </pc:sldMkLst>
        <pc:spChg chg="mod">
          <ac:chgData name="Mina Farmanbar" userId="2a1e0098-5dc4-4049-80c3-9d1d60d2f212" providerId="ADAL" clId="{45B4D9DF-F94D-4384-B9B0-24C2B882443F}" dt="2024-07-30T12:53:38.557" v="911"/>
          <ac:spMkLst>
            <pc:docMk/>
            <pc:sldMk cId="741801885" sldId="454"/>
            <ac:spMk id="2" creationId="{77000A74-4FCD-282B-135A-5A8E5BA9B464}"/>
          </ac:spMkLst>
        </pc:spChg>
        <pc:spChg chg="mod">
          <ac:chgData name="Mina Farmanbar" userId="2a1e0098-5dc4-4049-80c3-9d1d60d2f212" providerId="ADAL" clId="{45B4D9DF-F94D-4384-B9B0-24C2B882443F}" dt="2024-07-30T13:23:00.871" v="956" actId="20577"/>
          <ac:spMkLst>
            <pc:docMk/>
            <pc:sldMk cId="741801885" sldId="454"/>
            <ac:spMk id="3" creationId="{BD78BC48-2FD6-66C8-110B-EF72244B0654}"/>
          </ac:spMkLst>
        </pc:spChg>
        <pc:spChg chg="add">
          <ac:chgData name="Mina Farmanbar" userId="2a1e0098-5dc4-4049-80c3-9d1d60d2f212" providerId="ADAL" clId="{45B4D9DF-F94D-4384-B9B0-24C2B882443F}" dt="2024-07-30T13:19:09.710" v="923"/>
          <ac:spMkLst>
            <pc:docMk/>
            <pc:sldMk cId="741801885" sldId="454"/>
            <ac:spMk id="4" creationId="{383E94C4-2EDB-DFE6-4495-CFB000172CB1}"/>
          </ac:spMkLst>
        </pc:spChg>
        <pc:spChg chg="add">
          <ac:chgData name="Mina Farmanbar" userId="2a1e0098-5dc4-4049-80c3-9d1d60d2f212" providerId="ADAL" clId="{45B4D9DF-F94D-4384-B9B0-24C2B882443F}" dt="2024-07-30T13:21:16.664" v="940"/>
          <ac:spMkLst>
            <pc:docMk/>
            <pc:sldMk cId="741801885" sldId="454"/>
            <ac:spMk id="6" creationId="{B81AF38B-DD9A-C836-CDC9-BEEF2EE33785}"/>
          </ac:spMkLst>
        </pc:spChg>
        <pc:picChg chg="add del mod">
          <ac:chgData name="Mina Farmanbar" userId="2a1e0098-5dc4-4049-80c3-9d1d60d2f212" providerId="ADAL" clId="{45B4D9DF-F94D-4384-B9B0-24C2B882443F}" dt="2024-07-30T13:20:08.329" v="932" actId="478"/>
          <ac:picMkLst>
            <pc:docMk/>
            <pc:sldMk cId="741801885" sldId="454"/>
            <ac:picMk id="5" creationId="{B0E4770E-E326-F975-9FD7-49FB6F9A557C}"/>
          </ac:picMkLst>
        </pc:picChg>
        <pc:picChg chg="add">
          <ac:chgData name="Mina Farmanbar" userId="2a1e0098-5dc4-4049-80c3-9d1d60d2f212" providerId="ADAL" clId="{45B4D9DF-F94D-4384-B9B0-24C2B882443F}" dt="2024-07-30T13:19:42.224" v="927"/>
          <ac:picMkLst>
            <pc:docMk/>
            <pc:sldMk cId="741801885" sldId="454"/>
            <ac:picMk id="1028" creationId="{1E34824A-A8B5-C422-3963-946526FEC3B2}"/>
          </ac:picMkLst>
        </pc:picChg>
        <pc:picChg chg="add mod">
          <ac:chgData name="Mina Farmanbar" userId="2a1e0098-5dc4-4049-80c3-9d1d60d2f212" providerId="ADAL" clId="{45B4D9DF-F94D-4384-B9B0-24C2B882443F}" dt="2024-07-30T13:20:11.341" v="933" actId="1076"/>
          <ac:picMkLst>
            <pc:docMk/>
            <pc:sldMk cId="741801885" sldId="454"/>
            <ac:picMk id="1030" creationId="{EB0B20BD-A02E-65B9-B164-A6F7294B7A66}"/>
          </ac:picMkLst>
        </pc:picChg>
      </pc:sldChg>
      <pc:sldChg chg="addSp modSp new del mod modNotesTx">
        <pc:chgData name="Mina Farmanbar" userId="2a1e0098-5dc4-4049-80c3-9d1d60d2f212" providerId="ADAL" clId="{45B4D9DF-F94D-4384-B9B0-24C2B882443F}" dt="2024-07-30T10:59:02.712" v="896" actId="47"/>
        <pc:sldMkLst>
          <pc:docMk/>
          <pc:sldMk cId="2653136869" sldId="455"/>
        </pc:sldMkLst>
        <pc:spChg chg="mod">
          <ac:chgData name="Mina Farmanbar" userId="2a1e0098-5dc4-4049-80c3-9d1d60d2f212" providerId="ADAL" clId="{45B4D9DF-F94D-4384-B9B0-24C2B882443F}" dt="2024-07-30T10:36:34.632" v="625" actId="1076"/>
          <ac:spMkLst>
            <pc:docMk/>
            <pc:sldMk cId="2653136869" sldId="455"/>
            <ac:spMk id="2" creationId="{002CEFB3-841D-B860-9696-8A381AB792EA}"/>
          </ac:spMkLst>
        </pc:spChg>
        <pc:spChg chg="mod">
          <ac:chgData name="Mina Farmanbar" userId="2a1e0098-5dc4-4049-80c3-9d1d60d2f212" providerId="ADAL" clId="{45B4D9DF-F94D-4384-B9B0-24C2B882443F}" dt="2024-07-30T10:52:22.889" v="888" actId="27636"/>
          <ac:spMkLst>
            <pc:docMk/>
            <pc:sldMk cId="2653136869" sldId="455"/>
            <ac:spMk id="3" creationId="{D6BCB18D-D01E-950A-CA3D-DD2827D4CE24}"/>
          </ac:spMkLst>
        </pc:spChg>
        <pc:spChg chg="add mod">
          <ac:chgData name="Mina Farmanbar" userId="2a1e0098-5dc4-4049-80c3-9d1d60d2f212" providerId="ADAL" clId="{45B4D9DF-F94D-4384-B9B0-24C2B882443F}" dt="2024-07-30T10:38:30.937" v="656" actId="14100"/>
          <ac:spMkLst>
            <pc:docMk/>
            <pc:sldMk cId="2653136869" sldId="455"/>
            <ac:spMk id="4" creationId="{83BE60CE-A4D0-6B7F-3288-FF0E3388E597}"/>
          </ac:spMkLst>
        </pc:spChg>
        <pc:spChg chg="add mod">
          <ac:chgData name="Mina Farmanbar" userId="2a1e0098-5dc4-4049-80c3-9d1d60d2f212" providerId="ADAL" clId="{45B4D9DF-F94D-4384-B9B0-24C2B882443F}" dt="2024-07-30T10:38:42.273" v="665" actId="6549"/>
          <ac:spMkLst>
            <pc:docMk/>
            <pc:sldMk cId="2653136869" sldId="455"/>
            <ac:spMk id="5" creationId="{7FA7F8D5-58B0-9CC7-19A6-AC66E5C32392}"/>
          </ac:spMkLst>
        </pc:spChg>
        <pc:spChg chg="add mod">
          <ac:chgData name="Mina Farmanbar" userId="2a1e0098-5dc4-4049-80c3-9d1d60d2f212" providerId="ADAL" clId="{45B4D9DF-F94D-4384-B9B0-24C2B882443F}" dt="2024-07-30T10:39:00.773" v="674" actId="14100"/>
          <ac:spMkLst>
            <pc:docMk/>
            <pc:sldMk cId="2653136869" sldId="455"/>
            <ac:spMk id="6" creationId="{0DC998D5-2B7F-CB55-3D81-ED487FB792C5}"/>
          </ac:spMkLst>
        </pc:spChg>
        <pc:spChg chg="add">
          <ac:chgData name="Mina Farmanbar" userId="2a1e0098-5dc4-4049-80c3-9d1d60d2f212" providerId="ADAL" clId="{45B4D9DF-F94D-4384-B9B0-24C2B882443F}" dt="2024-07-30T10:51:49.655" v="867"/>
          <ac:spMkLst>
            <pc:docMk/>
            <pc:sldMk cId="2653136869" sldId="455"/>
            <ac:spMk id="7" creationId="{524AAD85-0664-106E-5313-AC2ECB303F49}"/>
          </ac:spMkLst>
        </pc:spChg>
      </pc:sldChg>
      <pc:sldChg chg="modSp new del mod modNotesTx">
        <pc:chgData name="Mina Farmanbar" userId="2a1e0098-5dc4-4049-80c3-9d1d60d2f212" providerId="ADAL" clId="{45B4D9DF-F94D-4384-B9B0-24C2B882443F}" dt="2024-07-30T10:59:02.712" v="896" actId="47"/>
        <pc:sldMkLst>
          <pc:docMk/>
          <pc:sldMk cId="3129791732" sldId="456"/>
        </pc:sldMkLst>
        <pc:spChg chg="mod">
          <ac:chgData name="Mina Farmanbar" userId="2a1e0098-5dc4-4049-80c3-9d1d60d2f212" providerId="ADAL" clId="{45B4D9DF-F94D-4384-B9B0-24C2B882443F}" dt="2024-07-30T10:41:58.592" v="783" actId="20577"/>
          <ac:spMkLst>
            <pc:docMk/>
            <pc:sldMk cId="3129791732" sldId="456"/>
            <ac:spMk id="2" creationId="{EC323B1F-F51F-8906-86C1-8B9EE8C6534E}"/>
          </ac:spMkLst>
        </pc:spChg>
        <pc:spChg chg="mod">
          <ac:chgData name="Mina Farmanbar" userId="2a1e0098-5dc4-4049-80c3-9d1d60d2f212" providerId="ADAL" clId="{45B4D9DF-F94D-4384-B9B0-24C2B882443F}" dt="2024-07-30T10:43:51.199" v="812" actId="20577"/>
          <ac:spMkLst>
            <pc:docMk/>
            <pc:sldMk cId="3129791732" sldId="456"/>
            <ac:spMk id="3" creationId="{4DA0DEDC-8AEE-EDED-0816-C9BA35B65406}"/>
          </ac:spMkLst>
        </pc:spChg>
      </pc:sldChg>
      <pc:sldChg chg="addSp modSp new del mod modNotesTx">
        <pc:chgData name="Mina Farmanbar" userId="2a1e0098-5dc4-4049-80c3-9d1d60d2f212" providerId="ADAL" clId="{45B4D9DF-F94D-4384-B9B0-24C2B882443F}" dt="2024-07-30T10:59:02.712" v="896" actId="47"/>
        <pc:sldMkLst>
          <pc:docMk/>
          <pc:sldMk cId="3759915333" sldId="457"/>
        </pc:sldMkLst>
        <pc:spChg chg="mod">
          <ac:chgData name="Mina Farmanbar" userId="2a1e0098-5dc4-4049-80c3-9d1d60d2f212" providerId="ADAL" clId="{45B4D9DF-F94D-4384-B9B0-24C2B882443F}" dt="2024-07-30T10:49:03.252" v="853" actId="1076"/>
          <ac:spMkLst>
            <pc:docMk/>
            <pc:sldMk cId="3759915333" sldId="457"/>
            <ac:spMk id="2" creationId="{5A9C6343-2EE2-8756-72A8-6E18E78E528D}"/>
          </ac:spMkLst>
        </pc:spChg>
        <pc:spChg chg="mod">
          <ac:chgData name="Mina Farmanbar" userId="2a1e0098-5dc4-4049-80c3-9d1d60d2f212" providerId="ADAL" clId="{45B4D9DF-F94D-4384-B9B0-24C2B882443F}" dt="2024-07-30T10:53:22.629" v="894" actId="15"/>
          <ac:spMkLst>
            <pc:docMk/>
            <pc:sldMk cId="3759915333" sldId="457"/>
            <ac:spMk id="3" creationId="{4D8AD550-CA0E-55E1-3468-8ECE9C2ECA87}"/>
          </ac:spMkLst>
        </pc:spChg>
        <pc:spChg chg="add">
          <ac:chgData name="Mina Farmanbar" userId="2a1e0098-5dc4-4049-80c3-9d1d60d2f212" providerId="ADAL" clId="{45B4D9DF-F94D-4384-B9B0-24C2B882443F}" dt="2024-07-30T10:50:07.775" v="856"/>
          <ac:spMkLst>
            <pc:docMk/>
            <pc:sldMk cId="3759915333" sldId="457"/>
            <ac:spMk id="4" creationId="{EFFD5C39-7C06-41F6-9949-92D0050AFE32}"/>
          </ac:spMkLst>
        </pc:spChg>
      </pc:sldChg>
    </pc:docChg>
  </pc:docChgLst>
  <pc:docChgLst>
    <pc:chgData name="Mina Farmanbar" userId="2a1e0098-5dc4-4049-80c3-9d1d60d2f212" providerId="ADAL" clId="{C4455EAA-8146-45C6-A4A8-AEE8BBBCDE9F}"/>
    <pc:docChg chg="undo custSel addSld delSld modSld sldOrd">
      <pc:chgData name="Mina Farmanbar" userId="2a1e0098-5dc4-4049-80c3-9d1d60d2f212" providerId="ADAL" clId="{C4455EAA-8146-45C6-A4A8-AEE8BBBCDE9F}" dt="2024-07-29T09:21:06.520" v="386" actId="20577"/>
      <pc:docMkLst>
        <pc:docMk/>
      </pc:docMkLst>
      <pc:sldChg chg="del">
        <pc:chgData name="Mina Farmanbar" userId="2a1e0098-5dc4-4049-80c3-9d1d60d2f212" providerId="ADAL" clId="{C4455EAA-8146-45C6-A4A8-AEE8BBBCDE9F}" dt="2024-07-29T07:55:38.030" v="380" actId="47"/>
        <pc:sldMkLst>
          <pc:docMk/>
          <pc:sldMk cId="2903726376" sldId="352"/>
        </pc:sldMkLst>
      </pc:sldChg>
      <pc:sldChg chg="modSp mod modNotesTx">
        <pc:chgData name="Mina Farmanbar" userId="2a1e0098-5dc4-4049-80c3-9d1d60d2f212" providerId="ADAL" clId="{C4455EAA-8146-45C6-A4A8-AEE8BBBCDE9F}" dt="2024-07-29T07:54:47.625" v="379" actId="20577"/>
        <pc:sldMkLst>
          <pc:docMk/>
          <pc:sldMk cId="3518625769" sldId="370"/>
        </pc:sldMkLst>
        <pc:spChg chg="mod">
          <ac:chgData name="Mina Farmanbar" userId="2a1e0098-5dc4-4049-80c3-9d1d60d2f212" providerId="ADAL" clId="{C4455EAA-8146-45C6-A4A8-AEE8BBBCDE9F}" dt="2024-07-29T07:54:47.625" v="379" actId="20577"/>
          <ac:spMkLst>
            <pc:docMk/>
            <pc:sldMk cId="3518625769" sldId="370"/>
            <ac:spMk id="2" creationId="{94DB8287-6178-6F17-1E2E-A7D1BE0828BB}"/>
          </ac:spMkLst>
        </pc:spChg>
      </pc:sldChg>
      <pc:sldChg chg="del">
        <pc:chgData name="Mina Farmanbar" userId="2a1e0098-5dc4-4049-80c3-9d1d60d2f212" providerId="ADAL" clId="{C4455EAA-8146-45C6-A4A8-AEE8BBBCDE9F}" dt="2024-07-26T13:28:56.059" v="0" actId="47"/>
        <pc:sldMkLst>
          <pc:docMk/>
          <pc:sldMk cId="192990043" sldId="411"/>
        </pc:sldMkLst>
      </pc:sldChg>
      <pc:sldChg chg="del">
        <pc:chgData name="Mina Farmanbar" userId="2a1e0098-5dc4-4049-80c3-9d1d60d2f212" providerId="ADAL" clId="{C4455EAA-8146-45C6-A4A8-AEE8BBBCDE9F}" dt="2024-07-26T13:28:56.287" v="1" actId="47"/>
        <pc:sldMkLst>
          <pc:docMk/>
          <pc:sldMk cId="146027720" sldId="433"/>
        </pc:sldMkLst>
      </pc:sldChg>
      <pc:sldChg chg="del">
        <pc:chgData name="Mina Farmanbar" userId="2a1e0098-5dc4-4049-80c3-9d1d60d2f212" providerId="ADAL" clId="{C4455EAA-8146-45C6-A4A8-AEE8BBBCDE9F}" dt="2024-07-26T13:28:56.573" v="2" actId="47"/>
        <pc:sldMkLst>
          <pc:docMk/>
          <pc:sldMk cId="2657904394" sldId="434"/>
        </pc:sldMkLst>
      </pc:sldChg>
      <pc:sldChg chg="del">
        <pc:chgData name="Mina Farmanbar" userId="2a1e0098-5dc4-4049-80c3-9d1d60d2f212" providerId="ADAL" clId="{C4455EAA-8146-45C6-A4A8-AEE8BBBCDE9F}" dt="2024-07-26T13:29:00.882" v="9" actId="47"/>
        <pc:sldMkLst>
          <pc:docMk/>
          <pc:sldMk cId="2971268716" sldId="435"/>
        </pc:sldMkLst>
      </pc:sldChg>
      <pc:sldChg chg="del">
        <pc:chgData name="Mina Farmanbar" userId="2a1e0098-5dc4-4049-80c3-9d1d60d2f212" providerId="ADAL" clId="{C4455EAA-8146-45C6-A4A8-AEE8BBBCDE9F}" dt="2024-07-26T13:29:00.369" v="8" actId="47"/>
        <pc:sldMkLst>
          <pc:docMk/>
          <pc:sldMk cId="2521857992" sldId="436"/>
        </pc:sldMkLst>
      </pc:sldChg>
      <pc:sldChg chg="del">
        <pc:chgData name="Mina Farmanbar" userId="2a1e0098-5dc4-4049-80c3-9d1d60d2f212" providerId="ADAL" clId="{C4455EAA-8146-45C6-A4A8-AEE8BBBCDE9F}" dt="2024-07-26T13:28:57.096" v="3" actId="47"/>
        <pc:sldMkLst>
          <pc:docMk/>
          <pc:sldMk cId="3031461233" sldId="437"/>
        </pc:sldMkLst>
      </pc:sldChg>
      <pc:sldChg chg="del">
        <pc:chgData name="Mina Farmanbar" userId="2a1e0098-5dc4-4049-80c3-9d1d60d2f212" providerId="ADAL" clId="{C4455EAA-8146-45C6-A4A8-AEE8BBBCDE9F}" dt="2024-07-26T13:28:57.346" v="4" actId="47"/>
        <pc:sldMkLst>
          <pc:docMk/>
          <pc:sldMk cId="33271929" sldId="438"/>
        </pc:sldMkLst>
      </pc:sldChg>
      <pc:sldChg chg="del">
        <pc:chgData name="Mina Farmanbar" userId="2a1e0098-5dc4-4049-80c3-9d1d60d2f212" providerId="ADAL" clId="{C4455EAA-8146-45C6-A4A8-AEE8BBBCDE9F}" dt="2024-07-26T13:28:58.057" v="5" actId="47"/>
        <pc:sldMkLst>
          <pc:docMk/>
          <pc:sldMk cId="1024881778" sldId="439"/>
        </pc:sldMkLst>
      </pc:sldChg>
      <pc:sldChg chg="del">
        <pc:chgData name="Mina Farmanbar" userId="2a1e0098-5dc4-4049-80c3-9d1d60d2f212" providerId="ADAL" clId="{C4455EAA-8146-45C6-A4A8-AEE8BBBCDE9F}" dt="2024-07-26T13:28:58.321" v="6" actId="47"/>
        <pc:sldMkLst>
          <pc:docMk/>
          <pc:sldMk cId="3316222998" sldId="440"/>
        </pc:sldMkLst>
      </pc:sldChg>
      <pc:sldChg chg="del">
        <pc:chgData name="Mina Farmanbar" userId="2a1e0098-5dc4-4049-80c3-9d1d60d2f212" providerId="ADAL" clId="{C4455EAA-8146-45C6-A4A8-AEE8BBBCDE9F}" dt="2024-07-26T13:28:59.769" v="7" actId="47"/>
        <pc:sldMkLst>
          <pc:docMk/>
          <pc:sldMk cId="1455145909" sldId="441"/>
        </pc:sldMkLst>
      </pc:sldChg>
      <pc:sldChg chg="modSp mod">
        <pc:chgData name="Mina Farmanbar" userId="2a1e0098-5dc4-4049-80c3-9d1d60d2f212" providerId="ADAL" clId="{C4455EAA-8146-45C6-A4A8-AEE8BBBCDE9F}" dt="2024-07-29T09:21:06.520" v="386" actId="20577"/>
        <pc:sldMkLst>
          <pc:docMk/>
          <pc:sldMk cId="1523752564" sldId="442"/>
        </pc:sldMkLst>
        <pc:spChg chg="mod">
          <ac:chgData name="Mina Farmanbar" userId="2a1e0098-5dc4-4049-80c3-9d1d60d2f212" providerId="ADAL" clId="{C4455EAA-8146-45C6-A4A8-AEE8BBBCDE9F}" dt="2024-07-29T09:21:00.002" v="383" actId="14100"/>
          <ac:spMkLst>
            <pc:docMk/>
            <pc:sldMk cId="1523752564" sldId="442"/>
            <ac:spMk id="3" creationId="{FD1C470C-EA3F-AC59-CFC3-2C99D1E1C6EF}"/>
          </ac:spMkLst>
        </pc:spChg>
        <pc:spChg chg="mod">
          <ac:chgData name="Mina Farmanbar" userId="2a1e0098-5dc4-4049-80c3-9d1d60d2f212" providerId="ADAL" clId="{C4455EAA-8146-45C6-A4A8-AEE8BBBCDE9F}" dt="2024-07-29T09:21:04.426" v="384" actId="1076"/>
          <ac:spMkLst>
            <pc:docMk/>
            <pc:sldMk cId="1523752564" sldId="442"/>
            <ac:spMk id="4" creationId="{3ABB92AE-D6C9-2BDD-B902-2AB9CF3E0870}"/>
          </ac:spMkLst>
        </pc:spChg>
        <pc:spChg chg="mod">
          <ac:chgData name="Mina Farmanbar" userId="2a1e0098-5dc4-4049-80c3-9d1d60d2f212" providerId="ADAL" clId="{C4455EAA-8146-45C6-A4A8-AEE8BBBCDE9F}" dt="2024-07-29T09:21:04.426" v="384" actId="1076"/>
          <ac:spMkLst>
            <pc:docMk/>
            <pc:sldMk cId="1523752564" sldId="442"/>
            <ac:spMk id="6" creationId="{76EAB272-DF3C-E025-A36A-EFE66DBA960E}"/>
          </ac:spMkLst>
        </pc:spChg>
        <pc:spChg chg="mod">
          <ac:chgData name="Mina Farmanbar" userId="2a1e0098-5dc4-4049-80c3-9d1d60d2f212" providerId="ADAL" clId="{C4455EAA-8146-45C6-A4A8-AEE8BBBCDE9F}" dt="2024-07-29T09:21:06.520" v="386" actId="20577"/>
          <ac:spMkLst>
            <pc:docMk/>
            <pc:sldMk cId="1523752564" sldId="442"/>
            <ac:spMk id="8" creationId="{3B31D7C8-028B-1396-5206-180DE29CC650}"/>
          </ac:spMkLst>
        </pc:spChg>
      </pc:sldChg>
      <pc:sldChg chg="modSp mod">
        <pc:chgData name="Mina Farmanbar" userId="2a1e0098-5dc4-4049-80c3-9d1d60d2f212" providerId="ADAL" clId="{C4455EAA-8146-45C6-A4A8-AEE8BBBCDE9F}" dt="2024-07-26T13:35:39.494" v="85" actId="1076"/>
        <pc:sldMkLst>
          <pc:docMk/>
          <pc:sldMk cId="2313612171" sldId="443"/>
        </pc:sldMkLst>
        <pc:spChg chg="mod">
          <ac:chgData name="Mina Farmanbar" userId="2a1e0098-5dc4-4049-80c3-9d1d60d2f212" providerId="ADAL" clId="{C4455EAA-8146-45C6-A4A8-AEE8BBBCDE9F}" dt="2024-07-26T13:35:39.494" v="85" actId="1076"/>
          <ac:spMkLst>
            <pc:docMk/>
            <pc:sldMk cId="2313612171" sldId="443"/>
            <ac:spMk id="4" creationId="{3ABB92AE-D6C9-2BDD-B902-2AB9CF3E0870}"/>
          </ac:spMkLst>
        </pc:spChg>
        <pc:spChg chg="mod">
          <ac:chgData name="Mina Farmanbar" userId="2a1e0098-5dc4-4049-80c3-9d1d60d2f212" providerId="ADAL" clId="{C4455EAA-8146-45C6-A4A8-AEE8BBBCDE9F}" dt="2024-07-26T13:35:29.245" v="83" actId="14100"/>
          <ac:spMkLst>
            <pc:docMk/>
            <pc:sldMk cId="2313612171" sldId="443"/>
            <ac:spMk id="5" creationId="{E2B9DD99-C920-E408-4A69-274047EFEEC6}"/>
          </ac:spMkLst>
        </pc:spChg>
        <pc:spChg chg="mod">
          <ac:chgData name="Mina Farmanbar" userId="2a1e0098-5dc4-4049-80c3-9d1d60d2f212" providerId="ADAL" clId="{C4455EAA-8146-45C6-A4A8-AEE8BBBCDE9F}" dt="2024-07-26T13:35:18.512" v="80" actId="14100"/>
          <ac:spMkLst>
            <pc:docMk/>
            <pc:sldMk cId="2313612171" sldId="443"/>
            <ac:spMk id="6" creationId="{76EAB272-DF3C-E025-A36A-EFE66DBA960E}"/>
          </ac:spMkLst>
        </pc:spChg>
      </pc:sldChg>
      <pc:sldChg chg="del">
        <pc:chgData name="Mina Farmanbar" userId="2a1e0098-5dc4-4049-80c3-9d1d60d2f212" providerId="ADAL" clId="{C4455EAA-8146-45C6-A4A8-AEE8BBBCDE9F}" dt="2024-07-29T07:54:06.130" v="360" actId="47"/>
        <pc:sldMkLst>
          <pc:docMk/>
          <pc:sldMk cId="3850932997" sldId="444"/>
        </pc:sldMkLst>
      </pc:sldChg>
      <pc:sldChg chg="modSp mod modNotesTx">
        <pc:chgData name="Mina Farmanbar" userId="2a1e0098-5dc4-4049-80c3-9d1d60d2f212" providerId="ADAL" clId="{C4455EAA-8146-45C6-A4A8-AEE8BBBCDE9F}" dt="2024-07-29T07:27:20.674" v="114" actId="6549"/>
        <pc:sldMkLst>
          <pc:docMk/>
          <pc:sldMk cId="245382535" sldId="445"/>
        </pc:sldMkLst>
        <pc:spChg chg="mod">
          <ac:chgData name="Mina Farmanbar" userId="2a1e0098-5dc4-4049-80c3-9d1d60d2f212" providerId="ADAL" clId="{C4455EAA-8146-45C6-A4A8-AEE8BBBCDE9F}" dt="2024-07-26T13:33:23.060" v="64" actId="1076"/>
          <ac:spMkLst>
            <pc:docMk/>
            <pc:sldMk cId="245382535" sldId="445"/>
            <ac:spMk id="2" creationId="{3E0AF5D6-11E8-CC5F-772F-2B629BF14FBB}"/>
          </ac:spMkLst>
        </pc:spChg>
        <pc:spChg chg="mod">
          <ac:chgData name="Mina Farmanbar" userId="2a1e0098-5dc4-4049-80c3-9d1d60d2f212" providerId="ADAL" clId="{C4455EAA-8146-45C6-A4A8-AEE8BBBCDE9F}" dt="2024-07-26T13:33:45.708" v="67" actId="1076"/>
          <ac:spMkLst>
            <pc:docMk/>
            <pc:sldMk cId="245382535" sldId="445"/>
            <ac:spMk id="32" creationId="{469C98C2-B76B-1A2E-465B-EEE6B40A90EE}"/>
          </ac:spMkLst>
        </pc:spChg>
        <pc:spChg chg="mod">
          <ac:chgData name="Mina Farmanbar" userId="2a1e0098-5dc4-4049-80c3-9d1d60d2f212" providerId="ADAL" clId="{C4455EAA-8146-45C6-A4A8-AEE8BBBCDE9F}" dt="2024-07-26T13:34:10.443" v="69" actId="1076"/>
          <ac:spMkLst>
            <pc:docMk/>
            <pc:sldMk cId="245382535" sldId="445"/>
            <ac:spMk id="33" creationId="{3ED2A190-3D9A-715C-CE02-112D2792823B}"/>
          </ac:spMkLst>
        </pc:spChg>
        <pc:spChg chg="mod">
          <ac:chgData name="Mina Farmanbar" userId="2a1e0098-5dc4-4049-80c3-9d1d60d2f212" providerId="ADAL" clId="{C4455EAA-8146-45C6-A4A8-AEE8BBBCDE9F}" dt="2024-07-26T13:34:15.774" v="71" actId="1035"/>
          <ac:spMkLst>
            <pc:docMk/>
            <pc:sldMk cId="245382535" sldId="445"/>
            <ac:spMk id="34" creationId="{F23B2F44-422F-C5C5-5826-BADD814F2ABD}"/>
          </ac:spMkLst>
        </pc:spChg>
        <pc:spChg chg="mod">
          <ac:chgData name="Mina Farmanbar" userId="2a1e0098-5dc4-4049-80c3-9d1d60d2f212" providerId="ADAL" clId="{C4455EAA-8146-45C6-A4A8-AEE8BBBCDE9F}" dt="2024-07-26T13:34:10.443" v="69" actId="1076"/>
          <ac:spMkLst>
            <pc:docMk/>
            <pc:sldMk cId="245382535" sldId="445"/>
            <ac:spMk id="35" creationId="{BE712388-CBAE-9447-A148-72FFF9DE82F3}"/>
          </ac:spMkLst>
        </pc:spChg>
        <pc:spChg chg="mod">
          <ac:chgData name="Mina Farmanbar" userId="2a1e0098-5dc4-4049-80c3-9d1d60d2f212" providerId="ADAL" clId="{C4455EAA-8146-45C6-A4A8-AEE8BBBCDE9F}" dt="2024-07-26T13:34:10.443" v="69" actId="1076"/>
          <ac:spMkLst>
            <pc:docMk/>
            <pc:sldMk cId="245382535" sldId="445"/>
            <ac:spMk id="36" creationId="{531172D2-978E-DFCF-2A6A-49422987C372}"/>
          </ac:spMkLst>
        </pc:spChg>
        <pc:spChg chg="mod">
          <ac:chgData name="Mina Farmanbar" userId="2a1e0098-5dc4-4049-80c3-9d1d60d2f212" providerId="ADAL" clId="{C4455EAA-8146-45C6-A4A8-AEE8BBBCDE9F}" dt="2024-07-26T13:33:45.708" v="67" actId="1076"/>
          <ac:spMkLst>
            <pc:docMk/>
            <pc:sldMk cId="245382535" sldId="445"/>
            <ac:spMk id="37" creationId="{0A868766-E036-6DA8-C795-B2C09C1B281A}"/>
          </ac:spMkLst>
        </pc:spChg>
        <pc:spChg chg="mod">
          <ac:chgData name="Mina Farmanbar" userId="2a1e0098-5dc4-4049-80c3-9d1d60d2f212" providerId="ADAL" clId="{C4455EAA-8146-45C6-A4A8-AEE8BBBCDE9F}" dt="2024-07-26T13:34:10.443" v="69" actId="1076"/>
          <ac:spMkLst>
            <pc:docMk/>
            <pc:sldMk cId="245382535" sldId="445"/>
            <ac:spMk id="38" creationId="{10713EB1-F560-C94E-A18E-43705B9F2D97}"/>
          </ac:spMkLst>
        </pc:spChg>
      </pc:sldChg>
      <pc:sldChg chg="addSp delSp modSp add mod ord modNotesTx">
        <pc:chgData name="Mina Farmanbar" userId="2a1e0098-5dc4-4049-80c3-9d1d60d2f212" providerId="ADAL" clId="{C4455EAA-8146-45C6-A4A8-AEE8BBBCDE9F}" dt="2024-07-29T09:20:53.101" v="382" actId="1076"/>
        <pc:sldMkLst>
          <pc:docMk/>
          <pc:sldMk cId="56534331" sldId="448"/>
        </pc:sldMkLst>
        <pc:spChg chg="mod">
          <ac:chgData name="Mina Farmanbar" userId="2a1e0098-5dc4-4049-80c3-9d1d60d2f212" providerId="ADAL" clId="{C4455EAA-8146-45C6-A4A8-AEE8BBBCDE9F}" dt="2024-07-29T07:28:37.465" v="137" actId="20577"/>
          <ac:spMkLst>
            <pc:docMk/>
            <pc:sldMk cId="56534331" sldId="448"/>
            <ac:spMk id="2" creationId="{3E0AF5D6-11E8-CC5F-772F-2B629BF14FBB}"/>
          </ac:spMkLst>
        </pc:spChg>
        <pc:spChg chg="mod">
          <ac:chgData name="Mina Farmanbar" userId="2a1e0098-5dc4-4049-80c3-9d1d60d2f212" providerId="ADAL" clId="{C4455EAA-8146-45C6-A4A8-AEE8BBBCDE9F}" dt="2024-07-29T09:20:45.235" v="381" actId="14100"/>
          <ac:spMkLst>
            <pc:docMk/>
            <pc:sldMk cId="56534331" sldId="448"/>
            <ac:spMk id="3" creationId="{FD1C470C-EA3F-AC59-CFC3-2C99D1E1C6EF}"/>
          </ac:spMkLst>
        </pc:spChg>
        <pc:spChg chg="add mod">
          <ac:chgData name="Mina Farmanbar" userId="2a1e0098-5dc4-4049-80c3-9d1d60d2f212" providerId="ADAL" clId="{C4455EAA-8146-45C6-A4A8-AEE8BBBCDE9F}" dt="2024-07-29T09:20:53.101" v="382" actId="1076"/>
          <ac:spMkLst>
            <pc:docMk/>
            <pc:sldMk cId="56534331" sldId="448"/>
            <ac:spMk id="4" creationId="{F5155D0B-E7D5-6100-4ADD-BC506160E911}"/>
          </ac:spMkLst>
        </pc:spChg>
        <pc:spChg chg="add mod">
          <ac:chgData name="Mina Farmanbar" userId="2a1e0098-5dc4-4049-80c3-9d1d60d2f212" providerId="ADAL" clId="{C4455EAA-8146-45C6-A4A8-AEE8BBBCDE9F}" dt="2024-07-29T09:20:53.101" v="382" actId="1076"/>
          <ac:spMkLst>
            <pc:docMk/>
            <pc:sldMk cId="56534331" sldId="448"/>
            <ac:spMk id="5" creationId="{FF801267-D2CE-AF7A-F276-3AF1E4CDC3C1}"/>
          </ac:spMkLst>
        </pc:spChg>
        <pc:spChg chg="del">
          <ac:chgData name="Mina Farmanbar" userId="2a1e0098-5dc4-4049-80c3-9d1d60d2f212" providerId="ADAL" clId="{C4455EAA-8146-45C6-A4A8-AEE8BBBCDE9F}" dt="2024-07-29T07:29:39.873" v="148" actId="478"/>
          <ac:spMkLst>
            <pc:docMk/>
            <pc:sldMk cId="56534331" sldId="448"/>
            <ac:spMk id="20" creationId="{7410378A-FB10-7DDE-5B13-7A82983B6E6A}"/>
          </ac:spMkLst>
        </pc:spChg>
        <pc:spChg chg="del">
          <ac:chgData name="Mina Farmanbar" userId="2a1e0098-5dc4-4049-80c3-9d1d60d2f212" providerId="ADAL" clId="{C4455EAA-8146-45C6-A4A8-AEE8BBBCDE9F}" dt="2024-07-29T07:29:41.314" v="149" actId="478"/>
          <ac:spMkLst>
            <pc:docMk/>
            <pc:sldMk cId="56534331" sldId="448"/>
            <ac:spMk id="21" creationId="{6C36A9CF-6F4D-2C1F-302E-712EC89906A4}"/>
          </ac:spMkLst>
        </pc:spChg>
        <pc:spChg chg="del">
          <ac:chgData name="Mina Farmanbar" userId="2a1e0098-5dc4-4049-80c3-9d1d60d2f212" providerId="ADAL" clId="{C4455EAA-8146-45C6-A4A8-AEE8BBBCDE9F}" dt="2024-07-29T07:29:42.482" v="150" actId="478"/>
          <ac:spMkLst>
            <pc:docMk/>
            <pc:sldMk cId="56534331" sldId="448"/>
            <ac:spMk id="22" creationId="{7E0A6361-CDDC-A71A-BD21-92113D54BBA0}"/>
          </ac:spMkLst>
        </pc:spChg>
        <pc:spChg chg="del">
          <ac:chgData name="Mina Farmanbar" userId="2a1e0098-5dc4-4049-80c3-9d1d60d2f212" providerId="ADAL" clId="{C4455EAA-8146-45C6-A4A8-AEE8BBBCDE9F}" dt="2024-07-29T07:29:36.037" v="147" actId="478"/>
          <ac:spMkLst>
            <pc:docMk/>
            <pc:sldMk cId="56534331" sldId="448"/>
            <ac:spMk id="24" creationId="{D59A5AD3-BC48-1D93-5945-7B5951016A82}"/>
          </ac:spMkLst>
        </pc:spChg>
        <pc:spChg chg="add mod">
          <ac:chgData name="Mina Farmanbar" userId="2a1e0098-5dc4-4049-80c3-9d1d60d2f212" providerId="ADAL" clId="{C4455EAA-8146-45C6-A4A8-AEE8BBBCDE9F}" dt="2024-07-29T09:20:53.101" v="382" actId="1076"/>
          <ac:spMkLst>
            <pc:docMk/>
            <pc:sldMk cId="56534331" sldId="448"/>
            <ac:spMk id="25" creationId="{005741AB-FA0B-FE32-DFCE-921A36BBD3A6}"/>
          </ac:spMkLst>
        </pc:spChg>
        <pc:spChg chg="add mod">
          <ac:chgData name="Mina Farmanbar" userId="2a1e0098-5dc4-4049-80c3-9d1d60d2f212" providerId="ADAL" clId="{C4455EAA-8146-45C6-A4A8-AEE8BBBCDE9F}" dt="2024-07-29T09:20:53.101" v="382" actId="1076"/>
          <ac:spMkLst>
            <pc:docMk/>
            <pc:sldMk cId="56534331" sldId="448"/>
            <ac:spMk id="26" creationId="{206B118E-02A1-9AA5-F767-8E554A7F1477}"/>
          </ac:spMkLst>
        </pc:spChg>
        <pc:cxnChg chg="add mod">
          <ac:chgData name="Mina Farmanbar" userId="2a1e0098-5dc4-4049-80c3-9d1d60d2f212" providerId="ADAL" clId="{C4455EAA-8146-45C6-A4A8-AEE8BBBCDE9F}" dt="2024-07-29T09:20:53.101" v="382" actId="1076"/>
          <ac:cxnSpMkLst>
            <pc:docMk/>
            <pc:sldMk cId="56534331" sldId="448"/>
            <ac:cxnSpMk id="7" creationId="{0C168E02-DD62-1B72-7596-F77CBECA7EBB}"/>
          </ac:cxnSpMkLst>
        </pc:cxnChg>
        <pc:cxnChg chg="add mod">
          <ac:chgData name="Mina Farmanbar" userId="2a1e0098-5dc4-4049-80c3-9d1d60d2f212" providerId="ADAL" clId="{C4455EAA-8146-45C6-A4A8-AEE8BBBCDE9F}" dt="2024-07-29T09:20:53.101" v="382" actId="1076"/>
          <ac:cxnSpMkLst>
            <pc:docMk/>
            <pc:sldMk cId="56534331" sldId="448"/>
            <ac:cxnSpMk id="8" creationId="{C88AE2F7-9A72-652B-0C49-38C8F63AEA05}"/>
          </ac:cxnSpMkLst>
        </pc:cxnChg>
        <pc:cxnChg chg="del">
          <ac:chgData name="Mina Farmanbar" userId="2a1e0098-5dc4-4049-80c3-9d1d60d2f212" providerId="ADAL" clId="{C4455EAA-8146-45C6-A4A8-AEE8BBBCDE9F}" dt="2024-07-29T07:29:43.521" v="151" actId="478"/>
          <ac:cxnSpMkLst>
            <pc:docMk/>
            <pc:sldMk cId="56534331" sldId="448"/>
            <ac:cxnSpMk id="10" creationId="{01C9A761-DC88-B068-E302-34ACFB41F2D8}"/>
          </ac:cxnSpMkLst>
        </pc:cxnChg>
        <pc:cxnChg chg="del">
          <ac:chgData name="Mina Farmanbar" userId="2a1e0098-5dc4-4049-80c3-9d1d60d2f212" providerId="ADAL" clId="{C4455EAA-8146-45C6-A4A8-AEE8BBBCDE9F}" dt="2024-07-29T07:29:44.065" v="152" actId="478"/>
          <ac:cxnSpMkLst>
            <pc:docMk/>
            <pc:sldMk cId="56534331" sldId="448"/>
            <ac:cxnSpMk id="11" creationId="{F87AF36F-A9A9-A213-301C-F92BBA94658E}"/>
          </ac:cxnSpMkLst>
        </pc:cxnChg>
        <pc:cxnChg chg="del">
          <ac:chgData name="Mina Farmanbar" userId="2a1e0098-5dc4-4049-80c3-9d1d60d2f212" providerId="ADAL" clId="{C4455EAA-8146-45C6-A4A8-AEE8BBBCDE9F}" dt="2024-07-29T07:29:44.745" v="153" actId="478"/>
          <ac:cxnSpMkLst>
            <pc:docMk/>
            <pc:sldMk cId="56534331" sldId="448"/>
            <ac:cxnSpMk id="13" creationId="{D6D45EA0-3528-D881-A442-F880A3B8878F}"/>
          </ac:cxnSpMkLst>
        </pc:cxnChg>
        <pc:cxnChg chg="add mod">
          <ac:chgData name="Mina Farmanbar" userId="2a1e0098-5dc4-4049-80c3-9d1d60d2f212" providerId="ADAL" clId="{C4455EAA-8146-45C6-A4A8-AEE8BBBCDE9F}" dt="2024-07-29T09:20:53.101" v="382" actId="1076"/>
          <ac:cxnSpMkLst>
            <pc:docMk/>
            <pc:sldMk cId="56534331" sldId="448"/>
            <ac:cxnSpMk id="15" creationId="{FF10D06D-7212-0C4C-0958-F1B422279C2D}"/>
          </ac:cxnSpMkLst>
        </pc:cxnChg>
        <pc:cxnChg chg="add mod">
          <ac:chgData name="Mina Farmanbar" userId="2a1e0098-5dc4-4049-80c3-9d1d60d2f212" providerId="ADAL" clId="{C4455EAA-8146-45C6-A4A8-AEE8BBBCDE9F}" dt="2024-07-29T09:20:53.101" v="382" actId="1076"/>
          <ac:cxnSpMkLst>
            <pc:docMk/>
            <pc:sldMk cId="56534331" sldId="448"/>
            <ac:cxnSpMk id="17" creationId="{CFE6DBD6-3CB7-93E3-4C36-06674CAA5711}"/>
          </ac:cxnSpMkLst>
        </pc:cxnChg>
        <pc:cxnChg chg="add mod">
          <ac:chgData name="Mina Farmanbar" userId="2a1e0098-5dc4-4049-80c3-9d1d60d2f212" providerId="ADAL" clId="{C4455EAA-8146-45C6-A4A8-AEE8BBBCDE9F}" dt="2024-07-29T09:20:53.101" v="382" actId="1076"/>
          <ac:cxnSpMkLst>
            <pc:docMk/>
            <pc:sldMk cId="56534331" sldId="448"/>
            <ac:cxnSpMk id="19" creationId="{EA6B983B-FE70-5297-348C-5AE920366347}"/>
          </ac:cxnSpMkLst>
        </pc:cxnChg>
        <pc:cxnChg chg="add mod">
          <ac:chgData name="Mina Farmanbar" userId="2a1e0098-5dc4-4049-80c3-9d1d60d2f212" providerId="ADAL" clId="{C4455EAA-8146-45C6-A4A8-AEE8BBBCDE9F}" dt="2024-07-29T09:20:53.101" v="382" actId="1076"/>
          <ac:cxnSpMkLst>
            <pc:docMk/>
            <pc:sldMk cId="56534331" sldId="448"/>
            <ac:cxnSpMk id="27" creationId="{D03708A9-BAD5-9783-A1AC-CEB54C41C2BF}"/>
          </ac:cxnSpMkLst>
        </pc:cxnChg>
        <pc:cxnChg chg="add mod">
          <ac:chgData name="Mina Farmanbar" userId="2a1e0098-5dc4-4049-80c3-9d1d60d2f212" providerId="ADAL" clId="{C4455EAA-8146-45C6-A4A8-AEE8BBBCDE9F}" dt="2024-07-29T09:20:53.101" v="382" actId="1076"/>
          <ac:cxnSpMkLst>
            <pc:docMk/>
            <pc:sldMk cId="56534331" sldId="448"/>
            <ac:cxnSpMk id="28" creationId="{69D4713F-A761-4146-61CC-503CE5F369D5}"/>
          </ac:cxnSpMkLst>
        </pc:cxnChg>
        <pc:cxnChg chg="add mod">
          <ac:chgData name="Mina Farmanbar" userId="2a1e0098-5dc4-4049-80c3-9d1d60d2f212" providerId="ADAL" clId="{C4455EAA-8146-45C6-A4A8-AEE8BBBCDE9F}" dt="2024-07-29T09:20:53.101" v="382" actId="1076"/>
          <ac:cxnSpMkLst>
            <pc:docMk/>
            <pc:sldMk cId="56534331" sldId="448"/>
            <ac:cxnSpMk id="29" creationId="{0770A9AE-9236-2B26-0D31-313BFF30ABBB}"/>
          </ac:cxnSpMkLst>
        </pc:cxnChg>
        <pc:cxnChg chg="add mod">
          <ac:chgData name="Mina Farmanbar" userId="2a1e0098-5dc4-4049-80c3-9d1d60d2f212" providerId="ADAL" clId="{C4455EAA-8146-45C6-A4A8-AEE8BBBCDE9F}" dt="2024-07-29T09:20:53.101" v="382" actId="1076"/>
          <ac:cxnSpMkLst>
            <pc:docMk/>
            <pc:sldMk cId="56534331" sldId="448"/>
            <ac:cxnSpMk id="31" creationId="{9325C756-0ADE-F8B3-47F5-202DDD26A01D}"/>
          </ac:cxnSpMkLst>
        </pc:cxnChg>
        <pc:cxnChg chg="add mod">
          <ac:chgData name="Mina Farmanbar" userId="2a1e0098-5dc4-4049-80c3-9d1d60d2f212" providerId="ADAL" clId="{C4455EAA-8146-45C6-A4A8-AEE8BBBCDE9F}" dt="2024-07-29T09:20:53.101" v="382" actId="1076"/>
          <ac:cxnSpMkLst>
            <pc:docMk/>
            <pc:sldMk cId="56534331" sldId="448"/>
            <ac:cxnSpMk id="33" creationId="{E5F1AC3E-4FA2-7C18-A00A-9C6AB017A3B2}"/>
          </ac:cxnSpMkLst>
        </pc:cxnChg>
      </pc:sldChg>
      <pc:sldChg chg="modSp new del mod">
        <pc:chgData name="Mina Farmanbar" userId="2a1e0098-5dc4-4049-80c3-9d1d60d2f212" providerId="ADAL" clId="{C4455EAA-8146-45C6-A4A8-AEE8BBBCDE9F}" dt="2024-07-26T13:37:37.693" v="106" actId="47"/>
        <pc:sldMkLst>
          <pc:docMk/>
          <pc:sldMk cId="2933503193" sldId="448"/>
        </pc:sldMkLst>
        <pc:spChg chg="mod">
          <ac:chgData name="Mina Farmanbar" userId="2a1e0098-5dc4-4049-80c3-9d1d60d2f212" providerId="ADAL" clId="{C4455EAA-8146-45C6-A4A8-AEE8BBBCDE9F}" dt="2024-07-26T13:37:31.811" v="105" actId="20577"/>
          <ac:spMkLst>
            <pc:docMk/>
            <pc:sldMk cId="2933503193" sldId="448"/>
            <ac:spMk id="4" creationId="{0FF6F2D2-1600-F79D-45AF-EC4E61868062}"/>
          </ac:spMkLst>
        </pc:spChg>
      </pc:sldChg>
      <pc:sldChg chg="del">
        <pc:chgData name="Mina Farmanbar" userId="2a1e0098-5dc4-4049-80c3-9d1d60d2f212" providerId="ADAL" clId="{C4455EAA-8146-45C6-A4A8-AEE8BBBCDE9F}" dt="2024-07-26T13:30:48.971" v="62" actId="47"/>
        <pc:sldMkLst>
          <pc:docMk/>
          <pc:sldMk cId="3132556045" sldId="448"/>
        </pc:sldMkLst>
      </pc:sldChg>
    </pc:docChg>
  </pc:docChgLst>
  <pc:docChgLst>
    <pc:chgData name="Mina Farmanbar" userId="2a1e0098-5dc4-4049-80c3-9d1d60d2f212" providerId="ADAL" clId="{5459782E-920E-4F53-B5E8-8C3D96FF3D5D}"/>
    <pc:docChg chg="undo custSel addSld delSld modSld">
      <pc:chgData name="Mina Farmanbar" userId="2a1e0098-5dc4-4049-80c3-9d1d60d2f212" providerId="ADAL" clId="{5459782E-920E-4F53-B5E8-8C3D96FF3D5D}" dt="2024-07-19T11:08:30.727" v="1165" actId="113"/>
      <pc:docMkLst>
        <pc:docMk/>
      </pc:docMkLst>
      <pc:sldChg chg="modSp mod">
        <pc:chgData name="Mina Farmanbar" userId="2a1e0098-5dc4-4049-80c3-9d1d60d2f212" providerId="ADAL" clId="{5459782E-920E-4F53-B5E8-8C3D96FF3D5D}" dt="2024-07-15T14:36:13.535" v="1164" actId="20577"/>
        <pc:sldMkLst>
          <pc:docMk/>
          <pc:sldMk cId="2903726376" sldId="352"/>
        </pc:sldMkLst>
        <pc:spChg chg="mod">
          <ac:chgData name="Mina Farmanbar" userId="2a1e0098-5dc4-4049-80c3-9d1d60d2f212" providerId="ADAL" clId="{5459782E-920E-4F53-B5E8-8C3D96FF3D5D}" dt="2024-07-15T14:36:13.535" v="1164" actId="20577"/>
          <ac:spMkLst>
            <pc:docMk/>
            <pc:sldMk cId="2903726376" sldId="352"/>
            <ac:spMk id="3" creationId="{6F18D212-8968-9010-A63A-114775818B99}"/>
          </ac:spMkLst>
        </pc:spChg>
      </pc:sldChg>
      <pc:sldChg chg="modSp mod modNotesTx">
        <pc:chgData name="Mina Farmanbar" userId="2a1e0098-5dc4-4049-80c3-9d1d60d2f212" providerId="ADAL" clId="{5459782E-920E-4F53-B5E8-8C3D96FF3D5D}" dt="2024-07-15T13:34:53.683" v="1156" actId="6549"/>
        <pc:sldMkLst>
          <pc:docMk/>
          <pc:sldMk cId="3518625769" sldId="370"/>
        </pc:sldMkLst>
        <pc:spChg chg="mod">
          <ac:chgData name="Mina Farmanbar" userId="2a1e0098-5dc4-4049-80c3-9d1d60d2f212" providerId="ADAL" clId="{5459782E-920E-4F53-B5E8-8C3D96FF3D5D}" dt="2024-07-10T12:50:43.987" v="1155" actId="6549"/>
          <ac:spMkLst>
            <pc:docMk/>
            <pc:sldMk cId="3518625769" sldId="370"/>
            <ac:spMk id="2" creationId="{94DB8287-6178-6F17-1E2E-A7D1BE0828BB}"/>
          </ac:spMkLst>
        </pc:spChg>
      </pc:sldChg>
      <pc:sldChg chg="modSp mod">
        <pc:chgData name="Mina Farmanbar" userId="2a1e0098-5dc4-4049-80c3-9d1d60d2f212" providerId="ADAL" clId="{5459782E-920E-4F53-B5E8-8C3D96FF3D5D}" dt="2024-07-02T12:24:08.681" v="1026" actId="962"/>
        <pc:sldMkLst>
          <pc:docMk/>
          <pc:sldMk cId="2986174611" sldId="371"/>
        </pc:sldMkLst>
        <pc:grpChg chg="mod">
          <ac:chgData name="Mina Farmanbar" userId="2a1e0098-5dc4-4049-80c3-9d1d60d2f212" providerId="ADAL" clId="{5459782E-920E-4F53-B5E8-8C3D96FF3D5D}" dt="2024-07-02T12:24:08.681" v="1026" actId="962"/>
          <ac:grpSpMkLst>
            <pc:docMk/>
            <pc:sldMk cId="2986174611" sldId="371"/>
            <ac:grpSpMk id="4" creationId="{51F8FB0B-0BF6-BB6F-AB02-0BF2D119BDE6}"/>
          </ac:grpSpMkLst>
        </pc:grpChg>
      </pc:sldChg>
      <pc:sldChg chg="addSp modSp add mod modNotesTx">
        <pc:chgData name="Mina Farmanbar" userId="2a1e0098-5dc4-4049-80c3-9d1d60d2f212" providerId="ADAL" clId="{5459782E-920E-4F53-B5E8-8C3D96FF3D5D}" dt="2024-07-15T14:21:29.631" v="1159" actId="20577"/>
        <pc:sldMkLst>
          <pc:docMk/>
          <pc:sldMk cId="103831023" sldId="372"/>
        </pc:sldMkLst>
        <pc:spChg chg="add mod">
          <ac:chgData name="Mina Farmanbar" userId="2a1e0098-5dc4-4049-80c3-9d1d60d2f212" providerId="ADAL" clId="{5459782E-920E-4F53-B5E8-8C3D96FF3D5D}" dt="2024-07-02T12:25:28.130" v="1128"/>
          <ac:spMkLst>
            <pc:docMk/>
            <pc:sldMk cId="103831023" sldId="372"/>
            <ac:spMk id="2" creationId="{0419D341-8F03-332E-6F44-D2ED201E9CB8}"/>
          </ac:spMkLst>
        </pc:spChg>
        <pc:picChg chg="mod">
          <ac:chgData name="Mina Farmanbar" userId="2a1e0098-5dc4-4049-80c3-9d1d60d2f212" providerId="ADAL" clId="{5459782E-920E-4F53-B5E8-8C3D96FF3D5D}" dt="2024-07-02T08:40:50.238" v="594" actId="962"/>
          <ac:picMkLst>
            <pc:docMk/>
            <pc:sldMk cId="103831023" sldId="372"/>
            <ac:picMk id="7" creationId="{5D368508-7769-F6EF-5525-6DFE0789DE21}"/>
          </ac:picMkLst>
        </pc:picChg>
      </pc:sldChg>
      <pc:sldChg chg="addSp delSp modSp add mod modNotesTx">
        <pc:chgData name="Mina Farmanbar" userId="2a1e0098-5dc4-4049-80c3-9d1d60d2f212" providerId="ADAL" clId="{5459782E-920E-4F53-B5E8-8C3D96FF3D5D}" dt="2024-07-02T12:25:29.846" v="1129"/>
        <pc:sldMkLst>
          <pc:docMk/>
          <pc:sldMk cId="4117172009" sldId="373"/>
        </pc:sldMkLst>
        <pc:spChg chg="add mod">
          <ac:chgData name="Mina Farmanbar" userId="2a1e0098-5dc4-4049-80c3-9d1d60d2f212" providerId="ADAL" clId="{5459782E-920E-4F53-B5E8-8C3D96FF3D5D}" dt="2024-07-02T12:25:29.846" v="1129"/>
          <ac:spMkLst>
            <pc:docMk/>
            <pc:sldMk cId="4117172009" sldId="373"/>
            <ac:spMk id="2" creationId="{11A0882D-1533-8F45-DF00-1341FE5E4173}"/>
          </ac:spMkLst>
        </pc:spChg>
        <pc:spChg chg="del">
          <ac:chgData name="Mina Farmanbar" userId="2a1e0098-5dc4-4049-80c3-9d1d60d2f212" providerId="ADAL" clId="{5459782E-920E-4F53-B5E8-8C3D96FF3D5D}" dt="2024-06-28T13:04:45.716" v="38" actId="478"/>
          <ac:spMkLst>
            <pc:docMk/>
            <pc:sldMk cId="4117172009" sldId="373"/>
            <ac:spMk id="2" creationId="{68607665-634A-FF7B-6741-5B73DCCAE9DF}"/>
          </ac:spMkLst>
        </pc:spChg>
        <pc:spChg chg="add mod">
          <ac:chgData name="Mina Farmanbar" userId="2a1e0098-5dc4-4049-80c3-9d1d60d2f212" providerId="ADAL" clId="{5459782E-920E-4F53-B5E8-8C3D96FF3D5D}" dt="2024-07-01T22:40:42.729" v="483" actId="1076"/>
          <ac:spMkLst>
            <pc:docMk/>
            <pc:sldMk cId="4117172009" sldId="373"/>
            <ac:spMk id="3" creationId="{CE7C8145-D0BF-3267-0773-98B3B4D34744}"/>
          </ac:spMkLst>
        </pc:spChg>
        <pc:spChg chg="mod">
          <ac:chgData name="Mina Farmanbar" userId="2a1e0098-5dc4-4049-80c3-9d1d60d2f212" providerId="ADAL" clId="{5459782E-920E-4F53-B5E8-8C3D96FF3D5D}" dt="2024-06-28T13:18:26.153" v="118" actId="108"/>
          <ac:spMkLst>
            <pc:docMk/>
            <pc:sldMk cId="4117172009" sldId="373"/>
            <ac:spMk id="4" creationId="{971D2C9F-5AD3-136E-8E30-8D15D75C2DC1}"/>
          </ac:spMkLst>
        </pc:spChg>
        <pc:spChg chg="mod">
          <ac:chgData name="Mina Farmanbar" userId="2a1e0098-5dc4-4049-80c3-9d1d60d2f212" providerId="ADAL" clId="{5459782E-920E-4F53-B5E8-8C3D96FF3D5D}" dt="2024-06-28T13:18:17.695" v="116" actId="108"/>
          <ac:spMkLst>
            <pc:docMk/>
            <pc:sldMk cId="4117172009" sldId="373"/>
            <ac:spMk id="6" creationId="{33F03FB4-1E06-D466-9416-2678B37DD202}"/>
          </ac:spMkLst>
        </pc:spChg>
        <pc:picChg chg="mod">
          <ac:chgData name="Mina Farmanbar" userId="2a1e0098-5dc4-4049-80c3-9d1d60d2f212" providerId="ADAL" clId="{5459782E-920E-4F53-B5E8-8C3D96FF3D5D}" dt="2024-07-02T08:40:17.230" v="572" actId="962"/>
          <ac:picMkLst>
            <pc:docMk/>
            <pc:sldMk cId="4117172009" sldId="373"/>
            <ac:picMk id="12" creationId="{8A3D64A9-429D-6ED1-D844-AC0152AE9E5A}"/>
          </ac:picMkLst>
        </pc:picChg>
      </pc:sldChg>
      <pc:sldChg chg="addSp modSp add mod">
        <pc:chgData name="Mina Farmanbar" userId="2a1e0098-5dc4-4049-80c3-9d1d60d2f212" providerId="ADAL" clId="{5459782E-920E-4F53-B5E8-8C3D96FF3D5D}" dt="2024-07-02T12:25:43.510" v="1132"/>
        <pc:sldMkLst>
          <pc:docMk/>
          <pc:sldMk cId="1632376775" sldId="374"/>
        </pc:sldMkLst>
        <pc:spChg chg="mod">
          <ac:chgData name="Mina Farmanbar" userId="2a1e0098-5dc4-4049-80c3-9d1d60d2f212" providerId="ADAL" clId="{5459782E-920E-4F53-B5E8-8C3D96FF3D5D}" dt="2024-06-28T13:07:56.977" v="59" actId="20577"/>
          <ac:spMkLst>
            <pc:docMk/>
            <pc:sldMk cId="1632376775" sldId="374"/>
            <ac:spMk id="2" creationId="{DD7AD053-E4E8-A88E-C54B-E9BD2F2B6182}"/>
          </ac:spMkLst>
        </pc:spChg>
        <pc:spChg chg="add mod">
          <ac:chgData name="Mina Farmanbar" userId="2a1e0098-5dc4-4049-80c3-9d1d60d2f212" providerId="ADAL" clId="{5459782E-920E-4F53-B5E8-8C3D96FF3D5D}" dt="2024-07-02T12:25:43.510" v="1132"/>
          <ac:spMkLst>
            <pc:docMk/>
            <pc:sldMk cId="1632376775" sldId="374"/>
            <ac:spMk id="6" creationId="{94FCBA0D-43E7-D2C2-5B08-0EED6E3CAD9F}"/>
          </ac:spMkLst>
        </pc:spChg>
        <pc:spChg chg="mod">
          <ac:chgData name="Mina Farmanbar" userId="2a1e0098-5dc4-4049-80c3-9d1d60d2f212" providerId="ADAL" clId="{5459782E-920E-4F53-B5E8-8C3D96FF3D5D}" dt="2024-06-28T13:18:46.401" v="119" actId="108"/>
          <ac:spMkLst>
            <pc:docMk/>
            <pc:sldMk cId="1632376775" sldId="374"/>
            <ac:spMk id="7" creationId="{742956FD-EB06-393F-3BAC-7D0CFF808E91}"/>
          </ac:spMkLst>
        </pc:spChg>
      </pc:sldChg>
      <pc:sldChg chg="addSp delSp modSp add mod">
        <pc:chgData name="Mina Farmanbar" userId="2a1e0098-5dc4-4049-80c3-9d1d60d2f212" providerId="ADAL" clId="{5459782E-920E-4F53-B5E8-8C3D96FF3D5D}" dt="2024-07-02T12:26:04.401" v="1138" actId="33553"/>
        <pc:sldMkLst>
          <pc:docMk/>
          <pc:sldMk cId="3877283041" sldId="375"/>
        </pc:sldMkLst>
        <pc:spChg chg="add mod">
          <ac:chgData name="Mina Farmanbar" userId="2a1e0098-5dc4-4049-80c3-9d1d60d2f212" providerId="ADAL" clId="{5459782E-920E-4F53-B5E8-8C3D96FF3D5D}" dt="2024-07-02T12:26:04.401" v="1138" actId="33553"/>
          <ac:spMkLst>
            <pc:docMk/>
            <pc:sldMk cId="3877283041" sldId="375"/>
            <ac:spMk id="2" creationId="{0A1FC84E-2D71-E960-44C7-65C6379A8074}"/>
          </ac:spMkLst>
        </pc:spChg>
        <pc:spChg chg="del">
          <ac:chgData name="Mina Farmanbar" userId="2a1e0098-5dc4-4049-80c3-9d1d60d2f212" providerId="ADAL" clId="{5459782E-920E-4F53-B5E8-8C3D96FF3D5D}" dt="2024-06-28T13:09:06.383" v="62" actId="478"/>
          <ac:spMkLst>
            <pc:docMk/>
            <pc:sldMk cId="3877283041" sldId="375"/>
            <ac:spMk id="2" creationId="{20BB239A-CCD8-B69F-8E6C-E147C0F882A1}"/>
          </ac:spMkLst>
        </pc:spChg>
        <pc:spChg chg="mod">
          <ac:chgData name="Mina Farmanbar" userId="2a1e0098-5dc4-4049-80c3-9d1d60d2f212" providerId="ADAL" clId="{5459782E-920E-4F53-B5E8-8C3D96FF3D5D}" dt="2024-06-28T13:09:45.832" v="67" actId="12"/>
          <ac:spMkLst>
            <pc:docMk/>
            <pc:sldMk cId="3877283041" sldId="375"/>
            <ac:spMk id="3" creationId="{84FEE271-5C8B-2E25-2047-128408E947A2}"/>
          </ac:spMkLst>
        </pc:spChg>
      </pc:sldChg>
      <pc:sldChg chg="addSp delSp modSp add mod">
        <pc:chgData name="Mina Farmanbar" userId="2a1e0098-5dc4-4049-80c3-9d1d60d2f212" providerId="ADAL" clId="{5459782E-920E-4F53-B5E8-8C3D96FF3D5D}" dt="2024-07-02T12:26:29.597" v="1144" actId="33553"/>
        <pc:sldMkLst>
          <pc:docMk/>
          <pc:sldMk cId="984345923" sldId="376"/>
        </pc:sldMkLst>
        <pc:spChg chg="del">
          <ac:chgData name="Mina Farmanbar" userId="2a1e0098-5dc4-4049-80c3-9d1d60d2f212" providerId="ADAL" clId="{5459782E-920E-4F53-B5E8-8C3D96FF3D5D}" dt="2024-07-02T12:26:17.596" v="1139" actId="478"/>
          <ac:spMkLst>
            <pc:docMk/>
            <pc:sldMk cId="984345923" sldId="376"/>
            <ac:spMk id="2" creationId="{5190F245-E91E-7DA6-1B3B-878CD5E460D8}"/>
          </ac:spMkLst>
        </pc:spChg>
        <pc:spChg chg="mod">
          <ac:chgData name="Mina Farmanbar" userId="2a1e0098-5dc4-4049-80c3-9d1d60d2f212" providerId="ADAL" clId="{5459782E-920E-4F53-B5E8-8C3D96FF3D5D}" dt="2024-07-02T12:26:19.695" v="1140" actId="14100"/>
          <ac:spMkLst>
            <pc:docMk/>
            <pc:sldMk cId="984345923" sldId="376"/>
            <ac:spMk id="3" creationId="{E11DD822-98B5-CD4D-AD3A-DDCE65512C4F}"/>
          </ac:spMkLst>
        </pc:spChg>
        <pc:spChg chg="add mod">
          <ac:chgData name="Mina Farmanbar" userId="2a1e0098-5dc4-4049-80c3-9d1d60d2f212" providerId="ADAL" clId="{5459782E-920E-4F53-B5E8-8C3D96FF3D5D}" dt="2024-07-02T12:26:29.597" v="1144" actId="33553"/>
          <ac:spMkLst>
            <pc:docMk/>
            <pc:sldMk cId="984345923" sldId="376"/>
            <ac:spMk id="4" creationId="{DD14049A-0B3A-044E-7631-61A5D3013609}"/>
          </ac:spMkLst>
        </pc:spChg>
      </pc:sldChg>
      <pc:sldChg chg="addSp delSp modSp add mod">
        <pc:chgData name="Mina Farmanbar" userId="2a1e0098-5dc4-4049-80c3-9d1d60d2f212" providerId="ADAL" clId="{5459782E-920E-4F53-B5E8-8C3D96FF3D5D}" dt="2024-07-02T12:26:22.583" v="1141" actId="33553"/>
        <pc:sldMkLst>
          <pc:docMk/>
          <pc:sldMk cId="3502115618" sldId="377"/>
        </pc:sldMkLst>
        <pc:spChg chg="del">
          <ac:chgData name="Mina Farmanbar" userId="2a1e0098-5dc4-4049-80c3-9d1d60d2f212" providerId="ADAL" clId="{5459782E-920E-4F53-B5E8-8C3D96FF3D5D}" dt="2024-06-28T13:12:46.998" v="73" actId="478"/>
          <ac:spMkLst>
            <pc:docMk/>
            <pc:sldMk cId="3502115618" sldId="377"/>
            <ac:spMk id="2" creationId="{06229226-93C8-40FE-2DEA-9DDE49C2B9A8}"/>
          </ac:spMkLst>
        </pc:spChg>
        <pc:spChg chg="add mod">
          <ac:chgData name="Mina Farmanbar" userId="2a1e0098-5dc4-4049-80c3-9d1d60d2f212" providerId="ADAL" clId="{5459782E-920E-4F53-B5E8-8C3D96FF3D5D}" dt="2024-07-02T12:26:22.583" v="1141" actId="33553"/>
          <ac:spMkLst>
            <pc:docMk/>
            <pc:sldMk cId="3502115618" sldId="377"/>
            <ac:spMk id="2" creationId="{A95FC23F-C8F7-1188-9820-49418EA74107}"/>
          </ac:spMkLst>
        </pc:spChg>
        <pc:spChg chg="del">
          <ac:chgData name="Mina Farmanbar" userId="2a1e0098-5dc4-4049-80c3-9d1d60d2f212" providerId="ADAL" clId="{5459782E-920E-4F53-B5E8-8C3D96FF3D5D}" dt="2024-06-28T13:12:45.987" v="72" actId="478"/>
          <ac:spMkLst>
            <pc:docMk/>
            <pc:sldMk cId="3502115618" sldId="377"/>
            <ac:spMk id="4" creationId="{BC2FAAB1-37E6-00BF-0DF8-A48F04462149}"/>
          </ac:spMkLst>
        </pc:spChg>
        <pc:spChg chg="mod">
          <ac:chgData name="Mina Farmanbar" userId="2a1e0098-5dc4-4049-80c3-9d1d60d2f212" providerId="ADAL" clId="{5459782E-920E-4F53-B5E8-8C3D96FF3D5D}" dt="2024-06-28T13:13:02.625" v="75" actId="108"/>
          <ac:spMkLst>
            <pc:docMk/>
            <pc:sldMk cId="3502115618" sldId="377"/>
            <ac:spMk id="6" creationId="{0A3DC528-32B6-933C-0322-9AF2D3E5CC9F}"/>
          </ac:spMkLst>
        </pc:spChg>
        <pc:spChg chg="del">
          <ac:chgData name="Mina Farmanbar" userId="2a1e0098-5dc4-4049-80c3-9d1d60d2f212" providerId="ADAL" clId="{5459782E-920E-4F53-B5E8-8C3D96FF3D5D}" dt="2024-06-28T13:12:50.767" v="74" actId="478"/>
          <ac:spMkLst>
            <pc:docMk/>
            <pc:sldMk cId="3502115618" sldId="377"/>
            <ac:spMk id="9" creationId="{531831C5-D9AD-336C-9896-75C78AF12120}"/>
          </ac:spMkLst>
        </pc:spChg>
        <pc:picChg chg="mod">
          <ac:chgData name="Mina Farmanbar" userId="2a1e0098-5dc4-4049-80c3-9d1d60d2f212" providerId="ADAL" clId="{5459782E-920E-4F53-B5E8-8C3D96FF3D5D}" dt="2024-07-02T12:24:44.641" v="1122" actId="962"/>
          <ac:picMkLst>
            <pc:docMk/>
            <pc:sldMk cId="3502115618" sldId="377"/>
            <ac:picMk id="10" creationId="{F51C87B5-D43B-0E47-F820-7B7205C8DD24}"/>
          </ac:picMkLst>
        </pc:picChg>
      </pc:sldChg>
      <pc:sldChg chg="addSp delSp modSp add mod">
        <pc:chgData name="Mina Farmanbar" userId="2a1e0098-5dc4-4049-80c3-9d1d60d2f212" providerId="ADAL" clId="{5459782E-920E-4F53-B5E8-8C3D96FF3D5D}" dt="2024-07-02T12:26:27.129" v="1143" actId="33553"/>
        <pc:sldMkLst>
          <pc:docMk/>
          <pc:sldMk cId="1263564426" sldId="378"/>
        </pc:sldMkLst>
        <pc:spChg chg="del">
          <ac:chgData name="Mina Farmanbar" userId="2a1e0098-5dc4-4049-80c3-9d1d60d2f212" providerId="ADAL" clId="{5459782E-920E-4F53-B5E8-8C3D96FF3D5D}" dt="2024-06-28T13:13:41.855" v="80" actId="478"/>
          <ac:spMkLst>
            <pc:docMk/>
            <pc:sldMk cId="1263564426" sldId="378"/>
            <ac:spMk id="2" creationId="{06229226-93C8-40FE-2DEA-9DDE49C2B9A8}"/>
          </ac:spMkLst>
        </pc:spChg>
        <pc:spChg chg="add mod">
          <ac:chgData name="Mina Farmanbar" userId="2a1e0098-5dc4-4049-80c3-9d1d60d2f212" providerId="ADAL" clId="{5459782E-920E-4F53-B5E8-8C3D96FF3D5D}" dt="2024-07-02T12:26:27.129" v="1143" actId="33553"/>
          <ac:spMkLst>
            <pc:docMk/>
            <pc:sldMk cId="1263564426" sldId="378"/>
            <ac:spMk id="2" creationId="{AB01BEE8-A597-CF3C-8E06-E9D6F7675CAA}"/>
          </ac:spMkLst>
        </pc:spChg>
        <pc:spChg chg="mod">
          <ac:chgData name="Mina Farmanbar" userId="2a1e0098-5dc4-4049-80c3-9d1d60d2f212" providerId="ADAL" clId="{5459782E-920E-4F53-B5E8-8C3D96FF3D5D}" dt="2024-06-28T13:14:11.872" v="85" actId="207"/>
          <ac:spMkLst>
            <pc:docMk/>
            <pc:sldMk cId="1263564426" sldId="378"/>
            <ac:spMk id="4" creationId="{E00510F6-E838-73E9-12C6-DF8B65F8FBAB}"/>
          </ac:spMkLst>
        </pc:spChg>
        <pc:spChg chg="add del mod">
          <ac:chgData name="Mina Farmanbar" userId="2a1e0098-5dc4-4049-80c3-9d1d60d2f212" providerId="ADAL" clId="{5459782E-920E-4F53-B5E8-8C3D96FF3D5D}" dt="2024-06-28T13:13:43.735" v="81" actId="478"/>
          <ac:spMkLst>
            <pc:docMk/>
            <pc:sldMk cId="1263564426" sldId="378"/>
            <ac:spMk id="6" creationId="{18009BD7-28C1-A1A0-F009-C30581F79EF8}"/>
          </ac:spMkLst>
        </pc:spChg>
        <pc:picChg chg="add mod">
          <ac:chgData name="Mina Farmanbar" userId="2a1e0098-5dc4-4049-80c3-9d1d60d2f212" providerId="ADAL" clId="{5459782E-920E-4F53-B5E8-8C3D96FF3D5D}" dt="2024-07-02T12:25:00.925" v="1124" actId="962"/>
          <ac:picMkLst>
            <pc:docMk/>
            <pc:sldMk cId="1263564426" sldId="378"/>
            <ac:picMk id="7" creationId="{3A4A86F5-3864-0BA0-2067-5CADF5C238C3}"/>
          </ac:picMkLst>
        </pc:picChg>
        <pc:picChg chg="del">
          <ac:chgData name="Mina Farmanbar" userId="2a1e0098-5dc4-4049-80c3-9d1d60d2f212" providerId="ADAL" clId="{5459782E-920E-4F53-B5E8-8C3D96FF3D5D}" dt="2024-06-28T13:13:37.221" v="77" actId="478"/>
          <ac:picMkLst>
            <pc:docMk/>
            <pc:sldMk cId="1263564426" sldId="378"/>
            <ac:picMk id="8" creationId="{6CA9B9B0-0E87-C536-B135-8AEB39808740}"/>
          </ac:picMkLst>
        </pc:picChg>
      </pc:sldChg>
      <pc:sldChg chg="addSp delSp modSp add mod">
        <pc:chgData name="Mina Farmanbar" userId="2a1e0098-5dc4-4049-80c3-9d1d60d2f212" providerId="ADAL" clId="{5459782E-920E-4F53-B5E8-8C3D96FF3D5D}" dt="2024-07-02T12:26:24.716" v="1142" actId="33553"/>
        <pc:sldMkLst>
          <pc:docMk/>
          <pc:sldMk cId="2333847859" sldId="379"/>
        </pc:sldMkLst>
        <pc:spChg chg="add mod">
          <ac:chgData name="Mina Farmanbar" userId="2a1e0098-5dc4-4049-80c3-9d1d60d2f212" providerId="ADAL" clId="{5459782E-920E-4F53-B5E8-8C3D96FF3D5D}" dt="2024-07-02T12:26:24.716" v="1142" actId="33553"/>
          <ac:spMkLst>
            <pc:docMk/>
            <pc:sldMk cId="2333847859" sldId="379"/>
            <ac:spMk id="2" creationId="{8738DD85-7021-BD5E-0F2A-43E77171BA0A}"/>
          </ac:spMkLst>
        </pc:spChg>
        <pc:spChg chg="del">
          <ac:chgData name="Mina Farmanbar" userId="2a1e0098-5dc4-4049-80c3-9d1d60d2f212" providerId="ADAL" clId="{5459782E-920E-4F53-B5E8-8C3D96FF3D5D}" dt="2024-06-28T13:15:33.894" v="90" actId="478"/>
          <ac:spMkLst>
            <pc:docMk/>
            <pc:sldMk cId="2333847859" sldId="379"/>
            <ac:spMk id="2" creationId="{91E60E03-F76D-4EBF-65F8-F91C9C3B2BA8}"/>
          </ac:spMkLst>
        </pc:spChg>
        <pc:spChg chg="mod">
          <ac:chgData name="Mina Farmanbar" userId="2a1e0098-5dc4-4049-80c3-9d1d60d2f212" providerId="ADAL" clId="{5459782E-920E-4F53-B5E8-8C3D96FF3D5D}" dt="2024-06-28T13:16:47.262" v="105" actId="20577"/>
          <ac:spMkLst>
            <pc:docMk/>
            <pc:sldMk cId="2333847859" sldId="379"/>
            <ac:spMk id="4" creationId="{BC52BCC2-719E-C900-2611-D9DC4A1681C9}"/>
          </ac:spMkLst>
        </pc:spChg>
        <pc:picChg chg="del">
          <ac:chgData name="Mina Farmanbar" userId="2a1e0098-5dc4-4049-80c3-9d1d60d2f212" providerId="ADAL" clId="{5459782E-920E-4F53-B5E8-8C3D96FF3D5D}" dt="2024-06-28T13:15:28.247" v="87" actId="478"/>
          <ac:picMkLst>
            <pc:docMk/>
            <pc:sldMk cId="2333847859" sldId="379"/>
            <ac:picMk id="6" creationId="{6E28BD7E-335E-97B3-8F96-1FBAB991AD60}"/>
          </ac:picMkLst>
        </pc:picChg>
        <pc:picChg chg="add mod">
          <ac:chgData name="Mina Farmanbar" userId="2a1e0098-5dc4-4049-80c3-9d1d60d2f212" providerId="ADAL" clId="{5459782E-920E-4F53-B5E8-8C3D96FF3D5D}" dt="2024-07-02T12:25:05.741" v="1126" actId="962"/>
          <ac:picMkLst>
            <pc:docMk/>
            <pc:sldMk cId="2333847859" sldId="379"/>
            <ac:picMk id="7" creationId="{10126E9D-7493-9C1A-DB3C-78A89A3D908E}"/>
          </ac:picMkLst>
        </pc:picChg>
      </pc:sldChg>
      <pc:sldChg chg="modSp mod">
        <pc:chgData name="Mina Farmanbar" userId="2a1e0098-5dc4-4049-80c3-9d1d60d2f212" providerId="ADAL" clId="{5459782E-920E-4F53-B5E8-8C3D96FF3D5D}" dt="2024-07-19T11:08:30.727" v="1165" actId="113"/>
        <pc:sldMkLst>
          <pc:docMk/>
          <pc:sldMk cId="192990043" sldId="411"/>
        </pc:sldMkLst>
        <pc:spChg chg="mod">
          <ac:chgData name="Mina Farmanbar" userId="2a1e0098-5dc4-4049-80c3-9d1d60d2f212" providerId="ADAL" clId="{5459782E-920E-4F53-B5E8-8C3D96FF3D5D}" dt="2024-07-19T11:08:30.727" v="1165" actId="113"/>
          <ac:spMkLst>
            <pc:docMk/>
            <pc:sldMk cId="192990043" sldId="411"/>
            <ac:spMk id="2" creationId="{3E0AF5D6-11E8-CC5F-772F-2B629BF14FBB}"/>
          </ac:spMkLst>
        </pc:spChg>
      </pc:sldChg>
      <pc:sldChg chg="addSp delSp modSp mod">
        <pc:chgData name="Mina Farmanbar" userId="2a1e0098-5dc4-4049-80c3-9d1d60d2f212" providerId="ADAL" clId="{5459782E-920E-4F53-B5E8-8C3D96FF3D5D}" dt="2024-06-28T12:51:19.932" v="22" actId="5793"/>
        <pc:sldMkLst>
          <pc:docMk/>
          <pc:sldMk cId="1731745872" sldId="412"/>
        </pc:sldMkLst>
        <pc:spChg chg="mod">
          <ac:chgData name="Mina Farmanbar" userId="2a1e0098-5dc4-4049-80c3-9d1d60d2f212" providerId="ADAL" clId="{5459782E-920E-4F53-B5E8-8C3D96FF3D5D}" dt="2024-06-28T12:51:19.932" v="22" actId="5793"/>
          <ac:spMkLst>
            <pc:docMk/>
            <pc:sldMk cId="1731745872" sldId="412"/>
            <ac:spMk id="3" creationId="{FD1C470C-EA3F-AC59-CFC3-2C99D1E1C6EF}"/>
          </ac:spMkLst>
        </pc:spChg>
        <pc:spChg chg="del">
          <ac:chgData name="Mina Farmanbar" userId="2a1e0098-5dc4-4049-80c3-9d1d60d2f212" providerId="ADAL" clId="{5459782E-920E-4F53-B5E8-8C3D96FF3D5D}" dt="2024-06-28T12:49:46.438" v="2" actId="478"/>
          <ac:spMkLst>
            <pc:docMk/>
            <pc:sldMk cId="1731745872" sldId="412"/>
            <ac:spMk id="7" creationId="{62F3360C-02EE-E8A6-33C0-FC76BA0E2920}"/>
          </ac:spMkLst>
        </pc:spChg>
        <pc:picChg chg="add mod">
          <ac:chgData name="Mina Farmanbar" userId="2a1e0098-5dc4-4049-80c3-9d1d60d2f212" providerId="ADAL" clId="{5459782E-920E-4F53-B5E8-8C3D96FF3D5D}" dt="2024-06-28T12:49:43.495" v="1"/>
          <ac:picMkLst>
            <pc:docMk/>
            <pc:sldMk cId="1731745872" sldId="412"/>
            <ac:picMk id="4" creationId="{B3C9C5AB-1025-9011-07C1-5946A651FBA0}"/>
          </ac:picMkLst>
        </pc:picChg>
        <pc:picChg chg="del">
          <ac:chgData name="Mina Farmanbar" userId="2a1e0098-5dc4-4049-80c3-9d1d60d2f212" providerId="ADAL" clId="{5459782E-920E-4F53-B5E8-8C3D96FF3D5D}" dt="2024-06-28T12:49:43.166" v="0" actId="478"/>
          <ac:picMkLst>
            <pc:docMk/>
            <pc:sldMk cId="1731745872" sldId="412"/>
            <ac:picMk id="6" creationId="{8F1E1D4D-6E54-993B-AE6C-A9889C35C0A5}"/>
          </ac:picMkLst>
        </pc:picChg>
      </pc:sldChg>
      <pc:sldChg chg="modSp mod">
        <pc:chgData name="Mina Farmanbar" userId="2a1e0098-5dc4-4049-80c3-9d1d60d2f212" providerId="ADAL" clId="{5459782E-920E-4F53-B5E8-8C3D96FF3D5D}" dt="2024-07-03T22:45:36.743" v="1146" actId="2711"/>
        <pc:sldMkLst>
          <pc:docMk/>
          <pc:sldMk cId="3604594187" sldId="413"/>
        </pc:sldMkLst>
        <pc:spChg chg="mod">
          <ac:chgData name="Mina Farmanbar" userId="2a1e0098-5dc4-4049-80c3-9d1d60d2f212" providerId="ADAL" clId="{5459782E-920E-4F53-B5E8-8C3D96FF3D5D}" dt="2024-07-03T22:45:36.743" v="1146" actId="2711"/>
          <ac:spMkLst>
            <pc:docMk/>
            <pc:sldMk cId="3604594187" sldId="413"/>
            <ac:spMk id="2" creationId="{3E0AF5D6-11E8-CC5F-772F-2B629BF14FBB}"/>
          </ac:spMkLst>
        </pc:spChg>
      </pc:sldChg>
      <pc:sldChg chg="del">
        <pc:chgData name="Mina Farmanbar" userId="2a1e0098-5dc4-4049-80c3-9d1d60d2f212" providerId="ADAL" clId="{5459782E-920E-4F53-B5E8-8C3D96FF3D5D}" dt="2024-06-28T12:52:27.471" v="23" actId="47"/>
        <pc:sldMkLst>
          <pc:docMk/>
          <pc:sldMk cId="1719405029" sldId="415"/>
        </pc:sldMkLst>
      </pc:sldChg>
      <pc:sldChg chg="modSp">
        <pc:chgData name="Mina Farmanbar" userId="2a1e0098-5dc4-4049-80c3-9d1d60d2f212" providerId="ADAL" clId="{5459782E-920E-4F53-B5E8-8C3D96FF3D5D}" dt="2024-07-01T22:26:11.268" v="237" actId="962"/>
        <pc:sldMkLst>
          <pc:docMk/>
          <pc:sldMk cId="2132060973" sldId="416"/>
        </pc:sldMkLst>
        <pc:grpChg chg="mod">
          <ac:chgData name="Mina Farmanbar" userId="2a1e0098-5dc4-4049-80c3-9d1d60d2f212" providerId="ADAL" clId="{5459782E-920E-4F53-B5E8-8C3D96FF3D5D}" dt="2024-07-01T22:26:11.268" v="237" actId="962"/>
          <ac:grpSpMkLst>
            <pc:docMk/>
            <pc:sldMk cId="2132060973" sldId="416"/>
            <ac:grpSpMk id="2" creationId="{3D4082E1-B728-65D9-C500-A9B1E0CEE295}"/>
          </ac:grpSpMkLst>
        </pc:grpChg>
      </pc:sldChg>
      <pc:sldChg chg="modSp">
        <pc:chgData name="Mina Farmanbar" userId="2a1e0098-5dc4-4049-80c3-9d1d60d2f212" providerId="ADAL" clId="{5459782E-920E-4F53-B5E8-8C3D96FF3D5D}" dt="2024-07-01T22:27:32.708" v="381" actId="962"/>
        <pc:sldMkLst>
          <pc:docMk/>
          <pc:sldMk cId="4072926813" sldId="417"/>
        </pc:sldMkLst>
        <pc:grpChg chg="mod">
          <ac:chgData name="Mina Farmanbar" userId="2a1e0098-5dc4-4049-80c3-9d1d60d2f212" providerId="ADAL" clId="{5459782E-920E-4F53-B5E8-8C3D96FF3D5D}" dt="2024-07-01T22:27:32.708" v="381" actId="962"/>
          <ac:grpSpMkLst>
            <pc:docMk/>
            <pc:sldMk cId="4072926813" sldId="417"/>
            <ac:grpSpMk id="2" creationId="{B763D92C-7376-2B43-CC6A-DB37F956577F}"/>
          </ac:grpSpMkLst>
        </pc:grpChg>
      </pc:sldChg>
      <pc:sldChg chg="modSp">
        <pc:chgData name="Mina Farmanbar" userId="2a1e0098-5dc4-4049-80c3-9d1d60d2f212" providerId="ADAL" clId="{5459782E-920E-4F53-B5E8-8C3D96FF3D5D}" dt="2024-07-01T22:27:54.591" v="383" actId="962"/>
        <pc:sldMkLst>
          <pc:docMk/>
          <pc:sldMk cId="1366815012" sldId="418"/>
        </pc:sldMkLst>
        <pc:grpChg chg="mod">
          <ac:chgData name="Mina Farmanbar" userId="2a1e0098-5dc4-4049-80c3-9d1d60d2f212" providerId="ADAL" clId="{5459782E-920E-4F53-B5E8-8C3D96FF3D5D}" dt="2024-07-01T22:27:54.591" v="383" actId="962"/>
          <ac:grpSpMkLst>
            <pc:docMk/>
            <pc:sldMk cId="1366815012" sldId="418"/>
            <ac:grpSpMk id="2" creationId="{BB4CA9F1-319F-B80A-F5D7-83BE636FA6D8}"/>
          </ac:grpSpMkLst>
        </pc:grpChg>
      </pc:sldChg>
      <pc:sldChg chg="modSp del mod">
        <pc:chgData name="Mina Farmanbar" userId="2a1e0098-5dc4-4049-80c3-9d1d60d2f212" providerId="ADAL" clId="{5459782E-920E-4F53-B5E8-8C3D96FF3D5D}" dt="2024-07-01T22:29:45.869" v="395" actId="47"/>
        <pc:sldMkLst>
          <pc:docMk/>
          <pc:sldMk cId="2045686359" sldId="419"/>
        </pc:sldMkLst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6" creationId="{7C593C27-D92A-ACE1-428B-16A4A3CC2405}"/>
          </ac:spMkLst>
        </pc:spChg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7" creationId="{D74E2F78-513A-86B1-0098-ED1FE5B33359}"/>
          </ac:spMkLst>
        </pc:spChg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10" creationId="{0C652ED2-E9E6-4CB2-BA52-9371E0DA2070}"/>
          </ac:spMkLst>
        </pc:spChg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16" creationId="{E4D937F4-E570-EEDC-8595-8FC5B7E13F32}"/>
          </ac:spMkLst>
        </pc:spChg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17" creationId="{78C22674-0801-25F4-396A-8EDDDD2FF701}"/>
          </ac:spMkLst>
        </pc:spChg>
        <pc:spChg chg="mod">
          <ac:chgData name="Mina Farmanbar" userId="2a1e0098-5dc4-4049-80c3-9d1d60d2f212" providerId="ADAL" clId="{5459782E-920E-4F53-B5E8-8C3D96FF3D5D}" dt="2024-07-01T22:28:36.418" v="386" actId="14100"/>
          <ac:spMkLst>
            <pc:docMk/>
            <pc:sldMk cId="2045686359" sldId="419"/>
            <ac:spMk id="93" creationId="{D5E724C2-91A4-2B75-F92D-1C287C5569AF}"/>
          </ac:spMkLst>
        </pc:spChg>
        <pc:grpChg chg="mod">
          <ac:chgData name="Mina Farmanbar" userId="2a1e0098-5dc4-4049-80c3-9d1d60d2f212" providerId="ADAL" clId="{5459782E-920E-4F53-B5E8-8C3D96FF3D5D}" dt="2024-07-01T22:28:33.317" v="384" actId="1076"/>
          <ac:grpSpMkLst>
            <pc:docMk/>
            <pc:sldMk cId="2045686359" sldId="419"/>
            <ac:grpSpMk id="2" creationId="{B12BC684-8F94-EA61-B3ED-D2A492469C98}"/>
          </ac:grpSpMkLst>
        </pc:grpChg>
        <pc:grpChg chg="mod">
          <ac:chgData name="Mina Farmanbar" userId="2a1e0098-5dc4-4049-80c3-9d1d60d2f212" providerId="ADAL" clId="{5459782E-920E-4F53-B5E8-8C3D96FF3D5D}" dt="2024-07-01T22:28:33.317" v="384" actId="1076"/>
          <ac:grpSpMkLst>
            <pc:docMk/>
            <pc:sldMk cId="2045686359" sldId="419"/>
            <ac:grpSpMk id="3" creationId="{651F44A5-C100-3B95-0E45-75B0B0F1DC86}"/>
          </ac:grpSpMkLst>
        </pc:grpChg>
        <pc:grpChg chg="mod">
          <ac:chgData name="Mina Farmanbar" userId="2a1e0098-5dc4-4049-80c3-9d1d60d2f212" providerId="ADAL" clId="{5459782E-920E-4F53-B5E8-8C3D96FF3D5D}" dt="2024-07-01T22:28:33.317" v="384" actId="1076"/>
          <ac:grpSpMkLst>
            <pc:docMk/>
            <pc:sldMk cId="2045686359" sldId="419"/>
            <ac:grpSpMk id="4" creationId="{865BF260-5258-A104-4057-5AF1AF71E792}"/>
          </ac:grpSpMkLst>
        </pc:grpChg>
        <pc:grpChg chg="mod">
          <ac:chgData name="Mina Farmanbar" userId="2a1e0098-5dc4-4049-80c3-9d1d60d2f212" providerId="ADAL" clId="{5459782E-920E-4F53-B5E8-8C3D96FF3D5D}" dt="2024-07-01T22:28:33.317" v="384" actId="1076"/>
          <ac:grpSpMkLst>
            <pc:docMk/>
            <pc:sldMk cId="2045686359" sldId="419"/>
            <ac:grpSpMk id="8" creationId="{6FBB032E-3885-1E20-9761-DBF60D6816DA}"/>
          </ac:grpSpMkLst>
        </pc:grpChg>
        <pc:picChg chg="mod">
          <ac:chgData name="Mina Farmanbar" userId="2a1e0098-5dc4-4049-80c3-9d1d60d2f212" providerId="ADAL" clId="{5459782E-920E-4F53-B5E8-8C3D96FF3D5D}" dt="2024-07-01T22:28:33.317" v="384" actId="1076"/>
          <ac:picMkLst>
            <pc:docMk/>
            <pc:sldMk cId="2045686359" sldId="419"/>
            <ac:picMk id="5" creationId="{2862BC28-6A8D-E472-3794-52A082ABC58F}"/>
          </ac:picMkLst>
        </pc:picChg>
        <pc:picChg chg="mod">
          <ac:chgData name="Mina Farmanbar" userId="2a1e0098-5dc4-4049-80c3-9d1d60d2f212" providerId="ADAL" clId="{5459782E-920E-4F53-B5E8-8C3D96FF3D5D}" dt="2024-07-01T22:28:33.317" v="384" actId="1076"/>
          <ac:picMkLst>
            <pc:docMk/>
            <pc:sldMk cId="2045686359" sldId="419"/>
            <ac:picMk id="9" creationId="{1D03F54C-567B-83E6-F5F2-50A56FC1AED4}"/>
          </ac:picMkLst>
        </pc:picChg>
        <pc:picChg chg="mod">
          <ac:chgData name="Mina Farmanbar" userId="2a1e0098-5dc4-4049-80c3-9d1d60d2f212" providerId="ADAL" clId="{5459782E-920E-4F53-B5E8-8C3D96FF3D5D}" dt="2024-07-01T22:28:33.317" v="384" actId="1076"/>
          <ac:picMkLst>
            <pc:docMk/>
            <pc:sldMk cId="2045686359" sldId="419"/>
            <ac:picMk id="15" creationId="{9A8E9A86-EB02-DF87-41BC-0B3BB27BA0C1}"/>
          </ac:picMkLst>
        </pc:pic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13" creationId="{AA2B4A06-433C-E366-5E54-DA0B679825DA}"/>
          </ac:cxnSpMkLst>
        </pc:cxn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51" creationId="{97FB8B98-0138-DA85-AC30-493B146D3C18}"/>
          </ac:cxnSpMkLst>
        </pc:cxn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74" creationId="{EEC522F3-69F9-8F90-F119-8E662CF65083}"/>
          </ac:cxnSpMkLst>
        </pc:cxn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76" creationId="{66987CC8-6A13-CE25-E858-D26395935631}"/>
          </ac:cxnSpMkLst>
        </pc:cxn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90" creationId="{17720826-A61B-45D9-041F-93CDF1302645}"/>
          </ac:cxnSpMkLst>
        </pc:cxnChg>
      </pc:sldChg>
      <pc:sldChg chg="modSp">
        <pc:chgData name="Mina Farmanbar" userId="2a1e0098-5dc4-4049-80c3-9d1d60d2f212" providerId="ADAL" clId="{5459782E-920E-4F53-B5E8-8C3D96FF3D5D}" dt="2024-07-02T12:21:59.294" v="832" actId="962"/>
        <pc:sldMkLst>
          <pc:docMk/>
          <pc:sldMk cId="2927587484" sldId="424"/>
        </pc:sldMkLst>
        <pc:grpChg chg="mod">
          <ac:chgData name="Mina Farmanbar" userId="2a1e0098-5dc4-4049-80c3-9d1d60d2f212" providerId="ADAL" clId="{5459782E-920E-4F53-B5E8-8C3D96FF3D5D}" dt="2024-07-02T12:21:59.294" v="832" actId="962"/>
          <ac:grpSpMkLst>
            <pc:docMk/>
            <pc:sldMk cId="2927587484" sldId="424"/>
            <ac:grpSpMk id="12" creationId="{82DEDD82-7062-7B92-4376-8595246AB893}"/>
          </ac:grpSpMkLst>
        </pc:grpChg>
      </pc:sldChg>
      <pc:sldChg chg="modSp mod">
        <pc:chgData name="Mina Farmanbar" userId="2a1e0098-5dc4-4049-80c3-9d1d60d2f212" providerId="ADAL" clId="{5459782E-920E-4F53-B5E8-8C3D96FF3D5D}" dt="2024-07-01T22:32:15.446" v="478" actId="962"/>
        <pc:sldMkLst>
          <pc:docMk/>
          <pc:sldMk cId="2048219270" sldId="425"/>
        </pc:sldMkLst>
        <pc:picChg chg="mod">
          <ac:chgData name="Mina Farmanbar" userId="2a1e0098-5dc4-4049-80c3-9d1d60d2f212" providerId="ADAL" clId="{5459782E-920E-4F53-B5E8-8C3D96FF3D5D}" dt="2024-07-01T22:32:15.446" v="478" actId="962"/>
          <ac:picMkLst>
            <pc:docMk/>
            <pc:sldMk cId="2048219270" sldId="425"/>
            <ac:picMk id="8" creationId="{89253776-5F23-0C71-0FAE-B079BA2E8E18}"/>
          </ac:picMkLst>
        </pc:picChg>
      </pc:sldChg>
      <pc:sldChg chg="modSp mod">
        <pc:chgData name="Mina Farmanbar" userId="2a1e0098-5dc4-4049-80c3-9d1d60d2f212" providerId="ADAL" clId="{5459782E-920E-4F53-B5E8-8C3D96FF3D5D}" dt="2024-07-02T12:22:52.078" v="906" actId="962"/>
        <pc:sldMkLst>
          <pc:docMk/>
          <pc:sldMk cId="3155852877" sldId="427"/>
        </pc:sldMkLst>
        <pc:grpChg chg="mod">
          <ac:chgData name="Mina Farmanbar" userId="2a1e0098-5dc4-4049-80c3-9d1d60d2f212" providerId="ADAL" clId="{5459782E-920E-4F53-B5E8-8C3D96FF3D5D}" dt="2024-07-02T12:22:52.078" v="906" actId="962"/>
          <ac:grpSpMkLst>
            <pc:docMk/>
            <pc:sldMk cId="3155852877" sldId="427"/>
            <ac:grpSpMk id="2" creationId="{7F1D0870-98E0-9EB4-E423-2354FB0BF9B0}"/>
          </ac:grpSpMkLst>
        </pc:grpChg>
      </pc:sldChg>
      <pc:sldChg chg="modNotesTx">
        <pc:chgData name="Mina Farmanbar" userId="2a1e0098-5dc4-4049-80c3-9d1d60d2f212" providerId="ADAL" clId="{5459782E-920E-4F53-B5E8-8C3D96FF3D5D}" dt="2024-06-28T13:01:56.008" v="25"/>
        <pc:sldMkLst>
          <pc:docMk/>
          <pc:sldMk cId="2100721646" sldId="430"/>
        </pc:sldMkLst>
      </pc:sldChg>
      <pc:sldChg chg="addSp delSp modSp new mod modNotesTx">
        <pc:chgData name="Mina Farmanbar" userId="2a1e0098-5dc4-4049-80c3-9d1d60d2f212" providerId="ADAL" clId="{5459782E-920E-4F53-B5E8-8C3D96FF3D5D}" dt="2024-07-02T12:25:19.064" v="1127"/>
        <pc:sldMkLst>
          <pc:docMk/>
          <pc:sldMk cId="3101608613" sldId="432"/>
        </pc:sldMkLst>
        <pc:spChg chg="del">
          <ac:chgData name="Mina Farmanbar" userId="2a1e0098-5dc4-4049-80c3-9d1d60d2f212" providerId="ADAL" clId="{5459782E-920E-4F53-B5E8-8C3D96FF3D5D}" dt="2024-07-01T22:29:13.321" v="389" actId="478"/>
          <ac:spMkLst>
            <pc:docMk/>
            <pc:sldMk cId="3101608613" sldId="432"/>
            <ac:spMk id="2" creationId="{305A5238-9937-62A4-004B-AB58F65CAA3A}"/>
          </ac:spMkLst>
        </pc:spChg>
        <pc:spChg chg="add mod">
          <ac:chgData name="Mina Farmanbar" userId="2a1e0098-5dc4-4049-80c3-9d1d60d2f212" providerId="ADAL" clId="{5459782E-920E-4F53-B5E8-8C3D96FF3D5D}" dt="2024-07-02T12:25:19.064" v="1127"/>
          <ac:spMkLst>
            <pc:docMk/>
            <pc:sldMk cId="3101608613" sldId="432"/>
            <ac:spMk id="2" creationId="{ADC6BE24-6DBF-8F89-5B42-93BCF1110B07}"/>
          </ac:spMkLst>
        </pc:spChg>
        <pc:spChg chg="del mod">
          <ac:chgData name="Mina Farmanbar" userId="2a1e0098-5dc4-4049-80c3-9d1d60d2f212" providerId="ADAL" clId="{5459782E-920E-4F53-B5E8-8C3D96FF3D5D}" dt="2024-07-01T22:31:04.271" v="440" actId="478"/>
          <ac:spMkLst>
            <pc:docMk/>
            <pc:sldMk cId="3101608613" sldId="432"/>
            <ac:spMk id="3" creationId="{43EB9E03-D433-39CF-7135-D460A50AAD2C}"/>
          </ac:spMkLst>
        </pc:spChg>
        <pc:spChg chg="add del mod">
          <ac:chgData name="Mina Farmanbar" userId="2a1e0098-5dc4-4049-80c3-9d1d60d2f212" providerId="ADAL" clId="{5459782E-920E-4F53-B5E8-8C3D96FF3D5D}" dt="2024-07-01T22:29:19.088" v="390" actId="478"/>
          <ac:spMkLst>
            <pc:docMk/>
            <pc:sldMk cId="3101608613" sldId="432"/>
            <ac:spMk id="4" creationId="{39CAAE2F-59B2-0274-D492-5E994F48AE01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7" creationId="{D5E724C2-91A4-2B75-F92D-1C287C5569AF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3" creationId="{E4D937F4-E570-EEDC-8595-8FC5B7E13F32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4" creationId="{78C22674-0801-25F4-396A-8EDDDD2FF701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6" creationId="{7C593C27-D92A-ACE1-428B-16A4A3CC2405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7" creationId="{D74E2F78-513A-86B1-0098-ED1FE5B33359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9" creationId="{0C652ED2-E9E6-4CB2-BA52-9371E0DA2070}"/>
          </ac:spMkLst>
        </pc:spChg>
        <pc:grpChg chg="add mod">
          <ac:chgData name="Mina Farmanbar" userId="2a1e0098-5dc4-4049-80c3-9d1d60d2f212" providerId="ADAL" clId="{5459782E-920E-4F53-B5E8-8C3D96FF3D5D}" dt="2024-07-01T22:30:40.292" v="439" actId="962"/>
          <ac:grpSpMkLst>
            <pc:docMk/>
            <pc:sldMk cId="3101608613" sldId="432"/>
            <ac:grpSpMk id="5" creationId="{6FBB032E-3885-1E20-9761-DBF60D6816DA}"/>
          </ac:grpSpMkLst>
        </pc:grpChg>
        <pc:grpChg chg="add mod">
          <ac:chgData name="Mina Farmanbar" userId="2a1e0098-5dc4-4049-80c3-9d1d60d2f212" providerId="ADAL" clId="{5459782E-920E-4F53-B5E8-8C3D96FF3D5D}" dt="2024-07-01T22:29:27.732" v="391" actId="1076"/>
          <ac:grpSpMkLst>
            <pc:docMk/>
            <pc:sldMk cId="3101608613" sldId="432"/>
            <ac:grpSpMk id="6" creationId="{865BF260-5258-A104-4057-5AF1AF71E792}"/>
          </ac:grpSpMkLst>
        </pc:grpChg>
        <pc:grpChg chg="add mod">
          <ac:chgData name="Mina Farmanbar" userId="2a1e0098-5dc4-4049-80c3-9d1d60d2f212" providerId="ADAL" clId="{5459782E-920E-4F53-B5E8-8C3D96FF3D5D}" dt="2024-07-01T22:29:27.732" v="391" actId="1076"/>
          <ac:grpSpMkLst>
            <pc:docMk/>
            <pc:sldMk cId="3101608613" sldId="432"/>
            <ac:grpSpMk id="8" creationId="{651F44A5-C100-3B95-0E45-75B0B0F1DC86}"/>
          </ac:grpSpMkLst>
        </pc:grpChg>
        <pc:grpChg chg="add mod">
          <ac:chgData name="Mina Farmanbar" userId="2a1e0098-5dc4-4049-80c3-9d1d60d2f212" providerId="ADAL" clId="{5459782E-920E-4F53-B5E8-8C3D96FF3D5D}" dt="2024-07-01T22:29:27.732" v="391" actId="1076"/>
          <ac:grpSpMkLst>
            <pc:docMk/>
            <pc:sldMk cId="3101608613" sldId="432"/>
            <ac:grpSpMk id="12" creationId="{B12BC684-8F94-EA61-B3ED-D2A492469C98}"/>
          </ac:grpSpMkLst>
        </pc:grpChg>
        <pc:picChg chg="add mod">
          <ac:chgData name="Mina Farmanbar" userId="2a1e0098-5dc4-4049-80c3-9d1d60d2f212" providerId="ADAL" clId="{5459782E-920E-4F53-B5E8-8C3D96FF3D5D}" dt="2024-07-01T22:29:27.732" v="391" actId="1076"/>
          <ac:picMkLst>
            <pc:docMk/>
            <pc:sldMk cId="3101608613" sldId="432"/>
            <ac:picMk id="15" creationId="{2862BC28-6A8D-E472-3794-52A082ABC58F}"/>
          </ac:picMkLst>
        </pc:picChg>
        <pc:picChg chg="add mod">
          <ac:chgData name="Mina Farmanbar" userId="2a1e0098-5dc4-4049-80c3-9d1d60d2f212" providerId="ADAL" clId="{5459782E-920E-4F53-B5E8-8C3D96FF3D5D}" dt="2024-07-01T22:29:27.732" v="391" actId="1076"/>
          <ac:picMkLst>
            <pc:docMk/>
            <pc:sldMk cId="3101608613" sldId="432"/>
            <ac:picMk id="18" creationId="{1D03F54C-567B-83E6-F5F2-50A56FC1AED4}"/>
          </ac:picMkLst>
        </pc:picChg>
        <pc:picChg chg="add mod">
          <ac:chgData name="Mina Farmanbar" userId="2a1e0098-5dc4-4049-80c3-9d1d60d2f212" providerId="ADAL" clId="{5459782E-920E-4F53-B5E8-8C3D96FF3D5D}" dt="2024-07-01T22:29:27.732" v="391" actId="1076"/>
          <ac:picMkLst>
            <pc:docMk/>
            <pc:sldMk cId="3101608613" sldId="432"/>
            <ac:picMk id="20" creationId="{9A8E9A86-EB02-DF87-41BC-0B3BB27BA0C1}"/>
          </ac:picMkLst>
        </pc:pic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9" creationId="{EEC522F3-69F9-8F90-F119-8E662CF65083}"/>
          </ac:cxnSpMkLst>
        </pc:cxn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10" creationId="{66987CC8-6A13-CE25-E858-D26395935631}"/>
          </ac:cxnSpMkLst>
        </pc:cxn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11" creationId="{17720826-A61B-45D9-041F-93CDF1302645}"/>
          </ac:cxnSpMkLst>
        </pc:cxn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21" creationId="{AA2B4A06-433C-E366-5E54-DA0B679825DA}"/>
          </ac:cxnSpMkLst>
        </pc:cxn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22" creationId="{97FB8B98-0138-DA85-AC30-493B146D3C18}"/>
          </ac:cxnSpMkLst>
        </pc:cxnChg>
      </pc:sldChg>
    </pc:docChg>
  </pc:docChgLst>
  <pc:docChgLst>
    <pc:chgData name="Mina Farmanbar" userId="2a1e0098-5dc4-4049-80c3-9d1d60d2f212" providerId="ADAL" clId="{6FAA3251-B04A-4F6E-B8FC-B00CF4B10549}"/>
    <pc:docChg chg="undo custSel addSld modSld">
      <pc:chgData name="Mina Farmanbar" userId="2a1e0098-5dc4-4049-80c3-9d1d60d2f212" providerId="ADAL" clId="{6FAA3251-B04A-4F6E-B8FC-B00CF4B10549}" dt="2024-08-06T14:11:11.915" v="27" actId="1076"/>
      <pc:docMkLst>
        <pc:docMk/>
      </pc:docMkLst>
      <pc:sldChg chg="modSp mod">
        <pc:chgData name="Mina Farmanbar" userId="2a1e0098-5dc4-4049-80c3-9d1d60d2f212" providerId="ADAL" clId="{6FAA3251-B04A-4F6E-B8FC-B00CF4B10549}" dt="2024-08-06T14:06:46.637" v="3"/>
        <pc:sldMkLst>
          <pc:docMk/>
          <pc:sldMk cId="1213984939" sldId="453"/>
        </pc:sldMkLst>
        <pc:spChg chg="mod">
          <ac:chgData name="Mina Farmanbar" userId="2a1e0098-5dc4-4049-80c3-9d1d60d2f212" providerId="ADAL" clId="{6FAA3251-B04A-4F6E-B8FC-B00CF4B10549}" dt="2024-08-06T14:06:46.637" v="3"/>
          <ac:spMkLst>
            <pc:docMk/>
            <pc:sldMk cId="1213984939" sldId="453"/>
            <ac:spMk id="3" creationId="{DFD8C48E-618A-5027-A4D9-239E300004EE}"/>
          </ac:spMkLst>
        </pc:spChg>
      </pc:sldChg>
      <pc:sldChg chg="addSp delSp modSp new mod">
        <pc:chgData name="Mina Farmanbar" userId="2a1e0098-5dc4-4049-80c3-9d1d60d2f212" providerId="ADAL" clId="{6FAA3251-B04A-4F6E-B8FC-B00CF4B10549}" dt="2024-08-06T14:11:11.915" v="27" actId="1076"/>
        <pc:sldMkLst>
          <pc:docMk/>
          <pc:sldMk cId="3302894539" sldId="455"/>
        </pc:sldMkLst>
        <pc:spChg chg="mod">
          <ac:chgData name="Mina Farmanbar" userId="2a1e0098-5dc4-4049-80c3-9d1d60d2f212" providerId="ADAL" clId="{6FAA3251-B04A-4F6E-B8FC-B00CF4B10549}" dt="2024-08-06T14:07:21.541" v="13" actId="1076"/>
          <ac:spMkLst>
            <pc:docMk/>
            <pc:sldMk cId="3302894539" sldId="455"/>
            <ac:spMk id="2" creationId="{6DE50531-2298-1AEA-967B-54FF07A86100}"/>
          </ac:spMkLst>
        </pc:spChg>
        <pc:spChg chg="del mod">
          <ac:chgData name="Mina Farmanbar" userId="2a1e0098-5dc4-4049-80c3-9d1d60d2f212" providerId="ADAL" clId="{6FAA3251-B04A-4F6E-B8FC-B00CF4B10549}" dt="2024-08-06T14:09:56.847" v="16" actId="22"/>
          <ac:spMkLst>
            <pc:docMk/>
            <pc:sldMk cId="3302894539" sldId="455"/>
            <ac:spMk id="3" creationId="{D51DB674-0AC5-2016-C723-1850C62FEF22}"/>
          </ac:spMkLst>
        </pc:spChg>
        <pc:picChg chg="add mod ord">
          <ac:chgData name="Mina Farmanbar" userId="2a1e0098-5dc4-4049-80c3-9d1d60d2f212" providerId="ADAL" clId="{6FAA3251-B04A-4F6E-B8FC-B00CF4B10549}" dt="2024-08-06T14:11:11.915" v="27" actId="1076"/>
          <ac:picMkLst>
            <pc:docMk/>
            <pc:sldMk cId="3302894539" sldId="455"/>
            <ac:picMk id="5" creationId="{915D4BAA-5DAB-0C7C-43D1-0C48B1475DB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8/31/24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01.784"/>
    </inkml:context>
    <inkml:brush xml:id="br0">
      <inkml:brushProperty name="width" value="0.1" units="cm"/>
      <inkml:brushProperty name="height" value="0.1" units="cm"/>
      <inkml:brushProperty name="color" value="#FFA9D9"/>
    </inkml:brush>
  </inkml:definitions>
  <inkml:trace contextRef="#ctx0" brushRef="#br0">0 155 24575,'40'0'0,"3"0"0,-1 0 0,9 0 0,7 0 0,9 0 0,-3 0 0,10 0 0,-5 0 0,6 0 0,0 0 0,-6 0 0,-1 0 0,-11 0 0,10 0 0,-13 0 0,13 0 0,-15 0 0,15 0 0,-13 0 0,8 0 0,-6 0 0,7 0 0,1-7 0,4 6 0,-5-10 0,-1 7 0,1-4 0,-1 0 0,1 0 0,-1 1 0,-16 0 0,23-1 0,-26 1 0,25-1 0,-17 0 0,-8 4 0,16-3 0,-26 4 0,26-2 0,-15-1 0,0 2 0,5-3 0,-12 4 0,5-4 0,-1 4 0,-4-1 0,-1-2 0,-4 5 0,-1-2 0,-2 3 0,-2 0 0,-4 0 0,-2 0 0,-2 0 0,-3 0 0,0 0 0,-2 0 0,-1 0 0,-4 5 0,1 0 0,0 5 0,0 0 0,-2 3 0,-1 0 0,1 6 0,-1-2 0,1 6 0,-3-6 0,1 6 0,0-6 0,-1 2 0,1-2 0,1-1 0,-1-3 0,4 0 0,-5-6 0,5 0 0,-3-2 0,6 0 0,0 0 0,3 1 0,4-3 0,-3-1 0,9-2 0,-5 0 0,10 0 0,6 0 0,-7 0 0,24 0 0,-19 0 0,21 0 0,-10 0 0,6 0 0,-1 0 0,5 0 0,2-3 0,10 2 0,1-6 0,6 6 0,0-3 0,0 4 0,5 0 0,-4 0 0,11 0 0,-11 0 0,10 0 0,-4 0 0,0 0 0,4 0 0,-9 0 0,9 0 0,-10 0 0,11 0 0,-11 0 0,10 0 0,-10-4 0,5 0 0,-1-1 0,-4-2 0,5 6 0,-6-7 0,-1 7 0,1-2 0,6 3 0,-5 0 0,4 0 0,1 0 0,-5 0 0,5 0 0,-7 0 0,1 0 0,0 0 0,-6 0 0,4 0 0,-9 0 0,10 0 0,-10 0 0,4 0 0,-6 0 0,1 0 0,-14 0 0,21 0 0,-18 0 0,4 0 0,-2 0 0,-20 0 0,12 0 0,-5 0 0,-8 0 0,-2 0 0,-10 0 0,-9 0 0,-5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17.121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20.145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8/31/24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3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985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333333"/>
              </a:solidFill>
              <a:effectLst/>
              <a:latin typeface="Open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826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333333"/>
              </a:solidFill>
              <a:effectLst/>
              <a:latin typeface="Open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78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333333"/>
              </a:solidFill>
              <a:effectLst/>
              <a:latin typeface="Open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80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333333"/>
              </a:solidFill>
              <a:effectLst/>
              <a:latin typeface="Open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105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021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68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DB9A-2F51-849B-31A2-47A93551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B1BC5-940F-EF8B-0DD1-03A13E51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AAB40-9503-B9ED-05BD-BD207736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3A529-2F2A-1C2F-7683-7AC80A61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E59D1-780C-2035-997F-49DEB481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6F8AC-C54A-0C07-35B6-CCEEBBA4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09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DE11-39FB-92DD-47D8-365E303E4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089C1-EF1A-A391-50A2-D72892DB1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BFEEF-56DF-111E-A4CD-49A95CFDC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2AF75-660C-A245-C3D3-0A55863F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D5DC4-0CA8-3FF2-92A4-67336067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8308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474F-36D7-CCCC-26D0-0508C297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E445F-718B-114A-33CA-83AB1BAEB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761EC-6E61-19F0-AAFC-E95E1C46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AFF2E-9810-2586-4EC6-810D00C7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5F295-7CEE-591D-771D-46CA9632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69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DF03-3858-3330-54CA-63E6FCE7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8F48B-BF4A-3D3F-8AD9-993355A69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33B1E-380B-5F9E-DC1E-5471C8B8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E61B0-6388-FF97-AA9A-B8AE53C6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A473B-E6D6-52D1-47A2-A8150B02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3535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7FC0F-61EF-1E78-2A68-2ED78968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06ED-0791-A384-FB11-70FEB5D4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0571F-CF55-9933-F501-5D2F78F98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7FF92-09BF-3307-0014-D30775E1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020A8-7455-76BC-0ECC-0DD1F5C3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6368F-B2BE-50B6-574D-607B54DB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878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C1DF-9CA5-C058-6DA6-6D758EFB8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1DCAB-8107-8916-7F93-8BCAE40EF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9D03B-32AF-4CF7-1ECB-77AE6A8A7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08A22-5AFE-66A1-EC04-5B5001668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D2C69-6942-FC35-053A-AC93AE37B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86A555-7CAD-D105-4F3F-63035C2D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22839-FF8A-4C15-7838-570459B7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09D0B3-3A71-EF12-A868-D71FD55C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49127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6372-81DC-1080-0F52-E93D8A46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5F5E2E-754D-C8B0-0451-81FF728B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FC973-C6A3-02E7-B38C-888541A2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C8D4E-3C4B-D3D6-7454-8292CF2C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60776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5A0E2B-529D-A9A6-2048-AA319A97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F61ED1-AAC5-ADD2-2432-9EB36BC2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B72FF-DEA9-A428-700C-C1EEF2A0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494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DB9A-2F51-849B-31A2-47A93551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B1BC5-940F-EF8B-0DD1-03A13E51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AAB40-9503-B9ED-05BD-BD207736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3A529-2F2A-1C2F-7683-7AC80A61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E59D1-780C-2035-997F-49DEB481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6F8AC-C54A-0C07-35B6-CCEEBBA4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49270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867C-94D5-E075-5CE1-B9D9474E1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F9767-87CE-7000-FCC6-A251D2F08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A4727-478B-09BC-0D48-76C74C536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A42AB-F90F-35D7-4A93-9F4D3A14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78CD5-0E4C-1A7C-C297-96324641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D6B4C-F006-7E72-87E4-540D3FF5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85273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E93E-C3D9-F23D-F483-61C7C019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39B9B-15CF-43D6-7D4C-24098D2D3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2A393-ADAC-9551-6CD5-1CAFF7E6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D1F62-E044-2DC4-0866-17D4242D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F5C5F-EDEC-503F-CAD6-C0F4DC81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0741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75FCD-F219-EBE1-6A5A-BF0E839C4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900B6-6256-B9CA-D785-136B9A8BD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E103D-50DB-6014-4C32-D765D2BE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90568-F157-3B80-9E8C-4BA1B208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E5B7E-1501-85B1-AC98-0244EC6F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0886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74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929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5883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76" r:id="rId7"/>
    <p:sldLayoutId id="2147483661" r:id="rId8"/>
    <p:sldLayoutId id="2147483666" r:id="rId9"/>
    <p:sldLayoutId id="2147483677" r:id="rId10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E2124-DB4B-2262-E428-48E02D66F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8D1E5-6C73-A180-0D5F-AEDCFEED6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B50EA-E3CE-9DAB-11DD-9C1074D84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68CD7-4154-46A9-8B04-3E08A704D15D}" type="datetimeFigureOut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16B2B-1E4C-FBF9-DB0A-C91C56523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40E10-0106-B062-8FAF-9FC4E3463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7881-17A7-4650-992F-4A5734DF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3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mina.farmanbar@uis.no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ocs/hub/en/inde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model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blue brain with green lines and a pink square with abbreviation ´AI´">
            <a:extLst>
              <a:ext uri="{FF2B5EF4-FFF2-40B4-BE49-F238E27FC236}">
                <a16:creationId xmlns:a16="http://schemas.microsoft.com/office/drawing/2014/main" id="{F3B8DDF8-36F1-9720-C6E4-D6A384F1B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2" y="337848"/>
            <a:ext cx="5256212" cy="492745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5A3A14-9D79-AE46-E151-130DE01F9A75}"/>
              </a:ext>
            </a:extLst>
          </p:cNvPr>
          <p:cNvSpPr txBox="1"/>
          <p:nvPr/>
        </p:nvSpPr>
        <p:spPr>
          <a:xfrm>
            <a:off x="2516622" y="4618975"/>
            <a:ext cx="293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>
                <a:latin typeface="Helvetica Light Oblique" panose="020B0403020202020204" pitchFamily="34" charset="0"/>
              </a:rPr>
              <a:t>for engineers</a:t>
            </a:r>
            <a:endParaRPr lang="en-NO" sz="3600" i="1" dirty="0">
              <a:latin typeface="Helvetica Light Oblique" panose="020B0403020202020204" pitchFamily="34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B54A4D0-9FA2-CADF-FC5D-CC07063F8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19439" y="5166146"/>
            <a:ext cx="2885760" cy="104760"/>
            <a:chOff x="2332763" y="5166146"/>
            <a:chExt cx="2885760" cy="10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14:cNvPr>
                <p14:cNvContentPartPr/>
                <p14:nvPr/>
              </p14:nvContentPartPr>
              <p14:xfrm>
                <a:off x="2405843" y="5166146"/>
                <a:ext cx="2732760" cy="104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843" y="5148146"/>
                  <a:ext cx="2768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14:cNvPr>
                <p14:cNvContentPartPr/>
                <p14:nvPr/>
              </p14:nvContentPartPr>
              <p14:xfrm>
                <a:off x="5218163" y="5248946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55163" y="518630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14:cNvPr>
                <p14:cNvContentPartPr/>
                <p14:nvPr/>
              </p14:nvContentPartPr>
              <p14:xfrm>
                <a:off x="2332763" y="5228066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70123" y="516506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DB8287-6178-6F17-1E2E-A7D1BE08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710" y="1212573"/>
            <a:ext cx="5256212" cy="2470301"/>
          </a:xfrm>
        </p:spPr>
        <p:txBody>
          <a:bodyPr>
            <a:normAutofit/>
          </a:bodyPr>
          <a:lstStyle/>
          <a:p>
            <a:r>
              <a:rPr lang="en-NO" sz="3800" dirty="0">
                <a:latin typeface="Calibri" panose="020F0502020204030204" pitchFamily="34" charset="0"/>
                <a:cs typeface="Calibri" panose="020F0502020204030204" pitchFamily="34" charset="0"/>
              </a:rPr>
              <a:t>Natural Language Processing: </a:t>
            </a:r>
            <a:b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Introduction to Hugging Face</a:t>
            </a:r>
            <a:endParaRPr lang="en-N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2F7BB-4412-805A-8943-EBF3725B0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65710" y="3682875"/>
            <a:ext cx="5256212" cy="9090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Mina </a:t>
            </a:r>
            <a:r>
              <a:rPr lang="en-US" sz="2000" dirty="0" err="1"/>
              <a:t>Farmanbar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+mj-lt"/>
              </a:rPr>
              <a:t>Associate Professor, University of Stavanger</a:t>
            </a:r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518625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5861" y="1992572"/>
            <a:ext cx="6220278" cy="1187356"/>
          </a:xfrm>
        </p:spPr>
        <p:txBody>
          <a:bodyPr/>
          <a:lstStyle/>
          <a:p>
            <a:pPr algn="ctr"/>
            <a:r>
              <a:rPr lang="en-US" sz="66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5862" y="3967843"/>
            <a:ext cx="6220277" cy="263760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Mina Farmanbar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mina.farmanbar@uis.no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00A74-4FCD-282B-135A-5A8E5BA9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8BC48-2FD6-66C8-110B-EF72244B0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Centralized platform for models and datasets.</a:t>
            </a:r>
          </a:p>
          <a:p>
            <a:r>
              <a:rPr lang="en-US" dirty="0"/>
              <a:t>Over 350k models, 75k datasets, and 150k demo apps (Spaces), all open source and publicly available.</a:t>
            </a:r>
          </a:p>
          <a:p>
            <a:r>
              <a:rPr lang="en-US" dirty="0"/>
              <a:t>Hosts models in Git repositories for version control.</a:t>
            </a:r>
          </a:p>
          <a:p>
            <a:r>
              <a:rPr lang="en-US" dirty="0"/>
              <a:t>Simplifies model selection and integration.</a:t>
            </a:r>
          </a:p>
          <a:p>
            <a:r>
              <a:rPr lang="en-US" dirty="0">
                <a:hlinkClick r:id="rId3"/>
              </a:rPr>
              <a:t>https://huggingface.co/docs/hub/en/index</a:t>
            </a:r>
            <a:r>
              <a:rPr lang="en-US" dirty="0"/>
              <a:t> </a:t>
            </a:r>
          </a:p>
        </p:txBody>
      </p:sp>
      <p:pic>
        <p:nvPicPr>
          <p:cNvPr id="1030" name="Picture 6" descr="Hugging Face">
            <a:extLst>
              <a:ext uri="{FF2B5EF4-FFF2-40B4-BE49-F238E27FC236}">
                <a16:creationId xmlns:a16="http://schemas.microsoft.com/office/drawing/2014/main" id="{EB0B20BD-A02E-65B9-B164-A6F7294B7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9" y="415636"/>
            <a:ext cx="1217036" cy="121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801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F5D6-11E8-CC5F-772F-2B629BF1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a typeface="Tahoma" panose="020B0604030504040204" pitchFamily="34" charset="0"/>
                <a:cs typeface="Calibri" panose="020F0502020204030204" pitchFamily="34" charset="0"/>
              </a:rPr>
              <a:t>Transformers</a:t>
            </a:r>
            <a:endParaRPr lang="en-NO" dirty="0"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C470C-EA3F-AC59-CFC3-2C99D1E1C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872" y="1521229"/>
            <a:ext cx="9674199" cy="4655734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1F1F1F"/>
                </a:solidFill>
                <a:effectLst/>
              </a:rPr>
              <a:t>Transformer models solve NLP tasks.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</a:rPr>
              <a:t>Transformers library creates and uses shared models.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</a:rPr>
              <a:t>Hugging Face Model Hub hosts and shares pre-trained models.</a:t>
            </a:r>
          </a:p>
        </p:txBody>
      </p:sp>
      <p:pic>
        <p:nvPicPr>
          <p:cNvPr id="1026" name="Picture 2" descr="Companies using Hugging Face">
            <a:extLst>
              <a:ext uri="{FF2B5EF4-FFF2-40B4-BE49-F238E27FC236}">
                <a16:creationId xmlns:a16="http://schemas.microsoft.com/office/drawing/2014/main" id="{7993B888-57A9-E099-2EAE-C10380C93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916" y="3459290"/>
            <a:ext cx="9503942" cy="157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6E7A66-9814-45F9-733F-42C87500EF04}"/>
              </a:ext>
            </a:extLst>
          </p:cNvPr>
          <p:cNvSpPr txBox="1"/>
          <p:nvPr/>
        </p:nvSpPr>
        <p:spPr>
          <a:xfrm>
            <a:off x="3539142" y="5128643"/>
            <a:ext cx="60973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3054E5"/>
                </a:solidFill>
              </a:rPr>
              <a:t>https://huggingface.co/datasets/huggingface-course/documentation-images/resolve/main/en/chapter1/companies.PNG</a:t>
            </a:r>
          </a:p>
        </p:txBody>
      </p:sp>
    </p:spTree>
    <p:extLst>
      <p:ext uri="{BB962C8B-B14F-4D97-AF65-F5344CB8AC3E}">
        <p14:creationId xmlns:p14="http://schemas.microsoft.com/office/powerpoint/2010/main" val="391142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F5D6-11E8-CC5F-772F-2B629BF14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571" y="-1325563"/>
            <a:ext cx="10515600" cy="1325563"/>
          </a:xfrm>
        </p:spPr>
        <p:txBody>
          <a:bodyPr/>
          <a:lstStyle/>
          <a:p>
            <a:r>
              <a:rPr lang="en-US" sz="4400" dirty="0">
                <a:ea typeface="Tahoma" panose="020B0604030504040204" pitchFamily="34" charset="0"/>
                <a:cs typeface="Calibri" panose="020F0502020204030204" pitchFamily="34" charset="0"/>
              </a:rPr>
              <a:t>Transformers</a:t>
            </a:r>
            <a:endParaRPr lang="en-NO" dirty="0"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C470C-EA3F-AC59-CFC3-2C99D1E1C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872" y="581891"/>
            <a:ext cx="9905488" cy="5595072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</a:rPr>
              <a:t>The most basic object in the Transformers library is the pipeline() function. </a:t>
            </a:r>
          </a:p>
          <a:p>
            <a:pPr algn="l"/>
            <a:r>
              <a:rPr lang="en-US" dirty="0"/>
              <a:t>It is the most high-level API of the </a:t>
            </a:r>
            <a:r>
              <a:rPr lang="en-US" b="0" i="0" dirty="0">
                <a:effectLst/>
              </a:rPr>
              <a:t>Transformers</a:t>
            </a:r>
            <a:r>
              <a:rPr lang="en-US" dirty="0"/>
              <a:t> library.</a:t>
            </a:r>
            <a:endParaRPr lang="en-US" b="0" i="0" dirty="0">
              <a:effectLst/>
            </a:endParaRPr>
          </a:p>
          <a:p>
            <a:pPr algn="l"/>
            <a:r>
              <a:rPr lang="en-US" b="0" i="0" dirty="0">
                <a:effectLst/>
              </a:rPr>
              <a:t>It connects a model with its necessary preprocessing and postprocessing steps, allowing us to directly input any text and get an intelligible answer:</a:t>
            </a:r>
          </a:p>
          <a:p>
            <a:pPr algn="l"/>
            <a:endParaRPr lang="en-US" b="0" i="0" dirty="0">
              <a:solidFill>
                <a:srgbClr val="1F1F1F"/>
              </a:solidFill>
              <a:effectLst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D04DE89-D111-94BA-509B-9FB93B8A94BD}"/>
              </a:ext>
            </a:extLst>
          </p:cNvPr>
          <p:cNvSpPr/>
          <p:nvPr/>
        </p:nvSpPr>
        <p:spPr>
          <a:xfrm>
            <a:off x="2062553" y="3541222"/>
            <a:ext cx="2517760" cy="862828"/>
          </a:xfrm>
          <a:prstGeom prst="roundRect">
            <a:avLst/>
          </a:prstGeom>
          <a:solidFill>
            <a:srgbClr val="FFD3ED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800" dirty="0">
                <a:solidFill>
                  <a:srgbClr val="333333"/>
                </a:solidFill>
              </a:rPr>
              <a:t>Pre-processing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52935D-40F3-C6DA-95D6-E4296BD86546}"/>
              </a:ext>
            </a:extLst>
          </p:cNvPr>
          <p:cNvSpPr/>
          <p:nvPr/>
        </p:nvSpPr>
        <p:spPr>
          <a:xfrm>
            <a:off x="5057906" y="3552305"/>
            <a:ext cx="1243141" cy="862828"/>
          </a:xfrm>
          <a:prstGeom prst="roundRect">
            <a:avLst/>
          </a:prstGeom>
          <a:solidFill>
            <a:srgbClr val="FFD3ED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800" dirty="0">
                <a:solidFill>
                  <a:srgbClr val="333333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7FADCE-FD2D-3182-42A3-1E710A0E64A2}"/>
              </a:ext>
            </a:extLst>
          </p:cNvPr>
          <p:cNvSpPr/>
          <p:nvPr/>
        </p:nvSpPr>
        <p:spPr>
          <a:xfrm>
            <a:off x="6811890" y="3568931"/>
            <a:ext cx="2573179" cy="862828"/>
          </a:xfrm>
          <a:prstGeom prst="roundRect">
            <a:avLst/>
          </a:prstGeom>
          <a:solidFill>
            <a:srgbClr val="FFD3ED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800" dirty="0">
                <a:solidFill>
                  <a:srgbClr val="333333"/>
                </a:solidFill>
              </a:rPr>
              <a:t>Post-processing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BF52D3-D743-DD68-9B14-2856E2719F1F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580313" y="3972636"/>
            <a:ext cx="477593" cy="1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4FD345-26A6-64A1-B1B4-C0E97E6A0B10}"/>
              </a:ext>
            </a:extLst>
          </p:cNvPr>
          <p:cNvCxnSpPr/>
          <p:nvPr/>
        </p:nvCxnSpPr>
        <p:spPr>
          <a:xfrm>
            <a:off x="6312131" y="3967094"/>
            <a:ext cx="477593" cy="1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418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F5D6-11E8-CC5F-772F-2B629BF14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571" y="-1325563"/>
            <a:ext cx="10515600" cy="1325563"/>
          </a:xfrm>
        </p:spPr>
        <p:txBody>
          <a:bodyPr/>
          <a:lstStyle/>
          <a:p>
            <a:r>
              <a:rPr lang="en-US" sz="4400" dirty="0">
                <a:ea typeface="Tahoma" panose="020B0604030504040204" pitchFamily="34" charset="0"/>
                <a:cs typeface="Calibri" panose="020F0502020204030204" pitchFamily="34" charset="0"/>
              </a:rPr>
              <a:t>Transformers</a:t>
            </a:r>
            <a:endParaRPr lang="en-NO" dirty="0"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C470C-EA3F-AC59-CFC3-2C99D1E1C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872" y="581891"/>
            <a:ext cx="9905488" cy="559507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effectLst/>
              </a:rPr>
              <a:t>Some of the currently available pipelines are:</a:t>
            </a:r>
          </a:p>
          <a:p>
            <a:pPr lvl="1"/>
            <a:r>
              <a:rPr lang="en-US" b="0" i="0" dirty="0">
                <a:effectLst/>
              </a:rPr>
              <a:t>feature-extraction (get the vector representation of a text)</a:t>
            </a:r>
          </a:p>
          <a:p>
            <a:pPr lvl="1"/>
            <a:r>
              <a:rPr lang="en-US" b="0" i="0" dirty="0">
                <a:effectLst/>
              </a:rPr>
              <a:t>fill-mask</a:t>
            </a:r>
          </a:p>
          <a:p>
            <a:pPr lvl="1"/>
            <a:r>
              <a:rPr lang="en-US" b="0" i="0" dirty="0" err="1">
                <a:effectLst/>
              </a:rPr>
              <a:t>ner</a:t>
            </a:r>
            <a:r>
              <a:rPr lang="en-US" b="0" i="0" dirty="0">
                <a:effectLst/>
              </a:rPr>
              <a:t> (named entity recognition)</a:t>
            </a:r>
          </a:p>
          <a:p>
            <a:pPr lvl="1"/>
            <a:r>
              <a:rPr lang="en-US" b="0" i="0" dirty="0">
                <a:effectLst/>
              </a:rPr>
              <a:t>question-answering</a:t>
            </a:r>
          </a:p>
          <a:p>
            <a:pPr lvl="1"/>
            <a:r>
              <a:rPr lang="en-US" b="0" i="0" dirty="0">
                <a:effectLst/>
              </a:rPr>
              <a:t>sentiment-analysis</a:t>
            </a:r>
          </a:p>
          <a:p>
            <a:pPr lvl="1"/>
            <a:r>
              <a:rPr lang="en-US" b="0" i="0" dirty="0">
                <a:effectLst/>
              </a:rPr>
              <a:t>summarization</a:t>
            </a:r>
          </a:p>
          <a:p>
            <a:pPr lvl="1"/>
            <a:r>
              <a:rPr lang="en-US" b="0" i="0" dirty="0">
                <a:effectLst/>
              </a:rPr>
              <a:t>text-generation</a:t>
            </a:r>
          </a:p>
          <a:p>
            <a:pPr lvl="1"/>
            <a:r>
              <a:rPr lang="en-US" b="0" i="0" dirty="0">
                <a:effectLst/>
              </a:rPr>
              <a:t>translation</a:t>
            </a:r>
          </a:p>
          <a:p>
            <a:pPr lvl="1"/>
            <a:r>
              <a:rPr lang="en-US" b="0" i="0" dirty="0">
                <a:effectLst/>
              </a:rPr>
              <a:t>zero-shot-classification</a:t>
            </a:r>
          </a:p>
        </p:txBody>
      </p:sp>
    </p:spTree>
    <p:extLst>
      <p:ext uri="{BB962C8B-B14F-4D97-AF65-F5344CB8AC3E}">
        <p14:creationId xmlns:p14="http://schemas.microsoft.com/office/powerpoint/2010/main" val="918883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F5D6-11E8-CC5F-772F-2B629BF14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571" y="-1325563"/>
            <a:ext cx="10515600" cy="1325563"/>
          </a:xfrm>
        </p:spPr>
        <p:txBody>
          <a:bodyPr/>
          <a:lstStyle/>
          <a:p>
            <a:r>
              <a:rPr lang="en-US" sz="4400" dirty="0">
                <a:ea typeface="Tahoma" panose="020B0604030504040204" pitchFamily="34" charset="0"/>
                <a:cs typeface="Calibri" panose="020F0502020204030204" pitchFamily="34" charset="0"/>
              </a:rPr>
              <a:t>Transformers</a:t>
            </a:r>
            <a:endParaRPr lang="en-NO" dirty="0"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C470C-EA3F-AC59-CFC3-2C99D1E1C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872" y="581891"/>
            <a:ext cx="9905488" cy="5595072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1F1F1F"/>
                </a:solidFill>
                <a:effectLst/>
              </a:rPr>
              <a:t>Sentiment Analysis: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F7C220-FEF0-5F87-1BD4-56136822B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181" y="1531300"/>
            <a:ext cx="8706380" cy="14280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FFAD2F-D563-67E3-7E83-47AA30C83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8874" y="3064032"/>
            <a:ext cx="6217061" cy="360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C96C97-34ED-553B-BC39-F0CF81AE3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599" y="3976879"/>
            <a:ext cx="8696303" cy="11188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B8B382-18EF-C19B-089E-3FD85476EC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2278" y="5228705"/>
            <a:ext cx="5947041" cy="53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5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8C4B3-95AB-8BED-57E0-DDBE6258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</a:rPr>
              <a:t>Zero-shot classification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0A8673-CE8E-806E-981B-D704D9442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134" y="1647877"/>
            <a:ext cx="10212225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02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2301-F68D-A136-65BD-8F793BA9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any model from the Hub in a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8C48E-618A-5027-A4D9-239E30000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You can also choose a particular model from the Hub to use in a pipeline for a specific task.</a:t>
            </a:r>
          </a:p>
          <a:p>
            <a:r>
              <a:rPr lang="en-US" dirty="0"/>
              <a:t>Go to</a:t>
            </a:r>
            <a:r>
              <a:rPr lang="en-US" b="0" i="0" dirty="0">
                <a:effectLst/>
              </a:rPr>
              <a:t> </a:t>
            </a:r>
            <a:r>
              <a:rPr lang="en-US" dirty="0">
                <a:hlinkClick r:id="rId3"/>
              </a:rPr>
              <a:t>https://huggingface.co/models</a:t>
            </a:r>
            <a:r>
              <a:rPr lang="en-US" dirty="0"/>
              <a:t> </a:t>
            </a:r>
          </a:p>
          <a:p>
            <a:r>
              <a:rPr lang="en-US" dirty="0"/>
              <a:t>C</a:t>
            </a:r>
            <a:r>
              <a:rPr lang="en-US" b="0" i="0" dirty="0">
                <a:effectLst/>
              </a:rPr>
              <a:t>lick on the corresponding tag on the left to display only the supported models for that task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84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DE50531-2298-1AEA-967B-54FF07A86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/>
          <a:lstStyle/>
          <a:p>
            <a:r>
              <a:rPr lang="en-US" dirty="0"/>
              <a:t>transformers</a:t>
            </a:r>
            <a:endParaRPr lang="nb-NO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915D4BAA-5DAB-0C7C-43D1-0C48B1475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716" y="1325487"/>
            <a:ext cx="9412354" cy="3658887"/>
          </a:xfrm>
        </p:spPr>
      </p:pic>
    </p:spTree>
    <p:extLst>
      <p:ext uri="{BB962C8B-B14F-4D97-AF65-F5344CB8AC3E}">
        <p14:creationId xmlns:p14="http://schemas.microsoft.com/office/powerpoint/2010/main" val="330289453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FD6F2BD1CD0D4CBDE82D6B170F5033" ma:contentTypeVersion="12" ma:contentTypeDescription="Create a new document." ma:contentTypeScope="" ma:versionID="83aef4af04535d88711086ecd9379cf5">
  <xsd:schema xmlns:xsd="http://www.w3.org/2001/XMLSchema" xmlns:xs="http://www.w3.org/2001/XMLSchema" xmlns:p="http://schemas.microsoft.com/office/2006/metadata/properties" xmlns:ns2="d86f71e7-b7b0-4ace-99e8-36f3050a4a0d" targetNamespace="http://schemas.microsoft.com/office/2006/metadata/properties" ma:root="true" ma:fieldsID="714f03a8500bb12358d9304e12e1fe69" ns2:_="">
    <xsd:import namespace="d86f71e7-b7b0-4ace-99e8-36f3050a4a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Comment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f71e7-b7b0-4ace-99e8-36f3050a4a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Comment" ma:index="12" nillable="true" ma:displayName="Comment" ma:format="Dropdown" ma:internalName="Comment">
      <xsd:simpleType>
        <xsd:restriction base="dms:Text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7051377f-c3a4-486c-a87b-1b24b11958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d86f71e7-b7b0-4ace-99e8-36f3050a4a0d" xsi:nil="true"/>
    <lcf76f155ced4ddcb4097134ff3c332f xmlns="d86f71e7-b7b0-4ace-99e8-36f3050a4a0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D6DDC0D-810F-4A04-B10F-8DF111792C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6f71e7-b7b0-4ace-99e8-36f3050a4a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d86f71e7-b7b0-4ace-99e8-36f3050a4a0d"/>
    <ds:schemaRef ds:uri="http://schemas.microsoft.com/office/2006/metadata/properties"/>
    <ds:schemaRef ds:uri="http://purl.org/dc/elements/1.1/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2b7fce66-bf2d-46b5-b59a-9f0018501bcd}" enabled="1" method="Standard" siteId="{f8a213d2-8f6c-400d-9e74-4e8b475316c6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44882</TotalTime>
  <Words>295</Words>
  <Application>Microsoft Macintosh PowerPoint</Application>
  <PresentationFormat>Widescreen</PresentationFormat>
  <Paragraphs>53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Helvetica Light Oblique</vt:lpstr>
      <vt:lpstr>OpenSans</vt:lpstr>
      <vt:lpstr>Söhne</vt:lpstr>
      <vt:lpstr>Tahoma</vt:lpstr>
      <vt:lpstr>Tenorite</vt:lpstr>
      <vt:lpstr>Custom</vt:lpstr>
      <vt:lpstr>Office Theme</vt:lpstr>
      <vt:lpstr>Natural Language Processing:  Introduction to Hugging Face</vt:lpstr>
      <vt:lpstr>Hugging Face Hub</vt:lpstr>
      <vt:lpstr>Transformers</vt:lpstr>
      <vt:lpstr>Transformers</vt:lpstr>
      <vt:lpstr>Transformers</vt:lpstr>
      <vt:lpstr>Transformers</vt:lpstr>
      <vt:lpstr>Zero-shot classification</vt:lpstr>
      <vt:lpstr>Using any model from the Hub in a pipeline</vt:lpstr>
      <vt:lpstr>transformers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Mina Farmanbar</dc:creator>
  <cp:lastModifiedBy>Nadiia Mashliana</cp:lastModifiedBy>
  <cp:revision>7</cp:revision>
  <dcterms:created xsi:type="dcterms:W3CDTF">2024-04-23T12:05:35Z</dcterms:created>
  <dcterms:modified xsi:type="dcterms:W3CDTF">2024-08-31T12:56:53Z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0x0101003AFD6F2BD1CD0D4CBDE82D6B170F5033</vt:lpwstr>
  </property>
</Properties>
</file>