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263" r:id="rId4"/>
    <p:sldId id="257" r:id="rId5"/>
    <p:sldId id="259" r:id="rId6"/>
    <p:sldId id="258" r:id="rId7"/>
    <p:sldId id="265" r:id="rId8"/>
    <p:sldId id="261" r:id="rId9"/>
    <p:sldId id="260" r:id="rId10"/>
    <p:sldId id="262" r:id="rId11"/>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82"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A9C2D8-CD08-4B24-986D-D09C92132D8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a:extLst>
              <a:ext uri="{FF2B5EF4-FFF2-40B4-BE49-F238E27FC236}">
                <a16:creationId xmlns:a16="http://schemas.microsoft.com/office/drawing/2014/main" id="{0556A3BC-8133-48B9-A879-9122BBA0F007}"/>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26CAB260-099B-4821-98D3-05E07FD6C268}" type="datetime1">
              <a:rPr lang="en-GB"/>
              <a:pPr lvl="0"/>
              <a:t>08/03/2020</a:t>
            </a:fld>
            <a:endParaRPr lang="en-GB"/>
          </a:p>
        </p:txBody>
      </p:sp>
      <p:sp>
        <p:nvSpPr>
          <p:cNvPr id="4" name="Slide Image Placeholder 3">
            <a:extLst>
              <a:ext uri="{FF2B5EF4-FFF2-40B4-BE49-F238E27FC236}">
                <a16:creationId xmlns:a16="http://schemas.microsoft.com/office/drawing/2014/main" id="{84DD9DCA-0770-44B8-8A4D-3EA67D8E77B4}"/>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E05F30D1-F047-4C74-8E2A-DE4DA8F85049}"/>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351B2C90-1CD4-476C-A752-F772DAC830D7}"/>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a:extLst>
              <a:ext uri="{FF2B5EF4-FFF2-40B4-BE49-F238E27FC236}">
                <a16:creationId xmlns:a16="http://schemas.microsoft.com/office/drawing/2014/main" id="{524D4911-DEAC-4A5E-9138-EF0466635439}"/>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29CEA7A2-10A2-4842-A44D-DC877EC2E3B4}" type="slidenum">
              <a:t>‹#›</a:t>
            </a:fld>
            <a:endParaRPr lang="en-GB"/>
          </a:p>
        </p:txBody>
      </p:sp>
    </p:spTree>
    <p:extLst>
      <p:ext uri="{BB962C8B-B14F-4D97-AF65-F5344CB8AC3E}">
        <p14:creationId xmlns:p14="http://schemas.microsoft.com/office/powerpoint/2010/main" val="3332168924"/>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FDA264A3-7443-4939-9D0E-9C42A6238800}"/>
              </a:ext>
            </a:extLst>
          </p:cNvPr>
          <p:cNvSpPr>
            <a:spLocks noGrp="1" noRot="1" noChangeAspect="1"/>
          </p:cNvSpPr>
          <p:nvPr>
            <p:ph type="sldImg"/>
          </p:nvPr>
        </p:nvSpPr>
        <p:spPr>
          <a:xfrm>
            <a:off x="685800" y="1143000"/>
            <a:ext cx="5486400" cy="3086100"/>
          </a:xfrm>
        </p:spPr>
      </p:sp>
      <p:sp>
        <p:nvSpPr>
          <p:cNvPr id="3" name="Plassholder for notater 2">
            <a:extLst>
              <a:ext uri="{FF2B5EF4-FFF2-40B4-BE49-F238E27FC236}">
                <a16:creationId xmlns:a16="http://schemas.microsoft.com/office/drawing/2014/main" id="{491C3A56-FD1F-4101-A9EC-6D05A7C65CBB}"/>
              </a:ext>
            </a:extLst>
          </p:cNvPr>
          <p:cNvSpPr txBox="1">
            <a:spLocks noGrp="1"/>
          </p:cNvSpPr>
          <p:nvPr>
            <p:ph type="body" sz="quarter" idx="1"/>
          </p:nvPr>
        </p:nvSpPr>
        <p:spPr/>
        <p:txBody>
          <a:bodyPr/>
          <a:lstStyle/>
          <a:p>
            <a:pPr lvl="0"/>
            <a:r>
              <a:rPr lang="nb-NO" dirty="0" err="1"/>
              <a:t>Megh</a:t>
            </a:r>
            <a:r>
              <a:rPr lang="nb-NO" dirty="0"/>
              <a:t> and Mohammed</a:t>
            </a:r>
          </a:p>
        </p:txBody>
      </p:sp>
      <p:sp>
        <p:nvSpPr>
          <p:cNvPr id="4" name="Plassholder for lysbildenummer 3">
            <a:extLst>
              <a:ext uri="{FF2B5EF4-FFF2-40B4-BE49-F238E27FC236}">
                <a16:creationId xmlns:a16="http://schemas.microsoft.com/office/drawing/2014/main" id="{E199B0B1-FB6D-40CF-A9EA-9BBD5EAB250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38F2CE9-E0C1-4B8C-A046-C8910F35118A}" type="slidenum">
              <a:t>1</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D46DCB-9776-4E46-8BB6-14E1758FBA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E25B1E-F4A2-4AF5-9B8E-F8BA715118AA}"/>
              </a:ext>
            </a:extLst>
          </p:cNvPr>
          <p:cNvSpPr txBox="1">
            <a:spLocks noGrp="1"/>
          </p:cNvSpPr>
          <p:nvPr>
            <p:ph type="body" sz="quarter" idx="1"/>
          </p:nvPr>
        </p:nvSpPr>
        <p:spPr/>
        <p:txBody>
          <a:bodyPr/>
          <a:lstStyle/>
          <a:p>
            <a:pPr lvl="0"/>
            <a:r>
              <a:rPr lang="nb-NO"/>
              <a:t>Megh and Mohammed</a:t>
            </a:r>
          </a:p>
        </p:txBody>
      </p:sp>
      <p:sp>
        <p:nvSpPr>
          <p:cNvPr id="4" name="Slide Number Placeholder 3">
            <a:extLst>
              <a:ext uri="{FF2B5EF4-FFF2-40B4-BE49-F238E27FC236}">
                <a16:creationId xmlns:a16="http://schemas.microsoft.com/office/drawing/2014/main" id="{E431CBB5-897A-40FB-96D9-113BD137AE3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F25340C-0B38-45C4-8B73-201EFA8C4D3B}" type="slidenum">
              <a:t>10</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24945C7B-EB70-48B6-AC25-F9D9BCE3FBE7}"/>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35BECFF2-0CDF-48CF-BF54-88FCD451E427}"/>
              </a:ext>
            </a:extLst>
          </p:cNvPr>
          <p:cNvSpPr txBox="1">
            <a:spLocks noGrp="1"/>
          </p:cNvSpPr>
          <p:nvPr>
            <p:ph type="body" sz="quarter" idx="1"/>
          </p:nvPr>
        </p:nvSpPr>
        <p:spPr/>
        <p:txBody>
          <a:bodyPr/>
          <a:lstStyle/>
          <a:p>
            <a:pPr lvl="0"/>
            <a:r>
              <a:rPr lang="en-GB" dirty="0"/>
              <a:t>Mohammed</a:t>
            </a:r>
          </a:p>
          <a:p>
            <a:pPr lvl="0"/>
            <a:endParaRPr lang="en-GB" dirty="0"/>
          </a:p>
          <a:p>
            <a:pPr lvl="0"/>
            <a:r>
              <a:rPr lang="en-GB" dirty="0"/>
              <a:t>We will open our project by using </a:t>
            </a:r>
            <a:r>
              <a:rPr lang="en-GB" dirty="0" err="1"/>
              <a:t>PySpark</a:t>
            </a:r>
            <a:r>
              <a:rPr lang="en-GB" dirty="0"/>
              <a:t> to process our dataset and construct some basic statistics like the sum, average, median, mode of delays different delays based on route, origin, destination, aircraft and time.</a:t>
            </a:r>
          </a:p>
          <a:p>
            <a:pPr lvl="0"/>
            <a:endParaRPr lang="nb-NO" dirty="0"/>
          </a:p>
          <a:p>
            <a:pPr lvl="0"/>
            <a:r>
              <a:rPr lang="en-GB" dirty="0"/>
              <a:t>Multiple simulation software is used to train new pilots and in air crash investigations are depended on having a dataset that is easily scalable and accessible.</a:t>
            </a:r>
          </a:p>
          <a:p>
            <a:pPr lvl="0"/>
            <a:endParaRPr lang="nb-NO" dirty="0"/>
          </a:p>
          <a:p>
            <a:pPr lvl="0"/>
            <a:r>
              <a:rPr lang="en-GB" dirty="0"/>
              <a:t>We are going to try building a prediction model that can be stored on the Hadoop File System.</a:t>
            </a:r>
          </a:p>
          <a:p>
            <a:pPr lvl="0"/>
            <a:r>
              <a:rPr lang="en-GB" dirty="0"/>
              <a:t>This model should allow a user to predict flight delays, hopefully with a good accuracy.</a:t>
            </a:r>
          </a:p>
          <a:p>
            <a:pPr lvl="0"/>
            <a:endParaRPr lang="nb-NO" dirty="0"/>
          </a:p>
          <a:p>
            <a:pPr lvl="0"/>
            <a:endParaRPr lang="nb-NO" dirty="0"/>
          </a:p>
        </p:txBody>
      </p:sp>
      <p:sp>
        <p:nvSpPr>
          <p:cNvPr id="4" name="Plassholder for lysbildenummer 3">
            <a:extLst>
              <a:ext uri="{FF2B5EF4-FFF2-40B4-BE49-F238E27FC236}">
                <a16:creationId xmlns:a16="http://schemas.microsoft.com/office/drawing/2014/main" id="{2D4561FD-B4AB-4AA1-82AA-C0D60ADB3D5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4CF88B-EFF7-41AF-9B2E-5562D2BE3C55}" type="slidenum">
              <a:t>2</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0A9C797E-30AE-4DB7-AFE4-B8837BC54602}"/>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704E4AB1-289C-47F8-BE03-CEC57CAE8E3F}"/>
              </a:ext>
            </a:extLst>
          </p:cNvPr>
          <p:cNvSpPr txBox="1">
            <a:spLocks noGrp="1"/>
          </p:cNvSpPr>
          <p:nvPr>
            <p:ph type="body" sz="quarter" idx="1"/>
          </p:nvPr>
        </p:nvSpPr>
        <p:spPr/>
        <p:txBody>
          <a:bodyPr/>
          <a:lstStyle/>
          <a:p>
            <a:pPr lvl="0"/>
            <a:r>
              <a:rPr lang="nb-NO"/>
              <a:t>Megh</a:t>
            </a:r>
          </a:p>
        </p:txBody>
      </p:sp>
      <p:sp>
        <p:nvSpPr>
          <p:cNvPr id="4" name="Plassholder for lysbildenummer 3">
            <a:extLst>
              <a:ext uri="{FF2B5EF4-FFF2-40B4-BE49-F238E27FC236}">
                <a16:creationId xmlns:a16="http://schemas.microsoft.com/office/drawing/2014/main" id="{B35F7873-6366-4864-B391-FCC9817174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1E6F86A-A8C2-4BFF-B8DF-55AE60C8085A}" type="slidenum">
              <a:t>3</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9281A15F-FB08-40B7-9292-92299A397421}"/>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F439885B-7891-4424-9705-936317AC531F}"/>
              </a:ext>
            </a:extLst>
          </p:cNvPr>
          <p:cNvSpPr txBox="1">
            <a:spLocks noGrp="1"/>
          </p:cNvSpPr>
          <p:nvPr>
            <p:ph type="body" sz="quarter" idx="1"/>
          </p:nvPr>
        </p:nvSpPr>
        <p:spPr/>
        <p:txBody>
          <a:bodyPr/>
          <a:lstStyle/>
          <a:p>
            <a:pPr lvl="0"/>
            <a:r>
              <a:rPr lang="nb-NO"/>
              <a:t>Mohammed</a:t>
            </a:r>
          </a:p>
        </p:txBody>
      </p:sp>
      <p:sp>
        <p:nvSpPr>
          <p:cNvPr id="4" name="Plassholder for lysbildenummer 3">
            <a:extLst>
              <a:ext uri="{FF2B5EF4-FFF2-40B4-BE49-F238E27FC236}">
                <a16:creationId xmlns:a16="http://schemas.microsoft.com/office/drawing/2014/main" id="{35E0E3E2-308D-4326-8FCF-0E6552C17FA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CDEF22D-2E97-4AB1-9080-6DC525E079ED}" type="slidenum">
              <a:t>4</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DF5A3920-25A6-450B-817E-C8E0DD151249}"/>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87C670B4-F160-461F-BB1A-D663D53468CD}"/>
              </a:ext>
            </a:extLst>
          </p:cNvPr>
          <p:cNvSpPr txBox="1">
            <a:spLocks noGrp="1"/>
          </p:cNvSpPr>
          <p:nvPr>
            <p:ph type="body" sz="quarter" idx="1"/>
          </p:nvPr>
        </p:nvSpPr>
        <p:spPr/>
        <p:txBody>
          <a:bodyPr/>
          <a:lstStyle/>
          <a:p>
            <a:pPr lvl="0"/>
            <a:r>
              <a:rPr lang="nb-NO"/>
              <a:t>Megh</a:t>
            </a:r>
          </a:p>
        </p:txBody>
      </p:sp>
      <p:sp>
        <p:nvSpPr>
          <p:cNvPr id="4" name="Plassholder for lysbildenummer 3">
            <a:extLst>
              <a:ext uri="{FF2B5EF4-FFF2-40B4-BE49-F238E27FC236}">
                <a16:creationId xmlns:a16="http://schemas.microsoft.com/office/drawing/2014/main" id="{646D7CEF-57BF-4D0D-ABA6-BACBFC7D1A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09E2F9B-434B-4498-950F-AECE82DA3C15}" type="slidenum">
              <a:t>5</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3C6F9F04-043A-4A93-A2E7-E839F5FC91A6}"/>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4F01F662-7D5A-4B68-923D-E6AB43093F26}"/>
              </a:ext>
            </a:extLst>
          </p:cNvPr>
          <p:cNvSpPr txBox="1">
            <a:spLocks noGrp="1"/>
          </p:cNvSpPr>
          <p:nvPr>
            <p:ph type="body" sz="quarter" idx="1"/>
          </p:nvPr>
        </p:nvSpPr>
        <p:spPr/>
        <p:txBody>
          <a:bodyPr/>
          <a:lstStyle/>
          <a:p>
            <a:pPr lvl="0"/>
            <a:r>
              <a:rPr lang="nb-NO"/>
              <a:t>Megh</a:t>
            </a:r>
          </a:p>
        </p:txBody>
      </p:sp>
      <p:sp>
        <p:nvSpPr>
          <p:cNvPr id="4" name="Plassholder for lysbildenummer 3">
            <a:extLst>
              <a:ext uri="{FF2B5EF4-FFF2-40B4-BE49-F238E27FC236}">
                <a16:creationId xmlns:a16="http://schemas.microsoft.com/office/drawing/2014/main" id="{3C84B7B4-6043-466C-931B-A3B58685FB1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DA66D3-F48F-4940-964B-F8B21082B31F}" type="slidenum">
              <a:t>6</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46255B02-E582-40E9-A218-F33896EC0B72}"/>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F96176B8-F02C-4EE4-A989-E103C78785E6}"/>
              </a:ext>
            </a:extLst>
          </p:cNvPr>
          <p:cNvSpPr txBox="1">
            <a:spLocks noGrp="1"/>
          </p:cNvSpPr>
          <p:nvPr>
            <p:ph type="body" sz="quarter" idx="1"/>
          </p:nvPr>
        </p:nvSpPr>
        <p:spPr/>
        <p:txBody>
          <a:bodyPr/>
          <a:lstStyle/>
          <a:p>
            <a:pPr lvl="0"/>
            <a:r>
              <a:rPr lang="nb-NO"/>
              <a:t>Mohammed</a:t>
            </a:r>
          </a:p>
        </p:txBody>
      </p:sp>
      <p:sp>
        <p:nvSpPr>
          <p:cNvPr id="4" name="Plassholder for lysbildenummer 3">
            <a:extLst>
              <a:ext uri="{FF2B5EF4-FFF2-40B4-BE49-F238E27FC236}">
                <a16:creationId xmlns:a16="http://schemas.microsoft.com/office/drawing/2014/main" id="{3ED826B1-958C-4EC2-8C5D-ABCF3185AD7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7901212-F883-4216-B53F-425430CE7D02}" type="slidenum">
              <a:t>7</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01C93CE2-C797-43CF-9DE7-170CD495E320}"/>
              </a:ext>
            </a:extLst>
          </p:cNvPr>
          <p:cNvSpPr>
            <a:spLocks noGrp="1" noRot="1" noChangeAspect="1"/>
          </p:cNvSpPr>
          <p:nvPr>
            <p:ph type="sldImg"/>
          </p:nvPr>
        </p:nvSpPr>
        <p:spPr>
          <a:xfrm>
            <a:off x="685800" y="1143000"/>
            <a:ext cx="5486400" cy="3086100"/>
          </a:xfrm>
        </p:spPr>
      </p:sp>
      <p:sp>
        <p:nvSpPr>
          <p:cNvPr id="3" name="Plassholder for notater 2">
            <a:extLst>
              <a:ext uri="{FF2B5EF4-FFF2-40B4-BE49-F238E27FC236}">
                <a16:creationId xmlns:a16="http://schemas.microsoft.com/office/drawing/2014/main" id="{ECC7B66A-C233-4116-91FF-C1F04C50919E}"/>
              </a:ext>
            </a:extLst>
          </p:cNvPr>
          <p:cNvSpPr txBox="1">
            <a:spLocks noGrp="1"/>
          </p:cNvSpPr>
          <p:nvPr>
            <p:ph type="body" sz="quarter" idx="1"/>
          </p:nvPr>
        </p:nvSpPr>
        <p:spPr/>
        <p:txBody>
          <a:bodyPr/>
          <a:lstStyle/>
          <a:p>
            <a:pPr lvl="0"/>
            <a:r>
              <a:rPr lang="nb-NO"/>
              <a:t>Megh</a:t>
            </a:r>
          </a:p>
        </p:txBody>
      </p:sp>
      <p:sp>
        <p:nvSpPr>
          <p:cNvPr id="4" name="Plassholder for lysbildenummer 3">
            <a:extLst>
              <a:ext uri="{FF2B5EF4-FFF2-40B4-BE49-F238E27FC236}">
                <a16:creationId xmlns:a16="http://schemas.microsoft.com/office/drawing/2014/main" id="{5746B17B-331C-49F3-BBE4-520975884BF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0C668D6-0F51-42F0-A2EE-902C1CD62264}" type="slidenum">
              <a:t>8</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55D8F00D-EC69-4B8B-99AD-CF1AA78C9071}"/>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28EDBADF-251A-407D-A4F4-381811E219E2}"/>
              </a:ext>
            </a:extLst>
          </p:cNvPr>
          <p:cNvSpPr txBox="1">
            <a:spLocks noGrp="1"/>
          </p:cNvSpPr>
          <p:nvPr>
            <p:ph type="body" sz="quarter" idx="1"/>
          </p:nvPr>
        </p:nvSpPr>
        <p:spPr/>
        <p:txBody>
          <a:bodyPr/>
          <a:lstStyle/>
          <a:p>
            <a:pPr lvl="0"/>
            <a:r>
              <a:rPr lang="nb-NO"/>
              <a:t>Mohammed</a:t>
            </a:r>
          </a:p>
        </p:txBody>
      </p:sp>
      <p:sp>
        <p:nvSpPr>
          <p:cNvPr id="4" name="Plassholder for lysbildenummer 3">
            <a:extLst>
              <a:ext uri="{FF2B5EF4-FFF2-40B4-BE49-F238E27FC236}">
                <a16:creationId xmlns:a16="http://schemas.microsoft.com/office/drawing/2014/main" id="{C5CCBBC0-6035-45FF-B568-F562B233B1B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72A24FF-5B0B-42EE-8F2F-C7C3AE63A6AD}" type="slidenum">
              <a:t>9</a:t>
            </a:fld>
            <a:endParaRPr lang="en-GB"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D362-E303-499C-9A98-D8A7EBC8434A}"/>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B14BAEEA-BBC2-445C-9B22-C9C46811FD85}"/>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CD28167E-35FD-4604-A363-3BA4DB206336}"/>
              </a:ext>
            </a:extLst>
          </p:cNvPr>
          <p:cNvSpPr txBox="1">
            <a:spLocks noGrp="1"/>
          </p:cNvSpPr>
          <p:nvPr>
            <p:ph type="dt" sz="half" idx="7"/>
          </p:nvPr>
        </p:nvSpPr>
        <p:spPr/>
        <p:txBody>
          <a:bodyPr/>
          <a:lstStyle>
            <a:lvl1pPr>
              <a:defRPr/>
            </a:lvl1pPr>
          </a:lstStyle>
          <a:p>
            <a:pPr lvl="0"/>
            <a:fld id="{37733AC4-FD05-4F82-B503-BB2600BCC93D}" type="datetime1">
              <a:rPr lang="en-GB"/>
              <a:pPr lvl="0"/>
              <a:t>08/03/2020</a:t>
            </a:fld>
            <a:endParaRPr lang="en-GB"/>
          </a:p>
        </p:txBody>
      </p:sp>
      <p:sp>
        <p:nvSpPr>
          <p:cNvPr id="5" name="Footer Placeholder 4">
            <a:extLst>
              <a:ext uri="{FF2B5EF4-FFF2-40B4-BE49-F238E27FC236}">
                <a16:creationId xmlns:a16="http://schemas.microsoft.com/office/drawing/2014/main" id="{217B6ABF-8656-409B-B24A-F2571A84DC73}"/>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CD4FF02B-FFC3-49B0-BD60-DA6E79878121}"/>
              </a:ext>
            </a:extLst>
          </p:cNvPr>
          <p:cNvSpPr txBox="1">
            <a:spLocks noGrp="1"/>
          </p:cNvSpPr>
          <p:nvPr>
            <p:ph type="sldNum" sz="quarter" idx="8"/>
          </p:nvPr>
        </p:nvSpPr>
        <p:spPr/>
        <p:txBody>
          <a:bodyPr/>
          <a:lstStyle>
            <a:lvl1pPr>
              <a:defRPr/>
            </a:lvl1pPr>
          </a:lstStyle>
          <a:p>
            <a:pPr lvl="0"/>
            <a:fld id="{E10813F6-7C20-4B35-87AD-CC90AF1827C4}" type="slidenum">
              <a:t>‹#›</a:t>
            </a:fld>
            <a:endParaRPr lang="en-GB"/>
          </a:p>
        </p:txBody>
      </p:sp>
    </p:spTree>
    <p:extLst>
      <p:ext uri="{BB962C8B-B14F-4D97-AF65-F5344CB8AC3E}">
        <p14:creationId xmlns:p14="http://schemas.microsoft.com/office/powerpoint/2010/main" val="32870568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6684-49C5-432D-97EF-1837D89D39B7}"/>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53E2029F-6B04-46D7-8524-E8D455CCBB3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7F22B8-8D8F-4BCA-B8B3-AC24F36DE05D}"/>
              </a:ext>
            </a:extLst>
          </p:cNvPr>
          <p:cNvSpPr txBox="1">
            <a:spLocks noGrp="1"/>
          </p:cNvSpPr>
          <p:nvPr>
            <p:ph type="dt" sz="half" idx="7"/>
          </p:nvPr>
        </p:nvSpPr>
        <p:spPr/>
        <p:txBody>
          <a:bodyPr/>
          <a:lstStyle>
            <a:lvl1pPr>
              <a:defRPr/>
            </a:lvl1pPr>
          </a:lstStyle>
          <a:p>
            <a:pPr lvl="0"/>
            <a:fld id="{FEBF5A10-6077-4422-817D-C1FCCBCADB40}" type="datetime1">
              <a:rPr lang="en-GB"/>
              <a:pPr lvl="0"/>
              <a:t>08/03/2020</a:t>
            </a:fld>
            <a:endParaRPr lang="en-GB"/>
          </a:p>
        </p:txBody>
      </p:sp>
      <p:sp>
        <p:nvSpPr>
          <p:cNvPr id="5" name="Footer Placeholder 4">
            <a:extLst>
              <a:ext uri="{FF2B5EF4-FFF2-40B4-BE49-F238E27FC236}">
                <a16:creationId xmlns:a16="http://schemas.microsoft.com/office/drawing/2014/main" id="{B8F2974F-D70F-4852-9BF0-756FBA68F3EB}"/>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B3F28458-05F6-4845-92B5-7DAFB83CFC89}"/>
              </a:ext>
            </a:extLst>
          </p:cNvPr>
          <p:cNvSpPr txBox="1">
            <a:spLocks noGrp="1"/>
          </p:cNvSpPr>
          <p:nvPr>
            <p:ph type="sldNum" sz="quarter" idx="8"/>
          </p:nvPr>
        </p:nvSpPr>
        <p:spPr/>
        <p:txBody>
          <a:bodyPr/>
          <a:lstStyle>
            <a:lvl1pPr>
              <a:defRPr/>
            </a:lvl1pPr>
          </a:lstStyle>
          <a:p>
            <a:pPr lvl="0"/>
            <a:fld id="{DBAC26F2-BC4D-4F4B-9DA2-5D3E4744D6D5}" type="slidenum">
              <a:t>‹#›</a:t>
            </a:fld>
            <a:endParaRPr lang="en-GB"/>
          </a:p>
        </p:txBody>
      </p:sp>
    </p:spTree>
    <p:extLst>
      <p:ext uri="{BB962C8B-B14F-4D97-AF65-F5344CB8AC3E}">
        <p14:creationId xmlns:p14="http://schemas.microsoft.com/office/powerpoint/2010/main" val="1308932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B1B1E2-8164-47B3-B4A2-651EA72CC338}"/>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5F736889-D795-4B14-98C5-AB6AE629BC69}"/>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916AD8-DFD8-4CA0-BF40-41C63B622BE1}"/>
              </a:ext>
            </a:extLst>
          </p:cNvPr>
          <p:cNvSpPr txBox="1">
            <a:spLocks noGrp="1"/>
          </p:cNvSpPr>
          <p:nvPr>
            <p:ph type="dt" sz="half" idx="7"/>
          </p:nvPr>
        </p:nvSpPr>
        <p:spPr/>
        <p:txBody>
          <a:bodyPr/>
          <a:lstStyle>
            <a:lvl1pPr>
              <a:defRPr/>
            </a:lvl1pPr>
          </a:lstStyle>
          <a:p>
            <a:pPr lvl="0"/>
            <a:fld id="{F4A4111F-A079-41FD-ACF0-DD7B0C3EDBD7}" type="datetime1">
              <a:rPr lang="en-GB"/>
              <a:pPr lvl="0"/>
              <a:t>08/03/2020</a:t>
            </a:fld>
            <a:endParaRPr lang="en-GB"/>
          </a:p>
        </p:txBody>
      </p:sp>
      <p:sp>
        <p:nvSpPr>
          <p:cNvPr id="5" name="Footer Placeholder 4">
            <a:extLst>
              <a:ext uri="{FF2B5EF4-FFF2-40B4-BE49-F238E27FC236}">
                <a16:creationId xmlns:a16="http://schemas.microsoft.com/office/drawing/2014/main" id="{1EE3028F-D6FD-444D-B515-0B6E8A1B6A5E}"/>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03F3D69B-8CA1-4B4A-BD12-91CC98EED905}"/>
              </a:ext>
            </a:extLst>
          </p:cNvPr>
          <p:cNvSpPr txBox="1">
            <a:spLocks noGrp="1"/>
          </p:cNvSpPr>
          <p:nvPr>
            <p:ph type="sldNum" sz="quarter" idx="8"/>
          </p:nvPr>
        </p:nvSpPr>
        <p:spPr/>
        <p:txBody>
          <a:bodyPr/>
          <a:lstStyle>
            <a:lvl1pPr>
              <a:defRPr/>
            </a:lvl1pPr>
          </a:lstStyle>
          <a:p>
            <a:pPr lvl="0"/>
            <a:fld id="{F5E88849-9D9E-4143-89E2-CACF2997EAE1}" type="slidenum">
              <a:t>‹#›</a:t>
            </a:fld>
            <a:endParaRPr lang="en-GB"/>
          </a:p>
        </p:txBody>
      </p:sp>
    </p:spTree>
    <p:extLst>
      <p:ext uri="{BB962C8B-B14F-4D97-AF65-F5344CB8AC3E}">
        <p14:creationId xmlns:p14="http://schemas.microsoft.com/office/powerpoint/2010/main" val="2858454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0544-8023-471F-BBAF-2FFE5A1C63F3}"/>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544E48B5-BAF5-41C7-A239-9F96A8118EE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9A7B8C-AC96-413A-BEE5-07308D81DAAE}"/>
              </a:ext>
            </a:extLst>
          </p:cNvPr>
          <p:cNvSpPr txBox="1">
            <a:spLocks noGrp="1"/>
          </p:cNvSpPr>
          <p:nvPr>
            <p:ph type="dt" sz="half" idx="7"/>
          </p:nvPr>
        </p:nvSpPr>
        <p:spPr/>
        <p:txBody>
          <a:bodyPr/>
          <a:lstStyle>
            <a:lvl1pPr>
              <a:defRPr/>
            </a:lvl1pPr>
          </a:lstStyle>
          <a:p>
            <a:pPr lvl="0"/>
            <a:fld id="{EFE82DB8-8885-42B6-8AAD-D283922BFAD6}" type="datetime1">
              <a:rPr lang="en-GB"/>
              <a:pPr lvl="0"/>
              <a:t>08/03/2020</a:t>
            </a:fld>
            <a:endParaRPr lang="en-GB"/>
          </a:p>
        </p:txBody>
      </p:sp>
      <p:sp>
        <p:nvSpPr>
          <p:cNvPr id="5" name="Footer Placeholder 4">
            <a:extLst>
              <a:ext uri="{FF2B5EF4-FFF2-40B4-BE49-F238E27FC236}">
                <a16:creationId xmlns:a16="http://schemas.microsoft.com/office/drawing/2014/main" id="{76408FC7-7E69-42BA-AC8E-26052C0A3040}"/>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6251C0B2-F4B4-4DC3-B36B-A629D4EB9D15}"/>
              </a:ext>
            </a:extLst>
          </p:cNvPr>
          <p:cNvSpPr txBox="1">
            <a:spLocks noGrp="1"/>
          </p:cNvSpPr>
          <p:nvPr>
            <p:ph type="sldNum" sz="quarter" idx="8"/>
          </p:nvPr>
        </p:nvSpPr>
        <p:spPr/>
        <p:txBody>
          <a:bodyPr/>
          <a:lstStyle>
            <a:lvl1pPr>
              <a:defRPr/>
            </a:lvl1pPr>
          </a:lstStyle>
          <a:p>
            <a:pPr lvl="0"/>
            <a:fld id="{48B8E2F8-CC3F-4279-8EAF-0224455BA77D}" type="slidenum">
              <a:t>‹#›</a:t>
            </a:fld>
            <a:endParaRPr lang="en-GB"/>
          </a:p>
        </p:txBody>
      </p:sp>
    </p:spTree>
    <p:extLst>
      <p:ext uri="{BB962C8B-B14F-4D97-AF65-F5344CB8AC3E}">
        <p14:creationId xmlns:p14="http://schemas.microsoft.com/office/powerpoint/2010/main" val="5286518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9026-9953-4B99-B57E-82838CA0339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7F700BE3-10FD-47AB-A7BF-91F04214D4D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C27CA40-85D9-47B2-944F-94756A41C1DE}"/>
              </a:ext>
            </a:extLst>
          </p:cNvPr>
          <p:cNvSpPr txBox="1">
            <a:spLocks noGrp="1"/>
          </p:cNvSpPr>
          <p:nvPr>
            <p:ph type="dt" sz="half" idx="7"/>
          </p:nvPr>
        </p:nvSpPr>
        <p:spPr/>
        <p:txBody>
          <a:bodyPr/>
          <a:lstStyle>
            <a:lvl1pPr>
              <a:defRPr/>
            </a:lvl1pPr>
          </a:lstStyle>
          <a:p>
            <a:pPr lvl="0"/>
            <a:fld id="{8A875C44-0AD8-4B92-8662-5D292A3A3E2B}" type="datetime1">
              <a:rPr lang="en-GB"/>
              <a:pPr lvl="0"/>
              <a:t>08/03/2020</a:t>
            </a:fld>
            <a:endParaRPr lang="en-GB"/>
          </a:p>
        </p:txBody>
      </p:sp>
      <p:sp>
        <p:nvSpPr>
          <p:cNvPr id="5" name="Footer Placeholder 4">
            <a:extLst>
              <a:ext uri="{FF2B5EF4-FFF2-40B4-BE49-F238E27FC236}">
                <a16:creationId xmlns:a16="http://schemas.microsoft.com/office/drawing/2014/main" id="{341570EB-651A-4120-B480-265EE9E15D1A}"/>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15ABD6A3-6581-4C08-AB9F-13F1B3267ACB}"/>
              </a:ext>
            </a:extLst>
          </p:cNvPr>
          <p:cNvSpPr txBox="1">
            <a:spLocks noGrp="1"/>
          </p:cNvSpPr>
          <p:nvPr>
            <p:ph type="sldNum" sz="quarter" idx="8"/>
          </p:nvPr>
        </p:nvSpPr>
        <p:spPr/>
        <p:txBody>
          <a:bodyPr/>
          <a:lstStyle>
            <a:lvl1pPr>
              <a:defRPr/>
            </a:lvl1pPr>
          </a:lstStyle>
          <a:p>
            <a:pPr lvl="0"/>
            <a:fld id="{490F2E17-B978-45AD-9B0E-1FA40AF003E9}" type="slidenum">
              <a:t>‹#›</a:t>
            </a:fld>
            <a:endParaRPr lang="en-GB"/>
          </a:p>
        </p:txBody>
      </p:sp>
    </p:spTree>
    <p:extLst>
      <p:ext uri="{BB962C8B-B14F-4D97-AF65-F5344CB8AC3E}">
        <p14:creationId xmlns:p14="http://schemas.microsoft.com/office/powerpoint/2010/main" val="190623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0DC3-4930-444B-A394-A638FF7DDB20}"/>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2187FAD5-C0B1-4951-A157-60390EF7DBCD}"/>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FCC243E-459A-47B5-96C9-C2D74A1FB2C9}"/>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320E257-E7BE-4B15-ABC0-92ED9EF29647}"/>
              </a:ext>
            </a:extLst>
          </p:cNvPr>
          <p:cNvSpPr txBox="1">
            <a:spLocks noGrp="1"/>
          </p:cNvSpPr>
          <p:nvPr>
            <p:ph type="dt" sz="half" idx="7"/>
          </p:nvPr>
        </p:nvSpPr>
        <p:spPr/>
        <p:txBody>
          <a:bodyPr/>
          <a:lstStyle>
            <a:lvl1pPr>
              <a:defRPr/>
            </a:lvl1pPr>
          </a:lstStyle>
          <a:p>
            <a:pPr lvl="0"/>
            <a:fld id="{5E863A40-1140-4413-ADA1-3E8A34D53587}" type="datetime1">
              <a:rPr lang="en-GB"/>
              <a:pPr lvl="0"/>
              <a:t>08/03/2020</a:t>
            </a:fld>
            <a:endParaRPr lang="en-GB"/>
          </a:p>
        </p:txBody>
      </p:sp>
      <p:sp>
        <p:nvSpPr>
          <p:cNvPr id="6" name="Footer Placeholder 5">
            <a:extLst>
              <a:ext uri="{FF2B5EF4-FFF2-40B4-BE49-F238E27FC236}">
                <a16:creationId xmlns:a16="http://schemas.microsoft.com/office/drawing/2014/main" id="{76C777A8-CEDE-41D9-876C-7EB7A1FE0092}"/>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3B1F83CA-57C7-4913-AA48-E82170382977}"/>
              </a:ext>
            </a:extLst>
          </p:cNvPr>
          <p:cNvSpPr txBox="1">
            <a:spLocks noGrp="1"/>
          </p:cNvSpPr>
          <p:nvPr>
            <p:ph type="sldNum" sz="quarter" idx="8"/>
          </p:nvPr>
        </p:nvSpPr>
        <p:spPr/>
        <p:txBody>
          <a:bodyPr/>
          <a:lstStyle>
            <a:lvl1pPr>
              <a:defRPr/>
            </a:lvl1pPr>
          </a:lstStyle>
          <a:p>
            <a:pPr lvl="0"/>
            <a:fld id="{20DF4F9F-934D-431D-8817-49EBFCB0B394}" type="slidenum">
              <a:t>‹#›</a:t>
            </a:fld>
            <a:endParaRPr lang="en-GB"/>
          </a:p>
        </p:txBody>
      </p:sp>
    </p:spTree>
    <p:extLst>
      <p:ext uri="{BB962C8B-B14F-4D97-AF65-F5344CB8AC3E}">
        <p14:creationId xmlns:p14="http://schemas.microsoft.com/office/powerpoint/2010/main" val="121147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EBD51-6EB4-4C18-879B-645988BF3FB9}"/>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10647E81-06C6-4170-BD96-EBDF096C2D13}"/>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A179173E-562E-42BD-AD67-8BF0B3DCD512}"/>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78CF370-6A1D-49CC-B17F-64BE91A0ECD0}"/>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45527D7-9D95-4B9C-9E41-C24B00469C1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AAE70DF-166C-4224-B1F9-E05BB55D20A5}"/>
              </a:ext>
            </a:extLst>
          </p:cNvPr>
          <p:cNvSpPr txBox="1">
            <a:spLocks noGrp="1"/>
          </p:cNvSpPr>
          <p:nvPr>
            <p:ph type="dt" sz="half" idx="7"/>
          </p:nvPr>
        </p:nvSpPr>
        <p:spPr/>
        <p:txBody>
          <a:bodyPr/>
          <a:lstStyle>
            <a:lvl1pPr>
              <a:defRPr/>
            </a:lvl1pPr>
          </a:lstStyle>
          <a:p>
            <a:pPr lvl="0"/>
            <a:fld id="{0660B2A6-6314-4441-BCBE-0A4CEBF7594A}" type="datetime1">
              <a:rPr lang="en-GB"/>
              <a:pPr lvl="0"/>
              <a:t>08/03/2020</a:t>
            </a:fld>
            <a:endParaRPr lang="en-GB"/>
          </a:p>
        </p:txBody>
      </p:sp>
      <p:sp>
        <p:nvSpPr>
          <p:cNvPr id="8" name="Footer Placeholder 7">
            <a:extLst>
              <a:ext uri="{FF2B5EF4-FFF2-40B4-BE49-F238E27FC236}">
                <a16:creationId xmlns:a16="http://schemas.microsoft.com/office/drawing/2014/main" id="{6336B407-DD8D-4FC2-BD92-FF8B1C5CA47A}"/>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DD0CC366-51E6-4DAE-BF06-19A1460761F7}"/>
              </a:ext>
            </a:extLst>
          </p:cNvPr>
          <p:cNvSpPr txBox="1">
            <a:spLocks noGrp="1"/>
          </p:cNvSpPr>
          <p:nvPr>
            <p:ph type="sldNum" sz="quarter" idx="8"/>
          </p:nvPr>
        </p:nvSpPr>
        <p:spPr/>
        <p:txBody>
          <a:bodyPr/>
          <a:lstStyle>
            <a:lvl1pPr>
              <a:defRPr/>
            </a:lvl1pPr>
          </a:lstStyle>
          <a:p>
            <a:pPr lvl="0"/>
            <a:fld id="{BB8B897C-CE9D-49FB-87A2-791569E86B3F}" type="slidenum">
              <a:t>‹#›</a:t>
            </a:fld>
            <a:endParaRPr lang="en-GB"/>
          </a:p>
        </p:txBody>
      </p:sp>
    </p:spTree>
    <p:extLst>
      <p:ext uri="{BB962C8B-B14F-4D97-AF65-F5344CB8AC3E}">
        <p14:creationId xmlns:p14="http://schemas.microsoft.com/office/powerpoint/2010/main" val="301524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D980-A26B-4756-9E06-808DAE04752D}"/>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2275BF01-15AD-4ADE-989C-DDB6B75EF14F}"/>
              </a:ext>
            </a:extLst>
          </p:cNvPr>
          <p:cNvSpPr txBox="1">
            <a:spLocks noGrp="1"/>
          </p:cNvSpPr>
          <p:nvPr>
            <p:ph type="dt" sz="half" idx="7"/>
          </p:nvPr>
        </p:nvSpPr>
        <p:spPr/>
        <p:txBody>
          <a:bodyPr/>
          <a:lstStyle>
            <a:lvl1pPr>
              <a:defRPr/>
            </a:lvl1pPr>
          </a:lstStyle>
          <a:p>
            <a:pPr lvl="0"/>
            <a:fld id="{2780AFAD-CDF8-4F95-A8D0-DA4862D317D0}" type="datetime1">
              <a:rPr lang="en-GB"/>
              <a:pPr lvl="0"/>
              <a:t>08/03/2020</a:t>
            </a:fld>
            <a:endParaRPr lang="en-GB"/>
          </a:p>
        </p:txBody>
      </p:sp>
      <p:sp>
        <p:nvSpPr>
          <p:cNvPr id="4" name="Footer Placeholder 3">
            <a:extLst>
              <a:ext uri="{FF2B5EF4-FFF2-40B4-BE49-F238E27FC236}">
                <a16:creationId xmlns:a16="http://schemas.microsoft.com/office/drawing/2014/main" id="{FBE19B41-EB80-4303-80C2-6984CFFBA6B0}"/>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471751B8-7BE0-4D3C-B4E4-507869357D27}"/>
              </a:ext>
            </a:extLst>
          </p:cNvPr>
          <p:cNvSpPr txBox="1">
            <a:spLocks noGrp="1"/>
          </p:cNvSpPr>
          <p:nvPr>
            <p:ph type="sldNum" sz="quarter" idx="8"/>
          </p:nvPr>
        </p:nvSpPr>
        <p:spPr/>
        <p:txBody>
          <a:bodyPr/>
          <a:lstStyle>
            <a:lvl1pPr>
              <a:defRPr/>
            </a:lvl1pPr>
          </a:lstStyle>
          <a:p>
            <a:pPr lvl="0"/>
            <a:fld id="{8E71C8B8-6BA8-419D-831E-2B697A5F25AA}" type="slidenum">
              <a:t>‹#›</a:t>
            </a:fld>
            <a:endParaRPr lang="en-GB"/>
          </a:p>
        </p:txBody>
      </p:sp>
    </p:spTree>
    <p:extLst>
      <p:ext uri="{BB962C8B-B14F-4D97-AF65-F5344CB8AC3E}">
        <p14:creationId xmlns:p14="http://schemas.microsoft.com/office/powerpoint/2010/main" val="145055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A1E50-419A-4073-A6C4-8C48C9DACAF6}"/>
              </a:ext>
            </a:extLst>
          </p:cNvPr>
          <p:cNvSpPr txBox="1">
            <a:spLocks noGrp="1"/>
          </p:cNvSpPr>
          <p:nvPr>
            <p:ph type="dt" sz="half" idx="7"/>
          </p:nvPr>
        </p:nvSpPr>
        <p:spPr/>
        <p:txBody>
          <a:bodyPr/>
          <a:lstStyle>
            <a:lvl1pPr>
              <a:defRPr/>
            </a:lvl1pPr>
          </a:lstStyle>
          <a:p>
            <a:pPr lvl="0"/>
            <a:fld id="{DA881CC7-4B62-40FE-8894-1D62AD3E1235}" type="datetime1">
              <a:rPr lang="en-GB"/>
              <a:pPr lvl="0"/>
              <a:t>08/03/2020</a:t>
            </a:fld>
            <a:endParaRPr lang="en-GB"/>
          </a:p>
        </p:txBody>
      </p:sp>
      <p:sp>
        <p:nvSpPr>
          <p:cNvPr id="3" name="Footer Placeholder 2">
            <a:extLst>
              <a:ext uri="{FF2B5EF4-FFF2-40B4-BE49-F238E27FC236}">
                <a16:creationId xmlns:a16="http://schemas.microsoft.com/office/drawing/2014/main" id="{99078006-B501-4419-95C3-053445757B0E}"/>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F38CDAC4-9C99-4D2C-801C-2D6A7F282CCF}"/>
              </a:ext>
            </a:extLst>
          </p:cNvPr>
          <p:cNvSpPr txBox="1">
            <a:spLocks noGrp="1"/>
          </p:cNvSpPr>
          <p:nvPr>
            <p:ph type="sldNum" sz="quarter" idx="8"/>
          </p:nvPr>
        </p:nvSpPr>
        <p:spPr/>
        <p:txBody>
          <a:bodyPr/>
          <a:lstStyle>
            <a:lvl1pPr>
              <a:defRPr/>
            </a:lvl1pPr>
          </a:lstStyle>
          <a:p>
            <a:pPr lvl="0"/>
            <a:fld id="{521A8EF7-0321-4DE7-B8FA-084F43AE6AF1}" type="slidenum">
              <a:t>‹#›</a:t>
            </a:fld>
            <a:endParaRPr lang="en-GB"/>
          </a:p>
        </p:txBody>
      </p:sp>
    </p:spTree>
    <p:extLst>
      <p:ext uri="{BB962C8B-B14F-4D97-AF65-F5344CB8AC3E}">
        <p14:creationId xmlns:p14="http://schemas.microsoft.com/office/powerpoint/2010/main" val="423444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27F3-7A54-425C-AD8F-12E037BD10D9}"/>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6B2CF657-BB97-49DB-82F3-7D2110E6B996}"/>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041E1AE-2A83-4D2D-9453-561D64474C4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EC1A907E-3FAF-499C-A0AF-6278D2A3FB73}"/>
              </a:ext>
            </a:extLst>
          </p:cNvPr>
          <p:cNvSpPr txBox="1">
            <a:spLocks noGrp="1"/>
          </p:cNvSpPr>
          <p:nvPr>
            <p:ph type="dt" sz="half" idx="7"/>
          </p:nvPr>
        </p:nvSpPr>
        <p:spPr/>
        <p:txBody>
          <a:bodyPr/>
          <a:lstStyle>
            <a:lvl1pPr>
              <a:defRPr/>
            </a:lvl1pPr>
          </a:lstStyle>
          <a:p>
            <a:pPr lvl="0"/>
            <a:fld id="{E8746E40-E9C4-485E-BA74-533564DCBC1F}" type="datetime1">
              <a:rPr lang="en-GB"/>
              <a:pPr lvl="0"/>
              <a:t>08/03/2020</a:t>
            </a:fld>
            <a:endParaRPr lang="en-GB"/>
          </a:p>
        </p:txBody>
      </p:sp>
      <p:sp>
        <p:nvSpPr>
          <p:cNvPr id="6" name="Footer Placeholder 5">
            <a:extLst>
              <a:ext uri="{FF2B5EF4-FFF2-40B4-BE49-F238E27FC236}">
                <a16:creationId xmlns:a16="http://schemas.microsoft.com/office/drawing/2014/main" id="{B809C73C-649E-451A-9E87-001EE84E63EF}"/>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42CF58D8-2962-44AE-A3E1-1B79107C6258}"/>
              </a:ext>
            </a:extLst>
          </p:cNvPr>
          <p:cNvSpPr txBox="1">
            <a:spLocks noGrp="1"/>
          </p:cNvSpPr>
          <p:nvPr>
            <p:ph type="sldNum" sz="quarter" idx="8"/>
          </p:nvPr>
        </p:nvSpPr>
        <p:spPr/>
        <p:txBody>
          <a:bodyPr/>
          <a:lstStyle>
            <a:lvl1pPr>
              <a:defRPr/>
            </a:lvl1pPr>
          </a:lstStyle>
          <a:p>
            <a:pPr lvl="0"/>
            <a:fld id="{679116FC-317C-43D4-A98A-3291A6EDAD82}" type="slidenum">
              <a:t>‹#›</a:t>
            </a:fld>
            <a:endParaRPr lang="en-GB"/>
          </a:p>
        </p:txBody>
      </p:sp>
    </p:spTree>
    <p:extLst>
      <p:ext uri="{BB962C8B-B14F-4D97-AF65-F5344CB8AC3E}">
        <p14:creationId xmlns:p14="http://schemas.microsoft.com/office/powerpoint/2010/main" val="305191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2EF7-3205-4FE2-8F76-D696B8F9B248}"/>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AB3B2BD7-D017-4E7E-8386-892278EAB035}"/>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C327BCA2-ED52-4CA1-B6D6-76FD2F5A0D14}"/>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A4F2B36-AAE4-48D2-90FE-0BC9F9801D91}"/>
              </a:ext>
            </a:extLst>
          </p:cNvPr>
          <p:cNvSpPr txBox="1">
            <a:spLocks noGrp="1"/>
          </p:cNvSpPr>
          <p:nvPr>
            <p:ph type="dt" sz="half" idx="7"/>
          </p:nvPr>
        </p:nvSpPr>
        <p:spPr/>
        <p:txBody>
          <a:bodyPr/>
          <a:lstStyle>
            <a:lvl1pPr>
              <a:defRPr/>
            </a:lvl1pPr>
          </a:lstStyle>
          <a:p>
            <a:pPr lvl="0"/>
            <a:fld id="{2D9616A9-ED96-4B5A-A001-3AD1B213D483}" type="datetime1">
              <a:rPr lang="en-GB"/>
              <a:pPr lvl="0"/>
              <a:t>08/03/2020</a:t>
            </a:fld>
            <a:endParaRPr lang="en-GB"/>
          </a:p>
        </p:txBody>
      </p:sp>
      <p:sp>
        <p:nvSpPr>
          <p:cNvPr id="6" name="Footer Placeholder 5">
            <a:extLst>
              <a:ext uri="{FF2B5EF4-FFF2-40B4-BE49-F238E27FC236}">
                <a16:creationId xmlns:a16="http://schemas.microsoft.com/office/drawing/2014/main" id="{42074F45-41F5-4CF4-9028-85FBED8986DF}"/>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EC0D42FF-452E-4908-AB3A-A69F054568D4}"/>
              </a:ext>
            </a:extLst>
          </p:cNvPr>
          <p:cNvSpPr txBox="1">
            <a:spLocks noGrp="1"/>
          </p:cNvSpPr>
          <p:nvPr>
            <p:ph type="sldNum" sz="quarter" idx="8"/>
          </p:nvPr>
        </p:nvSpPr>
        <p:spPr/>
        <p:txBody>
          <a:bodyPr/>
          <a:lstStyle>
            <a:lvl1pPr>
              <a:defRPr/>
            </a:lvl1pPr>
          </a:lstStyle>
          <a:p>
            <a:pPr lvl="0"/>
            <a:fld id="{D7028462-F98A-4CD0-BACA-D6C3CC479201}" type="slidenum">
              <a:t>‹#›</a:t>
            </a:fld>
            <a:endParaRPr lang="en-GB"/>
          </a:p>
        </p:txBody>
      </p:sp>
    </p:spTree>
    <p:extLst>
      <p:ext uri="{BB962C8B-B14F-4D97-AF65-F5344CB8AC3E}">
        <p14:creationId xmlns:p14="http://schemas.microsoft.com/office/powerpoint/2010/main" val="80895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FF6BE-23C5-4637-B4C1-C1586D15667F}"/>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5CAEE91B-C420-4274-8A09-EA086A6F21DB}"/>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2FC2CC-39E8-410D-A183-6FD986BAF636}"/>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CA9C7D74-E7DA-44F6-834F-DB547607818D}" type="datetime1">
              <a:rPr lang="en-GB"/>
              <a:pPr lvl="0"/>
              <a:t>08/03/2020</a:t>
            </a:fld>
            <a:endParaRPr lang="en-GB"/>
          </a:p>
        </p:txBody>
      </p:sp>
      <p:sp>
        <p:nvSpPr>
          <p:cNvPr id="5" name="Footer Placeholder 4">
            <a:extLst>
              <a:ext uri="{FF2B5EF4-FFF2-40B4-BE49-F238E27FC236}">
                <a16:creationId xmlns:a16="http://schemas.microsoft.com/office/drawing/2014/main" id="{CCC94A5E-4BCD-4E93-8884-71E45BEC905A}"/>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26B80061-4BE2-4939-BE99-0EED31235C12}"/>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A6408553-753A-431C-8451-23D97A6D302C}"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gineering.berkeley.edu/news/2010/11/flight-delays-cost-more-than-just-tim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cs229.stanford.edu/proj2016/report/DuperierSauvestreLeaf-ModelingFlightDelays-report.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1BDB-5552-4561-8A3F-7207C78BA65E}"/>
              </a:ext>
            </a:extLst>
          </p:cNvPr>
          <p:cNvSpPr txBox="1">
            <a:spLocks noGrp="1"/>
          </p:cNvSpPr>
          <p:nvPr>
            <p:ph type="ctrTitle"/>
          </p:nvPr>
        </p:nvSpPr>
        <p:spPr/>
        <p:txBody>
          <a:bodyPr/>
          <a:lstStyle/>
          <a:p>
            <a:pPr lvl="0"/>
            <a:r>
              <a:rPr lang="en-GB" sz="5400" dirty="0"/>
              <a:t>Flight Delay Analysis, and prediction along with route scaling using Hadoop </a:t>
            </a:r>
            <a:r>
              <a:rPr lang="en-GB" sz="5400" dirty="0" err="1"/>
              <a:t>PySpark</a:t>
            </a:r>
            <a:endParaRPr lang="en-GB" sz="5400" dirty="0"/>
          </a:p>
        </p:txBody>
      </p:sp>
      <p:sp>
        <p:nvSpPr>
          <p:cNvPr id="3" name="Subtitle 2">
            <a:extLst>
              <a:ext uri="{FF2B5EF4-FFF2-40B4-BE49-F238E27FC236}">
                <a16:creationId xmlns:a16="http://schemas.microsoft.com/office/drawing/2014/main" id="{ECEFB9B0-6627-4F00-945C-6E1795FBEE19}"/>
              </a:ext>
            </a:extLst>
          </p:cNvPr>
          <p:cNvSpPr txBox="1">
            <a:spLocks noGrp="1"/>
          </p:cNvSpPr>
          <p:nvPr>
            <p:ph type="subTitle" idx="1"/>
          </p:nvPr>
        </p:nvSpPr>
        <p:spPr/>
        <p:txBody>
          <a:bodyPr/>
          <a:lstStyle/>
          <a:p>
            <a:pPr lvl="0">
              <a:lnSpc>
                <a:spcPct val="80000"/>
              </a:lnSpc>
            </a:pPr>
            <a:r>
              <a:rPr lang="en-GB"/>
              <a:t>Megh Raj Upreti</a:t>
            </a:r>
          </a:p>
          <a:p>
            <a:pPr lvl="0">
              <a:lnSpc>
                <a:spcPct val="80000"/>
              </a:lnSpc>
            </a:pPr>
            <a:r>
              <a:rPr lang="en-GB"/>
              <a:t>Mohammed Zoher Guniem</a:t>
            </a:r>
          </a:p>
          <a:p>
            <a:pPr lvl="0">
              <a:lnSpc>
                <a:spcPct val="80000"/>
              </a:lnSpc>
            </a:pPr>
            <a:r>
              <a:rPr lang="en-GB"/>
              <a:t>9</a:t>
            </a:r>
            <a:r>
              <a:rPr lang="en-GB" baseline="30000"/>
              <a:t>th</a:t>
            </a:r>
            <a:r>
              <a:rPr lang="en-GB"/>
              <a:t> March 2020</a:t>
            </a:r>
          </a:p>
          <a:p>
            <a:pPr lvl="0">
              <a:lnSpc>
                <a:spcPct val="80000"/>
              </a:lnSpc>
            </a:pPr>
            <a:r>
              <a:rPr lang="en-GB"/>
              <a:t>DAT 500 – University of Stavanger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5F536-5FD8-45B4-81A8-2A5F8AD83F30}"/>
              </a:ext>
            </a:extLst>
          </p:cNvPr>
          <p:cNvSpPr txBox="1">
            <a:spLocks noGrp="1"/>
          </p:cNvSpPr>
          <p:nvPr>
            <p:ph type="title"/>
          </p:nvPr>
        </p:nvSpPr>
        <p:spPr/>
        <p:txBody>
          <a:bodyPr anchorCtr="1"/>
          <a:lstStyle/>
          <a:p>
            <a:pPr lvl="0" algn="ctr"/>
            <a:r>
              <a:rPr lang="en-GB"/>
              <a:t>References</a:t>
            </a:r>
          </a:p>
        </p:txBody>
      </p:sp>
      <p:sp>
        <p:nvSpPr>
          <p:cNvPr id="3" name="Content Placeholder 2">
            <a:extLst>
              <a:ext uri="{FF2B5EF4-FFF2-40B4-BE49-F238E27FC236}">
                <a16:creationId xmlns:a16="http://schemas.microsoft.com/office/drawing/2014/main" id="{41AC6866-1E1F-475A-809B-CC5F38ABEE2C}"/>
              </a:ext>
            </a:extLst>
          </p:cNvPr>
          <p:cNvSpPr txBox="1">
            <a:spLocks noGrp="1"/>
          </p:cNvSpPr>
          <p:nvPr>
            <p:ph idx="1"/>
          </p:nvPr>
        </p:nvSpPr>
        <p:spPr/>
        <p:txBody>
          <a:bodyPr/>
          <a:lstStyle/>
          <a:p>
            <a:pPr lvl="0">
              <a:lnSpc>
                <a:spcPct val="70000"/>
              </a:lnSpc>
            </a:pPr>
            <a:endParaRPr lang="en-GB" sz="2600"/>
          </a:p>
          <a:p>
            <a:pPr lvl="0">
              <a:lnSpc>
                <a:spcPct val="70000"/>
              </a:lnSpc>
            </a:pPr>
            <a:r>
              <a:rPr lang="en-GB" sz="2600"/>
              <a:t>Bandyopadhyay, R. and Guerrero, R. Predicting airline delays. Technical report, Computer Science Department, CS 229, Stanford University, Stanford, CA, 2012</a:t>
            </a:r>
          </a:p>
          <a:p>
            <a:pPr lvl="0">
              <a:lnSpc>
                <a:spcPct val="70000"/>
              </a:lnSpc>
            </a:pPr>
            <a:r>
              <a:rPr lang="en-GB" sz="2600">
                <a:hlinkClick r:id="rId3"/>
              </a:rPr>
              <a:t>https://engineering.berkeley.edu/news/2010/11/flight-delays-cost-more-than-just-time/</a:t>
            </a:r>
            <a:endParaRPr lang="en-GB" sz="2600"/>
          </a:p>
          <a:p>
            <a:pPr lvl="0">
              <a:lnSpc>
                <a:spcPct val="70000"/>
              </a:lnSpc>
            </a:pPr>
            <a:r>
              <a:rPr lang="en-GB" sz="2600">
                <a:hlinkClick r:id="rId4"/>
              </a:rPr>
              <a:t>http://cs229.stanford.edu/proj2016/report/DuperierSauvestreLeaf-ModelingFlightDelays-report.pdf</a:t>
            </a:r>
            <a:endParaRPr lang="en-GB" sz="2600"/>
          </a:p>
          <a:p>
            <a:pPr lvl="0">
              <a:lnSpc>
                <a:spcPct val="70000"/>
              </a:lnSpc>
            </a:pPr>
            <a:r>
              <a:rPr lang="en-GB" sz="2600"/>
              <a:t>Lawson, D. and Castillo, W. Predicting flight delays. Technical report, Computer Science Department, CS 229, Stanford University, Stanford, CA, 2012</a:t>
            </a:r>
          </a:p>
          <a:p>
            <a:pPr lvl="0">
              <a:lnSpc>
                <a:spcPct val="70000"/>
              </a:lnSpc>
            </a:pPr>
            <a:r>
              <a:rPr lang="en-GB" sz="2600"/>
              <a:t>OST_R | BTS | Transtats. (2020). Retrieved 1 March 2020, from https://www.transtats.bts.gov/Fields.asp?Table_ID=236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6436FFA-1AA5-411F-B3DA-7E631D7D83F9}"/>
              </a:ext>
            </a:extLst>
          </p:cNvPr>
          <p:cNvSpPr txBox="1">
            <a:spLocks noGrp="1"/>
          </p:cNvSpPr>
          <p:nvPr>
            <p:ph type="title"/>
          </p:nvPr>
        </p:nvSpPr>
        <p:spPr/>
        <p:txBody>
          <a:bodyPr anchorCtr="1"/>
          <a:lstStyle/>
          <a:p>
            <a:pPr lvl="0" algn="ctr"/>
            <a:r>
              <a:rPr lang="nb-NO"/>
              <a:t>Use case</a:t>
            </a:r>
          </a:p>
        </p:txBody>
      </p:sp>
      <p:sp>
        <p:nvSpPr>
          <p:cNvPr id="3" name="Plassholder for innhold 2">
            <a:extLst>
              <a:ext uri="{FF2B5EF4-FFF2-40B4-BE49-F238E27FC236}">
                <a16:creationId xmlns:a16="http://schemas.microsoft.com/office/drawing/2014/main" id="{6641C35C-0E2B-4F29-BAF5-8EC70A33FB85}"/>
              </a:ext>
            </a:extLst>
          </p:cNvPr>
          <p:cNvSpPr txBox="1">
            <a:spLocks noGrp="1"/>
          </p:cNvSpPr>
          <p:nvPr>
            <p:ph idx="1"/>
          </p:nvPr>
        </p:nvSpPr>
        <p:spPr/>
        <p:txBody>
          <a:bodyPr/>
          <a:lstStyle/>
          <a:p>
            <a:pPr lvl="0">
              <a:lnSpc>
                <a:spcPct val="70000"/>
              </a:lnSpc>
            </a:pPr>
            <a:r>
              <a:rPr lang="en-GB" sz="2600" dirty="0"/>
              <a:t>Statistics</a:t>
            </a:r>
          </a:p>
          <a:p>
            <a:pPr marL="0" lvl="0" indent="0">
              <a:lnSpc>
                <a:spcPct val="70000"/>
              </a:lnSpc>
              <a:buNone/>
            </a:pPr>
            <a:r>
              <a:rPr lang="en-GB" sz="2600" dirty="0"/>
              <a:t>Constructing basic statistics like sum and average of delays based on route, origin, destination, and time.</a:t>
            </a:r>
          </a:p>
          <a:p>
            <a:pPr marL="0" lvl="0" indent="0">
              <a:lnSpc>
                <a:spcPct val="70000"/>
              </a:lnSpc>
              <a:buNone/>
            </a:pPr>
            <a:endParaRPr lang="en-GB" sz="2600" dirty="0"/>
          </a:p>
          <a:p>
            <a:pPr lvl="0">
              <a:lnSpc>
                <a:spcPct val="70000"/>
              </a:lnSpc>
            </a:pPr>
            <a:r>
              <a:rPr lang="en-GB" sz="2600" dirty="0"/>
              <a:t>Scaling and clustering for air traffic simulation</a:t>
            </a:r>
          </a:p>
          <a:p>
            <a:pPr marL="0" lvl="0" indent="0">
              <a:lnSpc>
                <a:spcPct val="70000"/>
              </a:lnSpc>
              <a:buNone/>
            </a:pPr>
            <a:r>
              <a:rPr lang="en-GB" sz="2600" dirty="0"/>
              <a:t>With the help of Hadoop, we aim to make our dataset easily scalable, and accessible for air traffic simulation.</a:t>
            </a:r>
          </a:p>
          <a:p>
            <a:pPr marL="0" lvl="0" indent="0">
              <a:lnSpc>
                <a:spcPct val="70000"/>
              </a:lnSpc>
              <a:buNone/>
            </a:pPr>
            <a:endParaRPr lang="en-GB" sz="2600" dirty="0"/>
          </a:p>
          <a:p>
            <a:pPr lvl="0">
              <a:lnSpc>
                <a:spcPct val="70000"/>
              </a:lnSpc>
            </a:pPr>
            <a:r>
              <a:rPr lang="en-GB" sz="2600" dirty="0"/>
              <a:t>Prediction of flight delays</a:t>
            </a:r>
          </a:p>
          <a:p>
            <a:pPr marL="0" lvl="0" indent="0">
              <a:lnSpc>
                <a:spcPct val="70000"/>
              </a:lnSpc>
              <a:buNone/>
            </a:pPr>
            <a:r>
              <a:rPr lang="en-GB" sz="2600" dirty="0"/>
              <a:t>Delay prediction model stored on Hadoop file system, with best possible accuracy.</a:t>
            </a:r>
          </a:p>
          <a:p>
            <a:pPr lvl="0">
              <a:lnSpc>
                <a:spcPct val="70000"/>
              </a:lnSpc>
            </a:pPr>
            <a:endParaRPr lang="en-GB" sz="2600" dirty="0"/>
          </a:p>
          <a:p>
            <a:pPr marL="0" lvl="0" indent="0">
              <a:lnSpc>
                <a:spcPct val="70000"/>
              </a:lnSpc>
              <a:buNone/>
            </a:pPr>
            <a:endParaRPr lang="en-GB" sz="2600" dirty="0"/>
          </a:p>
          <a:p>
            <a:pPr lvl="0">
              <a:lnSpc>
                <a:spcPct val="70000"/>
              </a:lnSpc>
            </a:pPr>
            <a:endParaRPr lang="en-GB" sz="2600" dirty="0"/>
          </a:p>
          <a:p>
            <a:pPr marL="0" lvl="0" indent="0">
              <a:lnSpc>
                <a:spcPct val="70000"/>
              </a:lnSpc>
              <a:buNone/>
            </a:pPr>
            <a:endParaRPr lang="en-GB" sz="2600" dirty="0"/>
          </a:p>
          <a:p>
            <a:pPr marL="0" lvl="0" indent="0">
              <a:lnSpc>
                <a:spcPct val="70000"/>
              </a:lnSpc>
              <a:buNone/>
            </a:pPr>
            <a:endParaRPr lang="en-GB" sz="2600" dirty="0"/>
          </a:p>
          <a:p>
            <a:pPr marL="0" lvl="0" indent="0">
              <a:lnSpc>
                <a:spcPct val="70000"/>
              </a:lnSpc>
              <a:buNone/>
            </a:pPr>
            <a:endParaRPr lang="en-GB" sz="2600" dirty="0"/>
          </a:p>
          <a:p>
            <a:pPr lvl="0">
              <a:lnSpc>
                <a:spcPct val="70000"/>
              </a:lnSpc>
            </a:pPr>
            <a:endParaRPr lang="en-GB"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85B9-B8F2-4A7B-99AB-9D4653686E03}"/>
              </a:ext>
            </a:extLst>
          </p:cNvPr>
          <p:cNvSpPr txBox="1">
            <a:spLocks noGrp="1"/>
          </p:cNvSpPr>
          <p:nvPr>
            <p:ph type="title"/>
          </p:nvPr>
        </p:nvSpPr>
        <p:spPr/>
        <p:txBody>
          <a:bodyPr anchorCtr="1"/>
          <a:lstStyle/>
          <a:p>
            <a:pPr lvl="0" algn="ctr"/>
            <a:r>
              <a:rPr lang="en-GB"/>
              <a:t>Introduction</a:t>
            </a:r>
          </a:p>
        </p:txBody>
      </p:sp>
      <p:sp>
        <p:nvSpPr>
          <p:cNvPr id="3" name="Content Placeholder 2">
            <a:extLst>
              <a:ext uri="{FF2B5EF4-FFF2-40B4-BE49-F238E27FC236}">
                <a16:creationId xmlns:a16="http://schemas.microsoft.com/office/drawing/2014/main" id="{E86CD9AC-331F-4B32-ACB8-0E743B678EFA}"/>
              </a:ext>
            </a:extLst>
          </p:cNvPr>
          <p:cNvSpPr txBox="1">
            <a:spLocks noGrp="1"/>
          </p:cNvSpPr>
          <p:nvPr>
            <p:ph idx="1"/>
          </p:nvPr>
        </p:nvSpPr>
        <p:spPr/>
        <p:txBody>
          <a:bodyPr/>
          <a:lstStyle/>
          <a:p>
            <a:pPr lvl="0"/>
            <a:r>
              <a:rPr lang="en-GB"/>
              <a:t>A flight delay is said to occur when a commercial aircraft lands or takes off later than its scheduled arrival or departure time respectively.</a:t>
            </a:r>
          </a:p>
          <a:p>
            <a:pPr lvl="0"/>
            <a:r>
              <a:rPr lang="en-GB"/>
              <a:t>Usually &gt; 15 minutes is considered as flight delay.</a:t>
            </a:r>
          </a:p>
          <a:p>
            <a:pPr lvl="0"/>
            <a:r>
              <a:rPr lang="en-GB"/>
              <a:t>Every year, 23% of the flights are delayed or cancelled, costing 8 billion dollars to airlines, and 20 billion dollars to travellers in lost time and money.</a:t>
            </a:r>
          </a:p>
          <a:p>
            <a:pPr lvl="0"/>
            <a:r>
              <a:rPr lang="en-GB"/>
              <a:t>More delay in the aviation industry can result in higher fuel expenses, operating costs, and maintenance issues.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9951-FC5C-4AA8-BAD4-8789BC80E249}"/>
              </a:ext>
            </a:extLst>
          </p:cNvPr>
          <p:cNvSpPr txBox="1">
            <a:spLocks noGrp="1"/>
          </p:cNvSpPr>
          <p:nvPr>
            <p:ph type="title"/>
          </p:nvPr>
        </p:nvSpPr>
        <p:spPr/>
        <p:txBody>
          <a:bodyPr anchorCtr="1"/>
          <a:lstStyle/>
          <a:p>
            <a:pPr lvl="0" algn="ctr"/>
            <a:r>
              <a:rPr lang="en-GB"/>
              <a:t>Research problem</a:t>
            </a:r>
          </a:p>
        </p:txBody>
      </p:sp>
      <p:sp>
        <p:nvSpPr>
          <p:cNvPr id="3" name="Content Placeholder 2">
            <a:extLst>
              <a:ext uri="{FF2B5EF4-FFF2-40B4-BE49-F238E27FC236}">
                <a16:creationId xmlns:a16="http://schemas.microsoft.com/office/drawing/2014/main" id="{FFC89E0D-6EAA-4F51-80EA-D176D269F316}"/>
              </a:ext>
            </a:extLst>
          </p:cNvPr>
          <p:cNvSpPr txBox="1">
            <a:spLocks noGrp="1"/>
          </p:cNvSpPr>
          <p:nvPr>
            <p:ph idx="1"/>
          </p:nvPr>
        </p:nvSpPr>
        <p:spPr>
          <a:xfrm>
            <a:off x="838203" y="1825627"/>
            <a:ext cx="10515600" cy="4869564"/>
          </a:xfrm>
        </p:spPr>
        <p:txBody>
          <a:bodyPr/>
          <a:lstStyle/>
          <a:p>
            <a:pPr lvl="0">
              <a:lnSpc>
                <a:spcPct val="70000"/>
              </a:lnSpc>
              <a:buFont typeface="Wingdings" pitchFamily="2"/>
              <a:buChar char="Ø"/>
            </a:pPr>
            <a:r>
              <a:rPr lang="en-GB" b="1" dirty="0"/>
              <a:t> Primary Research question</a:t>
            </a:r>
          </a:p>
          <a:p>
            <a:pPr marL="0" lvl="0" indent="0">
              <a:lnSpc>
                <a:spcPct val="70000"/>
              </a:lnSpc>
              <a:buNone/>
            </a:pPr>
            <a:r>
              <a:rPr lang="en-GB" dirty="0"/>
              <a:t>- Will a scheduled domestic flight in the united states take off and arrive at its destination airport with or without delay? And who long might any delay last?</a:t>
            </a:r>
          </a:p>
          <a:p>
            <a:pPr marL="0" lvl="0" indent="0">
              <a:lnSpc>
                <a:spcPct val="70000"/>
              </a:lnSpc>
              <a:buNone/>
            </a:pPr>
            <a:endParaRPr lang="en-GB" dirty="0"/>
          </a:p>
          <a:p>
            <a:pPr lvl="0">
              <a:lnSpc>
                <a:spcPct val="70000"/>
              </a:lnSpc>
              <a:buFont typeface="Wingdings" pitchFamily="2"/>
              <a:buChar char="Ø"/>
            </a:pPr>
            <a:r>
              <a:rPr lang="en-GB" b="1" dirty="0"/>
              <a:t> Secondary research questions</a:t>
            </a:r>
          </a:p>
          <a:p>
            <a:pPr lvl="0">
              <a:lnSpc>
                <a:spcPct val="70000"/>
              </a:lnSpc>
            </a:pPr>
            <a:r>
              <a:rPr lang="en-GB" dirty="0"/>
              <a:t>Which state, city and airport is the busiest or least busy among all origins and destinations?</a:t>
            </a:r>
          </a:p>
          <a:p>
            <a:pPr lvl="0">
              <a:lnSpc>
                <a:spcPct val="70000"/>
              </a:lnSpc>
            </a:pPr>
            <a:r>
              <a:rPr lang="en-GB" dirty="0"/>
              <a:t>Which carrier suffers most delays and least delayed carrier?</a:t>
            </a:r>
          </a:p>
          <a:p>
            <a:pPr lvl="0">
              <a:lnSpc>
                <a:spcPct val="70000"/>
              </a:lnSpc>
            </a:pPr>
            <a:r>
              <a:rPr lang="en-GB" dirty="0"/>
              <a:t>When is the best day of week/time to travel to minimize delays?</a:t>
            </a:r>
          </a:p>
          <a:p>
            <a:pPr lvl="0">
              <a:lnSpc>
                <a:spcPct val="70000"/>
              </a:lnSpc>
            </a:pPr>
            <a:r>
              <a:rPr lang="en-GB" dirty="0"/>
              <a:t>Is it possible to make our dataset more scalable and easy to filter for use in simulation software?</a:t>
            </a:r>
          </a:p>
          <a:p>
            <a:pPr marL="0" lvl="0" indent="0">
              <a:lnSpc>
                <a:spcPct val="70000"/>
              </a:lnSpc>
              <a:buNone/>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B54D-C638-4331-8437-607C99E9B2A1}"/>
              </a:ext>
            </a:extLst>
          </p:cNvPr>
          <p:cNvSpPr txBox="1">
            <a:spLocks noGrp="1"/>
          </p:cNvSpPr>
          <p:nvPr>
            <p:ph type="title"/>
          </p:nvPr>
        </p:nvSpPr>
        <p:spPr>
          <a:xfrm>
            <a:off x="838203" y="365129"/>
            <a:ext cx="10011308" cy="960238"/>
          </a:xfrm>
        </p:spPr>
        <p:txBody>
          <a:bodyPr anchorCtr="1"/>
          <a:lstStyle/>
          <a:p>
            <a:pPr lvl="0" algn="ctr"/>
            <a:r>
              <a:rPr lang="en-GB"/>
              <a:t>Types of Delays</a:t>
            </a:r>
          </a:p>
        </p:txBody>
      </p:sp>
      <p:sp>
        <p:nvSpPr>
          <p:cNvPr id="3" name="Content Placeholder 7">
            <a:extLst>
              <a:ext uri="{FF2B5EF4-FFF2-40B4-BE49-F238E27FC236}">
                <a16:creationId xmlns:a16="http://schemas.microsoft.com/office/drawing/2014/main" id="{9D9E29D4-5CFF-49B1-A348-8EB8B3300D4D}"/>
              </a:ext>
            </a:extLst>
          </p:cNvPr>
          <p:cNvSpPr txBox="1">
            <a:spLocks noGrp="1"/>
          </p:cNvSpPr>
          <p:nvPr>
            <p:ph idx="1"/>
          </p:nvPr>
        </p:nvSpPr>
        <p:spPr/>
        <p:txBody>
          <a:bodyPr/>
          <a:lstStyle/>
          <a:p>
            <a:pPr lvl="0"/>
            <a:endParaRPr lang="en-GB"/>
          </a:p>
          <a:p>
            <a:pPr lvl="0"/>
            <a:endParaRPr lang="en-GB"/>
          </a:p>
          <a:p>
            <a:pPr lvl="0"/>
            <a:endParaRPr lang="en-GB"/>
          </a:p>
          <a:p>
            <a:pPr lvl="0"/>
            <a:endParaRPr lang="en-GB"/>
          </a:p>
          <a:p>
            <a:pPr lvl="0"/>
            <a:endParaRPr lang="en-GB"/>
          </a:p>
          <a:p>
            <a:pPr lvl="0"/>
            <a:endParaRPr lang="en-GB"/>
          </a:p>
          <a:p>
            <a:pPr lvl="0"/>
            <a:endParaRPr lang="en-GB"/>
          </a:p>
          <a:p>
            <a:pPr marL="0" lvl="0" indent="0">
              <a:buNone/>
            </a:pPr>
            <a:r>
              <a:rPr lang="en-GB"/>
              <a:t>     https://www.transtats.bts.gov/OT_Delay/OT_DelayCause1.asp</a:t>
            </a:r>
          </a:p>
        </p:txBody>
      </p:sp>
      <p:pic>
        <p:nvPicPr>
          <p:cNvPr id="4" name="Picture 8">
            <a:extLst>
              <a:ext uri="{FF2B5EF4-FFF2-40B4-BE49-F238E27FC236}">
                <a16:creationId xmlns:a16="http://schemas.microsoft.com/office/drawing/2014/main" id="{D7A3FCA7-5EAF-4D6C-8B45-24C5353F2A18}"/>
              </a:ext>
            </a:extLst>
          </p:cNvPr>
          <p:cNvPicPr>
            <a:picLocks noChangeAspect="1"/>
          </p:cNvPicPr>
          <p:nvPr/>
        </p:nvPicPr>
        <p:blipFill>
          <a:blip r:embed="rId3"/>
          <a:stretch>
            <a:fillRect/>
          </a:stretch>
        </p:blipFill>
        <p:spPr>
          <a:xfrm>
            <a:off x="1808253" y="1489749"/>
            <a:ext cx="9041258" cy="3994711"/>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242B-D4ED-402E-9366-A50E7554A1C0}"/>
              </a:ext>
            </a:extLst>
          </p:cNvPr>
          <p:cNvSpPr txBox="1">
            <a:spLocks noGrp="1"/>
          </p:cNvSpPr>
          <p:nvPr>
            <p:ph type="title"/>
          </p:nvPr>
        </p:nvSpPr>
        <p:spPr/>
        <p:txBody>
          <a:bodyPr anchorCtr="1"/>
          <a:lstStyle/>
          <a:p>
            <a:pPr lvl="0" algn="ctr"/>
            <a:r>
              <a:rPr lang="en-GB"/>
              <a:t>Dataset</a:t>
            </a:r>
          </a:p>
        </p:txBody>
      </p:sp>
      <p:sp>
        <p:nvSpPr>
          <p:cNvPr id="3" name="Content Placeholder 2">
            <a:extLst>
              <a:ext uri="{FF2B5EF4-FFF2-40B4-BE49-F238E27FC236}">
                <a16:creationId xmlns:a16="http://schemas.microsoft.com/office/drawing/2014/main" id="{B60F9E73-7233-4D23-9B95-8BEF54EDDF4E}"/>
              </a:ext>
            </a:extLst>
          </p:cNvPr>
          <p:cNvSpPr txBox="1">
            <a:spLocks noGrp="1"/>
          </p:cNvSpPr>
          <p:nvPr>
            <p:ph idx="1"/>
          </p:nvPr>
        </p:nvSpPr>
        <p:spPr/>
        <p:txBody>
          <a:bodyPr/>
          <a:lstStyle/>
          <a:p>
            <a:pPr lvl="0"/>
            <a:r>
              <a:rPr lang="en-GB" dirty="0"/>
              <a:t>Datasets from: Bureau of Transportation Statistics (Domestic flights for USA).</a:t>
            </a:r>
          </a:p>
          <a:p>
            <a:pPr lvl="0"/>
            <a:r>
              <a:rPr lang="en-GB" dirty="0"/>
              <a:t>1.5 GB data consisting of flights of 2019 for all months(But more data is available from 1987).</a:t>
            </a:r>
          </a:p>
          <a:p>
            <a:pPr lvl="0"/>
            <a:r>
              <a:rPr lang="en-GB" dirty="0"/>
              <a:t>Attributes: We plan on using most of the following 34 variables.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7E19F50-E1F3-4AAB-9A1A-B3572D91AB1B}"/>
              </a:ext>
            </a:extLst>
          </p:cNvPr>
          <p:cNvSpPr txBox="1">
            <a:spLocks noGrp="1"/>
          </p:cNvSpPr>
          <p:nvPr>
            <p:ph type="title"/>
          </p:nvPr>
        </p:nvSpPr>
        <p:spPr/>
        <p:txBody>
          <a:bodyPr anchorCtr="1"/>
          <a:lstStyle/>
          <a:p>
            <a:pPr lvl="0" algn="ctr"/>
            <a:r>
              <a:rPr lang="nb-NO"/>
              <a:t>Data variables</a:t>
            </a:r>
          </a:p>
        </p:txBody>
      </p:sp>
      <p:sp>
        <p:nvSpPr>
          <p:cNvPr id="3" name="Plassholder for innhold 2">
            <a:extLst>
              <a:ext uri="{FF2B5EF4-FFF2-40B4-BE49-F238E27FC236}">
                <a16:creationId xmlns:a16="http://schemas.microsoft.com/office/drawing/2014/main" id="{773350B3-2811-432D-B124-B3A43E18846B}"/>
              </a:ext>
            </a:extLst>
          </p:cNvPr>
          <p:cNvSpPr txBox="1">
            <a:spLocks noGrp="1"/>
          </p:cNvSpPr>
          <p:nvPr>
            <p:ph idx="1"/>
          </p:nvPr>
        </p:nvSpPr>
        <p:spPr/>
        <p:txBody>
          <a:bodyPr/>
          <a:lstStyle/>
          <a:p>
            <a:pPr lvl="0">
              <a:lnSpc>
                <a:spcPct val="80000"/>
              </a:lnSpc>
            </a:pPr>
            <a:r>
              <a:rPr lang="nb-NO"/>
              <a:t>YEAR, MONTH, DAY_OF_MONTH, DAY_OF_WEEK,</a:t>
            </a:r>
          </a:p>
          <a:p>
            <a:pPr lvl="0">
              <a:lnSpc>
                <a:spcPct val="80000"/>
              </a:lnSpc>
            </a:pPr>
            <a:r>
              <a:rPr lang="nb-NO"/>
              <a:t>OP_UNIQUE_CARRIER, TAIL_NUM, OP_CARRIER_FL_NUM, </a:t>
            </a:r>
          </a:p>
          <a:p>
            <a:pPr lvl="0">
              <a:lnSpc>
                <a:spcPct val="80000"/>
              </a:lnSpc>
            </a:pPr>
            <a:r>
              <a:rPr lang="nb-NO"/>
              <a:t>ORIGIN, </a:t>
            </a:r>
            <a:r>
              <a:rPr lang="nb-NO" b="1"/>
              <a:t>ORIGIN_CITY_NAME, </a:t>
            </a:r>
            <a:r>
              <a:rPr lang="nb-NO"/>
              <a:t>ORIGIN_STATE_NM, DEST, DEST_CITY_NAME, DEST_STATE_NM,</a:t>
            </a:r>
          </a:p>
          <a:p>
            <a:pPr lvl="0">
              <a:lnSpc>
                <a:spcPct val="80000"/>
              </a:lnSpc>
            </a:pPr>
            <a:r>
              <a:rPr lang="nb-NO"/>
              <a:t>CRS_DEP_TIME, DEP_TIME, DEP_DELAY, TAXI_OUT, WHEELS_OFF, </a:t>
            </a:r>
            <a:r>
              <a:rPr lang="nb-NO" b="1"/>
              <a:t>WHEELS_ON, </a:t>
            </a:r>
            <a:r>
              <a:rPr lang="nb-NO"/>
              <a:t>TAXI_IN, CRS_ARR_TIME, ARR_TIME, ARR_DELAY, CANCELLED, CANCELLATION_CODE, DIVERTED, CRS_ELAPSED_TIME, ACTUAL_ELAPSED_TIME, </a:t>
            </a:r>
            <a:r>
              <a:rPr lang="nb-NO" b="1"/>
              <a:t>AIR_TIME, </a:t>
            </a:r>
            <a:r>
              <a:rPr lang="nb-NO"/>
              <a:t>DISTANCE,</a:t>
            </a:r>
          </a:p>
          <a:p>
            <a:pPr lvl="0">
              <a:lnSpc>
                <a:spcPct val="80000"/>
              </a:lnSpc>
            </a:pPr>
            <a:r>
              <a:rPr lang="nb-NO"/>
              <a:t>CARRIER_DELAY, WEATHER_DELAY, NAS_DELAY, SECURITY_DELAY, LATE_AIRCRAFT_DELAY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E49D-8D29-48F1-8DCE-23134943E5B7}"/>
              </a:ext>
            </a:extLst>
          </p:cNvPr>
          <p:cNvSpPr txBox="1">
            <a:spLocks noGrp="1"/>
          </p:cNvSpPr>
          <p:nvPr>
            <p:ph type="title"/>
          </p:nvPr>
        </p:nvSpPr>
        <p:spPr/>
        <p:txBody>
          <a:bodyPr anchorCtr="1"/>
          <a:lstStyle/>
          <a:p>
            <a:pPr lvl="0" algn="ctr"/>
            <a:r>
              <a:rPr lang="en-GB"/>
              <a:t>Related Works:</a:t>
            </a:r>
          </a:p>
        </p:txBody>
      </p:sp>
      <p:sp>
        <p:nvSpPr>
          <p:cNvPr id="3" name="Content Placeholder 2">
            <a:extLst>
              <a:ext uri="{FF2B5EF4-FFF2-40B4-BE49-F238E27FC236}">
                <a16:creationId xmlns:a16="http://schemas.microsoft.com/office/drawing/2014/main" id="{BBC4249D-0E88-46E4-86F8-09D2B45450D5}"/>
              </a:ext>
            </a:extLst>
          </p:cNvPr>
          <p:cNvSpPr txBox="1">
            <a:spLocks noGrp="1"/>
          </p:cNvSpPr>
          <p:nvPr>
            <p:ph idx="1"/>
          </p:nvPr>
        </p:nvSpPr>
        <p:spPr>
          <a:xfrm>
            <a:off x="838203" y="1825627"/>
            <a:ext cx="10515600" cy="4575172"/>
          </a:xfrm>
        </p:spPr>
        <p:txBody>
          <a:bodyPr/>
          <a:lstStyle/>
          <a:p>
            <a:pPr marL="0" lvl="0" indent="0">
              <a:lnSpc>
                <a:spcPct val="80000"/>
              </a:lnSpc>
              <a:buNone/>
            </a:pPr>
            <a:r>
              <a:rPr lang="en-GB" sz="2600" dirty="0"/>
              <a:t>• ”Predicting Flight Delays” in 2012 (Lawson &amp; Castillo), used flights datasets but included several years, which resulted in an impressive number of data points (135 million of flights) with weather data only. Used SVM, random forests, and naïve Bayes. All three methods performed about equivalently, but with error rates that were not clearly much better than a trivial predictor</a:t>
            </a:r>
          </a:p>
          <a:p>
            <a:pPr marL="0" lvl="0" indent="0">
              <a:lnSpc>
                <a:spcPct val="80000"/>
              </a:lnSpc>
              <a:buNone/>
            </a:pPr>
            <a:endParaRPr lang="en-GB" sz="2600" dirty="0"/>
          </a:p>
          <a:p>
            <a:pPr lvl="0">
              <a:lnSpc>
                <a:spcPct val="80000"/>
              </a:lnSpc>
            </a:pPr>
            <a:r>
              <a:rPr lang="en-GB" sz="2600" dirty="0"/>
              <a:t>”Predicting airline delays” in 2012 (Bandyopadhyay &amp; Guerrero, 2012), focused only on one airport(Chicago) and one airline company(AA)for 2007-08, with weather data only. Even though they were able to achieve a good score, their model is restricted to 80000 records and may not generalize well to other airlines and airports. Used SVM, Naïve Bayes and Logistic regression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A9F2-1307-4E9C-9B44-92B8BA71E7A8}"/>
              </a:ext>
            </a:extLst>
          </p:cNvPr>
          <p:cNvSpPr txBox="1">
            <a:spLocks noGrp="1"/>
          </p:cNvSpPr>
          <p:nvPr>
            <p:ph type="title"/>
          </p:nvPr>
        </p:nvSpPr>
        <p:spPr/>
        <p:txBody>
          <a:bodyPr anchorCtr="1"/>
          <a:lstStyle/>
          <a:p>
            <a:pPr lvl="0" algn="ctr"/>
            <a:r>
              <a:rPr lang="en-GB"/>
              <a:t>Tools and algorithms which we plan on using </a:t>
            </a:r>
          </a:p>
        </p:txBody>
      </p:sp>
      <p:sp>
        <p:nvSpPr>
          <p:cNvPr id="3" name="Content Placeholder 2">
            <a:extLst>
              <a:ext uri="{FF2B5EF4-FFF2-40B4-BE49-F238E27FC236}">
                <a16:creationId xmlns:a16="http://schemas.microsoft.com/office/drawing/2014/main" id="{DCD7BDEB-46E2-40B7-AB5B-6189A33273B1}"/>
              </a:ext>
            </a:extLst>
          </p:cNvPr>
          <p:cNvSpPr txBox="1">
            <a:spLocks noGrp="1"/>
          </p:cNvSpPr>
          <p:nvPr>
            <p:ph idx="1"/>
          </p:nvPr>
        </p:nvSpPr>
        <p:spPr/>
        <p:txBody>
          <a:bodyPr/>
          <a:lstStyle/>
          <a:p>
            <a:pPr lvl="0">
              <a:lnSpc>
                <a:spcPct val="70000"/>
              </a:lnSpc>
            </a:pPr>
            <a:r>
              <a:rPr lang="en-GB" sz="2200" dirty="0"/>
              <a:t>Statistics:</a:t>
            </a:r>
          </a:p>
          <a:p>
            <a:pPr lvl="0">
              <a:lnSpc>
                <a:spcPct val="70000"/>
              </a:lnSpc>
              <a:buChar char="-"/>
            </a:pPr>
            <a:r>
              <a:rPr lang="en-GB" sz="2200" dirty="0"/>
              <a:t>Power BI reactive model</a:t>
            </a:r>
          </a:p>
          <a:p>
            <a:pPr marL="0" lvl="0" indent="0">
              <a:lnSpc>
                <a:spcPct val="70000"/>
              </a:lnSpc>
              <a:buNone/>
            </a:pPr>
            <a:r>
              <a:rPr lang="en-GB" sz="2200" dirty="0"/>
              <a:t>-  </a:t>
            </a:r>
            <a:r>
              <a:rPr lang="en-GB" sz="2200" dirty="0" err="1"/>
              <a:t>Pyspark</a:t>
            </a:r>
            <a:r>
              <a:rPr lang="en-GB" sz="2200" dirty="0"/>
              <a:t> framework or Hadoop </a:t>
            </a:r>
            <a:r>
              <a:rPr lang="en-GB" sz="2200" dirty="0" err="1"/>
              <a:t>MRJob</a:t>
            </a:r>
            <a:endParaRPr lang="en-GB" sz="2200" dirty="0"/>
          </a:p>
          <a:p>
            <a:pPr marL="0" lvl="0" indent="0">
              <a:lnSpc>
                <a:spcPct val="70000"/>
              </a:lnSpc>
              <a:buNone/>
            </a:pPr>
            <a:endParaRPr lang="en-GB" sz="2200" dirty="0"/>
          </a:p>
          <a:p>
            <a:pPr lvl="0">
              <a:lnSpc>
                <a:spcPct val="70000"/>
              </a:lnSpc>
            </a:pPr>
            <a:r>
              <a:rPr lang="en-GB" sz="2200" dirty="0"/>
              <a:t>Prediction:</a:t>
            </a:r>
          </a:p>
          <a:p>
            <a:pPr marL="0" lvl="0" indent="0">
              <a:lnSpc>
                <a:spcPct val="70000"/>
              </a:lnSpc>
              <a:buNone/>
            </a:pPr>
            <a:r>
              <a:rPr lang="en-GB" sz="2200" dirty="0"/>
              <a:t>-  Decision Trees</a:t>
            </a:r>
          </a:p>
          <a:p>
            <a:pPr marL="0" lvl="0" indent="0">
              <a:lnSpc>
                <a:spcPct val="70000"/>
              </a:lnSpc>
              <a:buNone/>
            </a:pPr>
            <a:r>
              <a:rPr lang="en-GB" sz="2200" dirty="0"/>
              <a:t>-  Random Forest</a:t>
            </a:r>
          </a:p>
          <a:p>
            <a:pPr marL="0" lvl="0" indent="0">
              <a:lnSpc>
                <a:spcPct val="70000"/>
              </a:lnSpc>
              <a:buNone/>
            </a:pPr>
            <a:r>
              <a:rPr lang="en-GB" sz="2200" dirty="0"/>
              <a:t>-  </a:t>
            </a:r>
            <a:r>
              <a:rPr lang="en-GB" sz="2200" dirty="0" err="1"/>
              <a:t>XGBoost</a:t>
            </a:r>
            <a:endParaRPr lang="en-GB" sz="2200" dirty="0"/>
          </a:p>
          <a:p>
            <a:pPr marL="0" lvl="0" indent="0">
              <a:lnSpc>
                <a:spcPct val="70000"/>
              </a:lnSpc>
              <a:buNone/>
            </a:pPr>
            <a:r>
              <a:rPr lang="en-GB" sz="2200" dirty="0"/>
              <a:t>-  </a:t>
            </a:r>
            <a:r>
              <a:rPr lang="en-GB" sz="2200" dirty="0" err="1"/>
              <a:t>Pyspark</a:t>
            </a:r>
            <a:r>
              <a:rPr lang="en-GB" sz="2200" dirty="0"/>
              <a:t> framework or Hadoop </a:t>
            </a:r>
            <a:r>
              <a:rPr lang="en-GB" sz="2200" dirty="0" err="1"/>
              <a:t>MRJob</a:t>
            </a:r>
            <a:endParaRPr lang="en-GB" sz="2200" dirty="0"/>
          </a:p>
          <a:p>
            <a:pPr marL="0" lvl="0" indent="0">
              <a:lnSpc>
                <a:spcPct val="70000"/>
              </a:lnSpc>
              <a:buNone/>
            </a:pPr>
            <a:endParaRPr lang="en-GB" sz="2200" dirty="0"/>
          </a:p>
          <a:p>
            <a:pPr lvl="0">
              <a:lnSpc>
                <a:spcPct val="70000"/>
              </a:lnSpc>
            </a:pPr>
            <a:r>
              <a:rPr lang="en-GB" sz="2200" dirty="0"/>
              <a:t>Scaling:</a:t>
            </a:r>
          </a:p>
          <a:p>
            <a:pPr marL="0" lvl="0" indent="0">
              <a:lnSpc>
                <a:spcPct val="70000"/>
              </a:lnSpc>
              <a:buNone/>
            </a:pPr>
            <a:r>
              <a:rPr lang="en-GB" sz="2200" dirty="0"/>
              <a:t>-  </a:t>
            </a:r>
            <a:r>
              <a:rPr lang="en-GB" sz="2200" dirty="0" err="1"/>
              <a:t>Pyspark</a:t>
            </a:r>
            <a:r>
              <a:rPr lang="en-GB" sz="2200" dirty="0"/>
              <a:t> framework or Hadoop </a:t>
            </a:r>
            <a:r>
              <a:rPr lang="en-GB" sz="2200" dirty="0" err="1"/>
              <a:t>MRJob</a:t>
            </a:r>
            <a:endParaRPr lang="en-GB" sz="2200" dirty="0"/>
          </a:p>
          <a:p>
            <a:pPr marL="0" lvl="0" indent="0">
              <a:lnSpc>
                <a:spcPct val="70000"/>
              </a:lnSpc>
              <a:buNone/>
            </a:pPr>
            <a:endParaRPr lang="en-GB" sz="2200" dirty="0"/>
          </a:p>
          <a:p>
            <a:pPr marL="0" lvl="0" indent="0">
              <a:lnSpc>
                <a:spcPct val="70000"/>
              </a:lnSpc>
              <a:buNone/>
            </a:pPr>
            <a:endParaRPr lang="en-GB"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650</TotalTime>
  <Words>964</Words>
  <Application>Microsoft Office PowerPoint</Application>
  <PresentationFormat>Widescreen</PresentationFormat>
  <Paragraphs>103</Paragraphs>
  <Slides>10</Slides>
  <Notes>10</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10</vt:i4>
      </vt:variant>
    </vt:vector>
  </HeadingPairs>
  <TitlesOfParts>
    <vt:vector size="15" baseType="lpstr">
      <vt:lpstr>Arial</vt:lpstr>
      <vt:lpstr>Calibri</vt:lpstr>
      <vt:lpstr>Calibri Light</vt:lpstr>
      <vt:lpstr>Wingdings</vt:lpstr>
      <vt:lpstr>Office Theme</vt:lpstr>
      <vt:lpstr>Flight Delay Analysis, and prediction along with route scaling using Hadoop PySpark</vt:lpstr>
      <vt:lpstr>Use case</vt:lpstr>
      <vt:lpstr>Introduction</vt:lpstr>
      <vt:lpstr>Research problem</vt:lpstr>
      <vt:lpstr>Types of Delays</vt:lpstr>
      <vt:lpstr>Dataset</vt:lpstr>
      <vt:lpstr>Data variables</vt:lpstr>
      <vt:lpstr>Related Works:</vt:lpstr>
      <vt:lpstr>Tools and algorithms which we plan on using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Analysis</dc:title>
  <dc:creator>Megh Raj Upreti</dc:creator>
  <cp:lastModifiedBy>Mohammed Zoher Guniem</cp:lastModifiedBy>
  <cp:revision>25</cp:revision>
  <dcterms:created xsi:type="dcterms:W3CDTF">2020-02-28T14:18:52Z</dcterms:created>
  <dcterms:modified xsi:type="dcterms:W3CDTF">2020-03-08T19:27:12Z</dcterms:modified>
</cp:coreProperties>
</file>