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2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9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43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8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6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82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41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3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6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3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1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08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3684896" cy="122829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B0F0"/>
                </a:solidFill>
              </a:rPr>
              <a:t>Agenda</a:t>
            </a:r>
            <a:endParaRPr lang="en-IN" sz="44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282" y="1228299"/>
            <a:ext cx="5609230" cy="443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History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Types of AI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Agents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</a:schemeClr>
                </a:solidFill>
              </a:rPr>
              <a:t>Bonus Slide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805" y="241826"/>
            <a:ext cx="48914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</a:rPr>
              <a:t>History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805" y="1119117"/>
            <a:ext cx="92723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Allen Turing </a:t>
            </a:r>
            <a:r>
              <a:rPr lang="en-US" sz="3200" dirty="0" smtClean="0">
                <a:sym typeface="Wingdings" panose="05000000000000000000" pitchFamily="2" charset="2"/>
              </a:rPr>
              <a:t> (1950)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John </a:t>
            </a:r>
            <a:r>
              <a:rPr lang="en-US" sz="3200" dirty="0">
                <a:sym typeface="Wingdings" panose="05000000000000000000" pitchFamily="2" charset="2"/>
              </a:rPr>
              <a:t>McCarthy (1956)  Coined a term AI </a:t>
            </a:r>
            <a:endParaRPr lang="en-IN" sz="32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(1965)  ELIZA, </a:t>
            </a:r>
            <a:r>
              <a:rPr lang="en-US" sz="3200" dirty="0" err="1" smtClean="0">
                <a:sym typeface="Wingdings" panose="05000000000000000000" pitchFamily="2" charset="2"/>
              </a:rPr>
              <a:t>chatbot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(1989)  Garry Kasparov failed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 smtClean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805" y="1992574"/>
            <a:ext cx="663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1206"/>
            <a:ext cx="3717331" cy="2076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09" y="4781205"/>
            <a:ext cx="3743643" cy="2076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31" y="4781204"/>
            <a:ext cx="3463526" cy="20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805" y="241826"/>
            <a:ext cx="48914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</a:rPr>
              <a:t>Types of AI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805" y="1119117"/>
            <a:ext cx="9272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ANI (Weak)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AGI (Strong)</a:t>
            </a:r>
            <a:endParaRPr lang="en-IN" sz="32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ASI (terminator) </a:t>
            </a:r>
            <a:endParaRPr lang="en-IN" sz="3200" dirty="0" smtClean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805" y="1992574"/>
            <a:ext cx="663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89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805" y="241826"/>
            <a:ext cx="48914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</a:rPr>
              <a:t>Agents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805" y="1119117"/>
            <a:ext cx="92723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Simple Reflex Agents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Model based reflex agents</a:t>
            </a:r>
            <a:endParaRPr lang="en-IN" sz="32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Goal based agents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Utility based agents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Learning agents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805" y="1992574"/>
            <a:ext cx="663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9052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805" y="241826"/>
            <a:ext cx="48914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</a:rPr>
              <a:t>Bonus Slide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805" y="1992574"/>
            <a:ext cx="663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3" y="2276671"/>
            <a:ext cx="6506817" cy="45813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805" y="1011267"/>
            <a:ext cx="33375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Python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Linear Algebra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Calculus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Statistics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SK-learn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ym typeface="Wingdings" panose="05000000000000000000" pitchFamily="2" charset="2"/>
              </a:rPr>
              <a:t>Keras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ym typeface="Wingdings" panose="05000000000000000000" pitchFamily="2" charset="2"/>
              </a:rPr>
              <a:t>Pytorch</a:t>
            </a:r>
            <a:endParaRPr lang="en-US" sz="3200" dirty="0">
              <a:sym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1339" y="101126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 smtClean="0">
                <a:sym typeface="Wingdings" panose="05000000000000000000" pitchFamily="2" charset="2"/>
              </a:rPr>
              <a:t>Tensorflow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ym typeface="Wingdings" panose="05000000000000000000" pitchFamily="2" charset="2"/>
              </a:rPr>
              <a:t>NLTK</a:t>
            </a: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7224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</TotalTime>
  <Words>84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Calisto MT</vt:lpstr>
      <vt:lpstr>Trebuchet MS</vt:lpstr>
      <vt:lpstr>Wingdings</vt:lpstr>
      <vt:lpstr>Wingdings 2</vt:lpstr>
      <vt:lpstr>Slate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Ashar</dc:creator>
  <cp:lastModifiedBy>Ashar</cp:lastModifiedBy>
  <cp:revision>7</cp:revision>
  <dcterms:created xsi:type="dcterms:W3CDTF">2024-02-21T18:05:15Z</dcterms:created>
  <dcterms:modified xsi:type="dcterms:W3CDTF">2024-02-21T18:35:44Z</dcterms:modified>
</cp:coreProperties>
</file>