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Mohammed Ijaj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5147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2996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mohammedaijaz335@gmail.com</cp:lastModifiedBy>
  <cp:revision>2</cp:revision>
  <dcterms:created xsi:type="dcterms:W3CDTF">2021-08-26T16:53:12Z</dcterms:created>
  <dcterms:modified xsi:type="dcterms:W3CDTF">2023-09-21T05:46:32Z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