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28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6" r:id="rId25"/>
    <p:sldId id="287" r:id="rId26"/>
    <p:sldId id="293" r:id="rId27"/>
  </p:sldIdLst>
  <p:sldSz cx="9144000" cy="5143500" type="screen16x9"/>
  <p:notesSz cx="6858000" cy="9144000"/>
  <p:embeddedFontLst>
    <p:embeddedFont>
      <p:font typeface="DM Sans" pitchFamily="2" charset="0"/>
      <p:regular r:id="rId29"/>
      <p:bold r:id="rId30"/>
      <p:italic r:id="rId31"/>
      <p:boldItalic r:id="rId32"/>
    </p:embeddedFont>
    <p:embeddedFont>
      <p:font typeface="Montserrat SemiBold" panose="00000700000000000000" pitchFamily="2" charset="0"/>
      <p:regular r:id="rId33"/>
      <p:bold r:id="rId34"/>
      <p:italic r:id="rId35"/>
      <p:boldItalic r:id="rId36"/>
    </p:embeddedFont>
    <p:embeddedFont>
      <p:font typeface="Nunito" pitchFamily="2" charset="0"/>
      <p:regular r:id="rId37"/>
      <p:bold r:id="rId38"/>
      <p:italic r:id="rId39"/>
      <p:boldItalic r:id="rId40"/>
    </p:embeddedFont>
    <p:embeddedFont>
      <p:font typeface="Poppins" panose="00000500000000000000" pitchFamily="2" charset="0"/>
      <p:regular r:id="rId41"/>
      <p:bold r:id="rId42"/>
      <p:italic r:id="rId43"/>
      <p:boldItalic r:id="rId44"/>
    </p:embeddedFont>
    <p:embeddedFont>
      <p:font typeface="Segoe UI" panose="020B0502040204020203" pitchFamily="34" charset="0"/>
      <p:regular r:id="rId45"/>
      <p:bold r:id="rId46"/>
      <p:italic r:id="rId47"/>
      <p:boldItalic r:id="rId48"/>
    </p:embeddedFont>
    <p:embeddedFont>
      <p:font typeface="Work Sans" pitchFamily="2" charset="0"/>
      <p:regular r:id="rId49"/>
      <p:bold r:id="rId50"/>
      <p:italic r:id="rId51"/>
      <p:boldItalic r:id="rId52"/>
    </p:embeddedFont>
    <p:embeddedFont>
      <p:font typeface="Work Sans SemiBold" pitchFamily="2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97142-A30D-48F4-A6B6-833CC71F8BCC}" v="6" dt="2023-06-16T18:46:20.325"/>
    <p1510:client id="{14B71050-180E-406B-915D-90CDABD18808}" v="33" dt="2023-06-25T00:03:14.230"/>
    <p1510:client id="{3EEC73DE-265C-4760-A59D-DA3166AF6791}" v="96" dt="2023-05-02T11:48:14.104"/>
    <p1510:client id="{7221437F-8AE8-4A4F-97A0-ABAE5B14BB7C}" v="786" dt="2023-05-02T16:25:20.506"/>
    <p1510:client id="{BEC8A39E-B026-43E6-8C1D-8CB583BE3B5A}" v="326" dt="2023-06-15T22:27:10.867"/>
    <p1510:client id="{D18769B2-4EC3-4341-B3E5-B1646A47490C}" v="65" dt="2023-05-01T21:17:56.227"/>
    <p1510:client id="{DBFB47F2-E221-48F4-A2FA-C1DECF2AF91F}" v="987" dt="2023-05-13T21:02:21.885"/>
    <p1510:client id="{F1202E92-0B0E-445D-B204-1B63BC1F5759}" v="191" dt="2023-05-01T19:53:43.418"/>
  </p1510:revLst>
</p1510:revInfo>
</file>

<file path=ppt/tableStyles.xml><?xml version="1.0" encoding="utf-8"?>
<a:tblStyleLst xmlns:a="http://schemas.openxmlformats.org/drawingml/2006/main" def="{3EFE7511-C1B2-40A4-9B82-285013FA2F20}">
  <a:tblStyle styleId="{3EFE7511-C1B2-40A4-9B82-285013FA2F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1.fnt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font" Target="fonts/font27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5/10/relationships/revisionInfo" Target="revisionInfo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font" Target="fonts/font28.fntdata"/><Relationship Id="rId8" Type="http://schemas.openxmlformats.org/officeDocument/2006/relationships/slide" Target="slides/slide6.xml"/><Relationship Id="rId51" Type="http://schemas.openxmlformats.org/officeDocument/2006/relationships/font" Target="fonts/font2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863ae5e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863ae5e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cc8cfa50e2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cc8cfa50e2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c8cfa50e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c8cfa50e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cc8cfa50e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cc8cfa50e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cbf0d1b0a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cbf0d1b0a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cbec6d0839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cbec6d0839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cbec6d0839_3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cbec6d0839_3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cbec6d0839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cbec6d0839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cbec6d0839_3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cbec6d0839_3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cbec6d0839_3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cbec6d0839_3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cbec6d0839_3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cbec6d0839_3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863ae5e8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863ae5e8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cbec6d0839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cbec6d0839_3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cbec6d0839_3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cbec6d0839_3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cbec6d0839_3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cbec6d0839_3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cc8cfa50e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cc8cfa50e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c90446dd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c90446dd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8bcaa2a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8bcaa2a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c8bcaa2a0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c8bcaa2a0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8bcaa2a0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8bcaa2a0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c8bcaa2a0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c8bcaa2a0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cc8cfa50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cc8cfa50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cc8cfa50e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cc8cfa50e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cc8cfa50e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cc8cfa50e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7870513" y="3869150"/>
            <a:ext cx="2765700" cy="276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8108649" y="4107286"/>
            <a:ext cx="2289300" cy="2289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8505753" y="4503562"/>
            <a:ext cx="1495500" cy="1496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-1581150" y="-1580275"/>
            <a:ext cx="2943600" cy="2943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-1327411" y="-1326536"/>
            <a:ext cx="2436300" cy="24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-904778" y="-905027"/>
            <a:ext cx="1591500" cy="1592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932450" y="4444400"/>
            <a:ext cx="1615200" cy="161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1071728" y="4583678"/>
            <a:ext cx="1336800" cy="1336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03703" y="4815037"/>
            <a:ext cx="873300" cy="87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10800000">
            <a:off x="6536525" y="-1117475"/>
            <a:ext cx="1829700" cy="1829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6693914" y="-960086"/>
            <a:ext cx="1514700" cy="1514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0800000">
            <a:off x="6957099" y="-697754"/>
            <a:ext cx="989100" cy="990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746350" y="1570885"/>
            <a:ext cx="5697900" cy="14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750925" y="3178413"/>
            <a:ext cx="5697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-1055875" y="721300"/>
            <a:ext cx="11255700" cy="11255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-827365" y="949810"/>
            <a:ext cx="10799100" cy="10799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-422265" y="1353668"/>
            <a:ext cx="9985800" cy="999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1"/>
          <p:cNvSpPr/>
          <p:nvPr/>
        </p:nvSpPr>
        <p:spPr>
          <a:xfrm rot="5400000">
            <a:off x="7724200" y="-119547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"/>
          <p:cNvSpPr/>
          <p:nvPr/>
        </p:nvSpPr>
        <p:spPr>
          <a:xfrm rot="5400000">
            <a:off x="7954219" y="-96559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1"/>
          <p:cNvSpPr/>
          <p:nvPr/>
        </p:nvSpPr>
        <p:spPr>
          <a:xfrm rot="5400000">
            <a:off x="8336847" y="-58345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1"/>
          <p:cNvSpPr/>
          <p:nvPr/>
        </p:nvSpPr>
        <p:spPr>
          <a:xfrm rot="5400000">
            <a:off x="-1248350" y="-119547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1"/>
          <p:cNvSpPr/>
          <p:nvPr/>
        </p:nvSpPr>
        <p:spPr>
          <a:xfrm rot="5400000">
            <a:off x="-1018331" y="-96559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1"/>
          <p:cNvSpPr/>
          <p:nvPr/>
        </p:nvSpPr>
        <p:spPr>
          <a:xfrm rot="5400000">
            <a:off x="-635703" y="-58345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624952" y="2942275"/>
            <a:ext cx="58941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1624924" y="3687750"/>
            <a:ext cx="58941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-522300" y="-7944900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-162564" y="-7585164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192605" y="-7231083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 rot="5400000">
            <a:off x="-1626275" y="3435850"/>
            <a:ext cx="3434400" cy="343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 rot="5400000">
            <a:off x="-1330365" y="3731538"/>
            <a:ext cx="2842500" cy="2842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 rot="5400000">
            <a:off x="-837783" y="4223344"/>
            <a:ext cx="1856700" cy="1858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3"/>
          <p:cNvSpPr/>
          <p:nvPr/>
        </p:nvSpPr>
        <p:spPr>
          <a:xfrm rot="5400000">
            <a:off x="7708526" y="1660825"/>
            <a:ext cx="2916600" cy="291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"/>
          <p:cNvSpPr/>
          <p:nvPr/>
        </p:nvSpPr>
        <p:spPr>
          <a:xfrm rot="5400000">
            <a:off x="7959768" y="1912082"/>
            <a:ext cx="2414100" cy="2414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3"/>
          <p:cNvSpPr/>
          <p:nvPr/>
        </p:nvSpPr>
        <p:spPr>
          <a:xfrm rot="5400000">
            <a:off x="8377913" y="2329813"/>
            <a:ext cx="1577100" cy="157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2642550" y="3074775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2642550" y="3870675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 b="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3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/>
          <p:nvPr/>
        </p:nvSpPr>
        <p:spPr>
          <a:xfrm>
            <a:off x="-3047525" y="-2522775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-2687789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-233262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5635050" y="15643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5819605" y="1748905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5400000">
            <a:off x="7500000" y="379562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"/>
          <p:cNvSpPr/>
          <p:nvPr/>
        </p:nvSpPr>
        <p:spPr>
          <a:xfrm rot="5400000">
            <a:off x="7730019" y="4025507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4"/>
          <p:cNvSpPr/>
          <p:nvPr/>
        </p:nvSpPr>
        <p:spPr>
          <a:xfrm rot="5400000">
            <a:off x="8112647" y="4407647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/>
          <p:nvPr/>
        </p:nvSpPr>
        <p:spPr>
          <a:xfrm rot="5400000">
            <a:off x="8112050" y="-865625"/>
            <a:ext cx="2014800" cy="201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4"/>
          <p:cNvSpPr/>
          <p:nvPr/>
        </p:nvSpPr>
        <p:spPr>
          <a:xfrm rot="5400000">
            <a:off x="8285582" y="-692057"/>
            <a:ext cx="1667700" cy="1667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"/>
          <p:cNvSpPr/>
          <p:nvPr/>
        </p:nvSpPr>
        <p:spPr>
          <a:xfrm rot="5400000">
            <a:off x="8574603" y="-403526"/>
            <a:ext cx="1089300" cy="1090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924250" y="1978550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9" name="Google Shape;149;p14"/>
          <p:cNvSpPr txBox="1">
            <a:spLocks noGrp="1"/>
          </p:cNvSpPr>
          <p:nvPr>
            <p:ph type="subTitle" idx="1"/>
          </p:nvPr>
        </p:nvSpPr>
        <p:spPr>
          <a:xfrm>
            <a:off x="924250" y="2774450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0" name="Google Shape;150;p14"/>
          <p:cNvSpPr txBox="1">
            <a:spLocks noGrp="1"/>
          </p:cNvSpPr>
          <p:nvPr>
            <p:ph type="title" idx="2" hasCustomPrompt="1"/>
          </p:nvPr>
        </p:nvSpPr>
        <p:spPr>
          <a:xfrm>
            <a:off x="5784900" y="2201750"/>
            <a:ext cx="1715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/>
          <p:nvPr/>
        </p:nvSpPr>
        <p:spPr>
          <a:xfrm>
            <a:off x="-803475" y="-804800"/>
            <a:ext cx="1993800" cy="19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-631724" y="-633049"/>
            <a:ext cx="1650300" cy="165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-345767" y="-347143"/>
            <a:ext cx="1077900" cy="107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953925" y="-804800"/>
            <a:ext cx="1993800" cy="1993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8125676" y="-633049"/>
            <a:ext cx="1650300" cy="165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8411633" y="-347143"/>
            <a:ext cx="1077900" cy="107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1"/>
          </p:nvPr>
        </p:nvSpPr>
        <p:spPr>
          <a:xfrm>
            <a:off x="5591875" y="1926312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subTitle" idx="2"/>
          </p:nvPr>
        </p:nvSpPr>
        <p:spPr>
          <a:xfrm>
            <a:off x="5591875" y="1505088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3"/>
          </p:nvPr>
        </p:nvSpPr>
        <p:spPr>
          <a:xfrm>
            <a:off x="1600575" y="1796347"/>
            <a:ext cx="25332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4" hasCustomPrompt="1"/>
          </p:nvPr>
        </p:nvSpPr>
        <p:spPr>
          <a:xfrm>
            <a:off x="630900" y="1741750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title" idx="5" hasCustomPrompt="1"/>
          </p:nvPr>
        </p:nvSpPr>
        <p:spPr>
          <a:xfrm>
            <a:off x="630704" y="3394278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 idx="6" hasCustomPrompt="1"/>
          </p:nvPr>
        </p:nvSpPr>
        <p:spPr>
          <a:xfrm>
            <a:off x="4700571" y="1735600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65" name="Google Shape;165;p15"/>
          <p:cNvSpPr txBox="1">
            <a:spLocks noGrp="1"/>
          </p:cNvSpPr>
          <p:nvPr>
            <p:ph type="subTitle" idx="7"/>
          </p:nvPr>
        </p:nvSpPr>
        <p:spPr>
          <a:xfrm>
            <a:off x="1600641" y="3584998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8"/>
          </p:nvPr>
        </p:nvSpPr>
        <p:spPr>
          <a:xfrm>
            <a:off x="1600641" y="3163774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9"/>
          </p:nvPr>
        </p:nvSpPr>
        <p:spPr>
          <a:xfrm>
            <a:off x="5591875" y="3584998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subTitle" idx="13"/>
          </p:nvPr>
        </p:nvSpPr>
        <p:spPr>
          <a:xfrm>
            <a:off x="5591875" y="3163774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4"/>
          </p:nvPr>
        </p:nvSpPr>
        <p:spPr>
          <a:xfrm>
            <a:off x="1600575" y="1461579"/>
            <a:ext cx="25332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title" idx="15" hasCustomPrompt="1"/>
          </p:nvPr>
        </p:nvSpPr>
        <p:spPr>
          <a:xfrm>
            <a:off x="4700571" y="3394275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6"/>
          <p:cNvSpPr/>
          <p:nvPr/>
        </p:nvSpPr>
        <p:spPr>
          <a:xfrm rot="5400000">
            <a:off x="-815175" y="-992725"/>
            <a:ext cx="2254200" cy="22542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"/>
          <p:cNvSpPr/>
          <p:nvPr/>
        </p:nvSpPr>
        <p:spPr>
          <a:xfrm rot="5400000">
            <a:off x="-620862" y="-798538"/>
            <a:ext cx="1865700" cy="1865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 rot="5400000">
            <a:off x="-297615" y="-475827"/>
            <a:ext cx="1218600" cy="1219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6"/>
          <p:cNvSpPr/>
          <p:nvPr/>
        </p:nvSpPr>
        <p:spPr>
          <a:xfrm rot="5400000">
            <a:off x="6619050" y="4234625"/>
            <a:ext cx="1886100" cy="1886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/>
          <p:nvPr/>
        </p:nvSpPr>
        <p:spPr>
          <a:xfrm rot="5400000">
            <a:off x="6781769" y="4397106"/>
            <a:ext cx="1560900" cy="1560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"/>
          <p:cNvSpPr/>
          <p:nvPr/>
        </p:nvSpPr>
        <p:spPr>
          <a:xfrm rot="5400000">
            <a:off x="7052044" y="4667180"/>
            <a:ext cx="1019700" cy="102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 rot="5400000">
            <a:off x="-1667450" y="-1557425"/>
            <a:ext cx="2668500" cy="2668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7"/>
          <p:cNvSpPr/>
          <p:nvPr/>
        </p:nvSpPr>
        <p:spPr>
          <a:xfrm rot="5400000">
            <a:off x="-1437431" y="-132754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"/>
          <p:cNvSpPr/>
          <p:nvPr/>
        </p:nvSpPr>
        <p:spPr>
          <a:xfrm rot="5400000">
            <a:off x="-1054803" y="-94540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"/>
          <p:cNvSpPr/>
          <p:nvPr/>
        </p:nvSpPr>
        <p:spPr>
          <a:xfrm rot="5400000">
            <a:off x="8257600" y="1692825"/>
            <a:ext cx="2668500" cy="2668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"/>
          <p:cNvSpPr/>
          <p:nvPr/>
        </p:nvSpPr>
        <p:spPr>
          <a:xfrm rot="5400000">
            <a:off x="8487619" y="1922707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7"/>
          <p:cNvSpPr/>
          <p:nvPr/>
        </p:nvSpPr>
        <p:spPr>
          <a:xfrm rot="5400000">
            <a:off x="8870247" y="2304847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7"/>
          <p:cNvSpPr/>
          <p:nvPr/>
        </p:nvSpPr>
        <p:spPr>
          <a:xfrm rot="5400000">
            <a:off x="3668400" y="4451775"/>
            <a:ext cx="1807800" cy="1807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"/>
          <p:cNvSpPr/>
          <p:nvPr/>
        </p:nvSpPr>
        <p:spPr>
          <a:xfrm rot="5400000">
            <a:off x="3824369" y="4607506"/>
            <a:ext cx="1496100" cy="1496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7"/>
          <p:cNvSpPr/>
          <p:nvPr/>
        </p:nvSpPr>
        <p:spPr>
          <a:xfrm rot="5400000">
            <a:off x="4083381" y="4866340"/>
            <a:ext cx="977400" cy="97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 rot="5400000">
            <a:off x="7428625" y="-1022150"/>
            <a:ext cx="3494100" cy="3494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5400000">
            <a:off x="7729725" y="-721150"/>
            <a:ext cx="2892000" cy="2892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rot="5400000">
            <a:off x="8230817" y="-220752"/>
            <a:ext cx="1889100" cy="189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 rot="5400000">
            <a:off x="-953375" y="2926425"/>
            <a:ext cx="3494100" cy="3494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 rot="5400000">
            <a:off x="-652275" y="3227425"/>
            <a:ext cx="2892000" cy="2892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 rot="5400000">
            <a:off x="-151183" y="3727823"/>
            <a:ext cx="1889100" cy="189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subTitle" idx="1"/>
          </p:nvPr>
        </p:nvSpPr>
        <p:spPr>
          <a:xfrm>
            <a:off x="4895400" y="2521871"/>
            <a:ext cx="3535500" cy="11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2"/>
          </p:nvPr>
        </p:nvSpPr>
        <p:spPr>
          <a:xfrm>
            <a:off x="4895400" y="1998675"/>
            <a:ext cx="3535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9"/>
          <p:cNvSpPr/>
          <p:nvPr/>
        </p:nvSpPr>
        <p:spPr>
          <a:xfrm rot="5400000">
            <a:off x="-1505850" y="-1518350"/>
            <a:ext cx="4115700" cy="411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"/>
          <p:cNvSpPr/>
          <p:nvPr/>
        </p:nvSpPr>
        <p:spPr>
          <a:xfrm rot="5400000">
            <a:off x="-1150896" y="-1163804"/>
            <a:ext cx="3406200" cy="3406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"/>
          <p:cNvSpPr/>
          <p:nvPr/>
        </p:nvSpPr>
        <p:spPr>
          <a:xfrm rot="5400000">
            <a:off x="-560891" y="-574403"/>
            <a:ext cx="2225100" cy="2226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"/>
          <p:cNvSpPr/>
          <p:nvPr/>
        </p:nvSpPr>
        <p:spPr>
          <a:xfrm rot="5400000">
            <a:off x="7399350" y="-494400"/>
            <a:ext cx="2499300" cy="24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/>
          <p:nvPr/>
        </p:nvSpPr>
        <p:spPr>
          <a:xfrm rot="5400000">
            <a:off x="7614861" y="-279111"/>
            <a:ext cx="2068500" cy="2068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"/>
          <p:cNvSpPr/>
          <p:nvPr/>
        </p:nvSpPr>
        <p:spPr>
          <a:xfrm rot="5400000">
            <a:off x="7973181" y="78733"/>
            <a:ext cx="1351200" cy="135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9"/>
          <p:cNvSpPr/>
          <p:nvPr/>
        </p:nvSpPr>
        <p:spPr>
          <a:xfrm rot="5400000">
            <a:off x="4572000" y="4058550"/>
            <a:ext cx="2499300" cy="2499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/>
          <p:nvPr/>
        </p:nvSpPr>
        <p:spPr>
          <a:xfrm rot="5400000">
            <a:off x="4787511" y="4273839"/>
            <a:ext cx="2068500" cy="2068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"/>
          <p:cNvSpPr/>
          <p:nvPr/>
        </p:nvSpPr>
        <p:spPr>
          <a:xfrm rot="5400000">
            <a:off x="5145831" y="4631683"/>
            <a:ext cx="1351200" cy="135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2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subTitle" idx="1"/>
          </p:nvPr>
        </p:nvSpPr>
        <p:spPr>
          <a:xfrm>
            <a:off x="713225" y="2451746"/>
            <a:ext cx="3535500" cy="11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2"/>
          </p:nvPr>
        </p:nvSpPr>
        <p:spPr>
          <a:xfrm>
            <a:off x="713225" y="1928550"/>
            <a:ext cx="3535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/>
          <p:nvPr/>
        </p:nvSpPr>
        <p:spPr>
          <a:xfrm rot="5400000">
            <a:off x="8053150" y="2375550"/>
            <a:ext cx="2267700" cy="2267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/>
          <p:nvPr/>
        </p:nvSpPr>
        <p:spPr>
          <a:xfrm rot="5400000">
            <a:off x="8248690" y="2570910"/>
            <a:ext cx="1876800" cy="1876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"/>
          <p:cNvSpPr/>
          <p:nvPr/>
        </p:nvSpPr>
        <p:spPr>
          <a:xfrm rot="5400000">
            <a:off x="8573735" y="2895424"/>
            <a:ext cx="1225800" cy="1227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0"/>
          <p:cNvSpPr/>
          <p:nvPr/>
        </p:nvSpPr>
        <p:spPr>
          <a:xfrm rot="5400000">
            <a:off x="1995650" y="-828500"/>
            <a:ext cx="2511600" cy="251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0"/>
          <p:cNvSpPr/>
          <p:nvPr/>
        </p:nvSpPr>
        <p:spPr>
          <a:xfrm rot="5400000">
            <a:off x="2212487" y="-612137"/>
            <a:ext cx="2078400" cy="2078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/>
          <p:nvPr/>
        </p:nvSpPr>
        <p:spPr>
          <a:xfrm rot="5400000">
            <a:off x="2572319" y="-252804"/>
            <a:ext cx="1357500" cy="1359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"/>
          <p:cNvSpPr/>
          <p:nvPr/>
        </p:nvSpPr>
        <p:spPr>
          <a:xfrm rot="5400000">
            <a:off x="713275" y="3888600"/>
            <a:ext cx="2796900" cy="279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0"/>
          <p:cNvSpPr/>
          <p:nvPr/>
        </p:nvSpPr>
        <p:spPr>
          <a:xfrm rot="5400000">
            <a:off x="954421" y="4129554"/>
            <a:ext cx="2314800" cy="2314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"/>
          <p:cNvSpPr/>
          <p:nvPr/>
        </p:nvSpPr>
        <p:spPr>
          <a:xfrm rot="5400000">
            <a:off x="1355217" y="4529830"/>
            <a:ext cx="1512000" cy="1513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-7141375" y="-2522775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6781639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-642647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316500" y="1281288"/>
            <a:ext cx="2580900" cy="25809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1552899" y="1517686"/>
            <a:ext cx="2106300" cy="210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5211000" y="4029175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5433341" y="4251516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5803528" y="4621636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7198825" y="-1299600"/>
            <a:ext cx="3057900" cy="3057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462254" y="-1036171"/>
            <a:ext cx="2531100" cy="2531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7900850" y="-597654"/>
            <a:ext cx="1653300" cy="1654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0" y="1978550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4572000" y="2774450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1748500" y="2201750"/>
            <a:ext cx="1715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4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/>
          <p:nvPr/>
        </p:nvSpPr>
        <p:spPr>
          <a:xfrm>
            <a:off x="5029675" y="-2522775"/>
            <a:ext cx="10187100" cy="1018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5389411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574458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295900" y="-1299598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2518235" y="-1077263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2888412" y="-707153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-1228350" y="3979752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-1006015" y="4202087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-635838" y="4572197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1"/>
          </p:nvPr>
        </p:nvSpPr>
        <p:spPr>
          <a:xfrm>
            <a:off x="713225" y="1935550"/>
            <a:ext cx="3858900" cy="204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1681200" y="334875"/>
            <a:ext cx="57816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1">
  <p:cSld name="CUSTOM_12_1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/>
          <p:nvPr/>
        </p:nvSpPr>
        <p:spPr>
          <a:xfrm rot="5400000">
            <a:off x="6705600" y="-794600"/>
            <a:ext cx="3059700" cy="3059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"/>
          <p:cNvSpPr/>
          <p:nvPr/>
        </p:nvSpPr>
        <p:spPr>
          <a:xfrm rot="5400000">
            <a:off x="6969281" y="-531181"/>
            <a:ext cx="2532300" cy="2532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 rot="5400000">
            <a:off x="7408031" y="-92952"/>
            <a:ext cx="1654200" cy="1655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 rot="5400000">
            <a:off x="713225" y="3764550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 rot="5400000">
            <a:off x="943244" y="3994432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 rot="5400000">
            <a:off x="1325872" y="4376572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1"/>
          </p:nvPr>
        </p:nvSpPr>
        <p:spPr>
          <a:xfrm>
            <a:off x="933550" y="2038763"/>
            <a:ext cx="25863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2"/>
          </p:nvPr>
        </p:nvSpPr>
        <p:spPr>
          <a:xfrm>
            <a:off x="933550" y="1667988"/>
            <a:ext cx="25863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22"/>
          <p:cNvSpPr txBox="1">
            <a:spLocks noGrp="1"/>
          </p:cNvSpPr>
          <p:nvPr>
            <p:ph type="subTitle" idx="3"/>
          </p:nvPr>
        </p:nvSpPr>
        <p:spPr>
          <a:xfrm>
            <a:off x="5660200" y="3574000"/>
            <a:ext cx="2586300" cy="5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4"/>
          </p:nvPr>
        </p:nvSpPr>
        <p:spPr>
          <a:xfrm>
            <a:off x="5660208" y="3203200"/>
            <a:ext cx="25863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2">
  <p:cSld name="CUSTOM_12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 rot="5400000">
            <a:off x="-1487374" y="3421075"/>
            <a:ext cx="3432000" cy="343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3"/>
          <p:cNvSpPr/>
          <p:nvPr/>
        </p:nvSpPr>
        <p:spPr>
          <a:xfrm rot="5400000">
            <a:off x="-1191731" y="3716732"/>
            <a:ext cx="2840700" cy="2840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/>
          <p:nvPr/>
        </p:nvSpPr>
        <p:spPr>
          <a:xfrm rot="5400000">
            <a:off x="-699446" y="4208236"/>
            <a:ext cx="1855500" cy="1857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3"/>
          <p:cNvSpPr/>
          <p:nvPr/>
        </p:nvSpPr>
        <p:spPr>
          <a:xfrm rot="5400000">
            <a:off x="7694675" y="-1301800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3"/>
          <p:cNvSpPr/>
          <p:nvPr/>
        </p:nvSpPr>
        <p:spPr>
          <a:xfrm rot="5400000">
            <a:off x="7924694" y="-1071918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8307322" y="-689778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>
            <a:spLocks noGrp="1"/>
          </p:cNvSpPr>
          <p:nvPr>
            <p:ph type="subTitle" idx="1"/>
          </p:nvPr>
        </p:nvSpPr>
        <p:spPr>
          <a:xfrm>
            <a:off x="1225700" y="2955225"/>
            <a:ext cx="2834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3"/>
          <p:cNvSpPr txBox="1">
            <a:spLocks noGrp="1"/>
          </p:cNvSpPr>
          <p:nvPr>
            <p:ph type="subTitle" idx="2"/>
          </p:nvPr>
        </p:nvSpPr>
        <p:spPr>
          <a:xfrm>
            <a:off x="1225700" y="2584425"/>
            <a:ext cx="2834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3"/>
          <p:cNvSpPr txBox="1">
            <a:spLocks noGrp="1"/>
          </p:cNvSpPr>
          <p:nvPr>
            <p:ph type="subTitle" idx="3"/>
          </p:nvPr>
        </p:nvSpPr>
        <p:spPr>
          <a:xfrm>
            <a:off x="5084325" y="2955225"/>
            <a:ext cx="2834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subTitle" idx="4"/>
          </p:nvPr>
        </p:nvSpPr>
        <p:spPr>
          <a:xfrm>
            <a:off x="5084414" y="2584425"/>
            <a:ext cx="2834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 1">
  <p:cSld name="CUSTOM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/>
          <p:nvPr/>
        </p:nvSpPr>
        <p:spPr>
          <a:xfrm>
            <a:off x="-2249887" y="3065499"/>
            <a:ext cx="4356000" cy="435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-1874634" y="3440752"/>
            <a:ext cx="3605700" cy="3605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-1249855" y="4065418"/>
            <a:ext cx="2355000" cy="2357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7924838" y="3953052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8147173" y="4175387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8517350" y="4545497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6468897" y="-1184325"/>
            <a:ext cx="1962000" cy="1962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"/>
          <p:cNvSpPr/>
          <p:nvPr/>
        </p:nvSpPr>
        <p:spPr>
          <a:xfrm>
            <a:off x="6637905" y="-1015316"/>
            <a:ext cx="1623900" cy="162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6919296" y="-733976"/>
            <a:ext cx="1060500" cy="1061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1"/>
          </p:nvPr>
        </p:nvSpPr>
        <p:spPr>
          <a:xfrm>
            <a:off x="503725" y="2679350"/>
            <a:ext cx="24384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2"/>
          </p:nvPr>
        </p:nvSpPr>
        <p:spPr>
          <a:xfrm>
            <a:off x="503775" y="2169650"/>
            <a:ext cx="2438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3"/>
          </p:nvPr>
        </p:nvSpPr>
        <p:spPr>
          <a:xfrm>
            <a:off x="3352850" y="3955700"/>
            <a:ext cx="24384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4"/>
          </p:nvPr>
        </p:nvSpPr>
        <p:spPr>
          <a:xfrm>
            <a:off x="3352850" y="3446000"/>
            <a:ext cx="2438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5"/>
          </p:nvPr>
        </p:nvSpPr>
        <p:spPr>
          <a:xfrm>
            <a:off x="6212000" y="2679350"/>
            <a:ext cx="24384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6"/>
          </p:nvPr>
        </p:nvSpPr>
        <p:spPr>
          <a:xfrm>
            <a:off x="6212000" y="2169650"/>
            <a:ext cx="2438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 2">
  <p:cSld name="CUSTOM_1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 rot="5400000">
            <a:off x="7724200" y="3930350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/>
          <p:nvPr/>
        </p:nvSpPr>
        <p:spPr>
          <a:xfrm rot="5400000">
            <a:off x="7954219" y="4160232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"/>
          <p:cNvSpPr/>
          <p:nvPr/>
        </p:nvSpPr>
        <p:spPr>
          <a:xfrm rot="5400000">
            <a:off x="8336847" y="4542372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5"/>
          <p:cNvSpPr/>
          <p:nvPr/>
        </p:nvSpPr>
        <p:spPr>
          <a:xfrm rot="5400000">
            <a:off x="-1248350" y="3930350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"/>
          <p:cNvSpPr/>
          <p:nvPr/>
        </p:nvSpPr>
        <p:spPr>
          <a:xfrm rot="5400000">
            <a:off x="-1018331" y="4160232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5"/>
          <p:cNvSpPr/>
          <p:nvPr/>
        </p:nvSpPr>
        <p:spPr>
          <a:xfrm rot="5400000">
            <a:off x="-635703" y="4542372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5"/>
          <p:cNvSpPr/>
          <p:nvPr/>
        </p:nvSpPr>
        <p:spPr>
          <a:xfrm rot="5400000">
            <a:off x="6065525" y="-1236800"/>
            <a:ext cx="2147100" cy="214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/>
          <p:nvPr/>
        </p:nvSpPr>
        <p:spPr>
          <a:xfrm rot="5400000">
            <a:off x="6250760" y="-1051835"/>
            <a:ext cx="1776900" cy="1776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 rot="5400000">
            <a:off x="6558459" y="-744478"/>
            <a:ext cx="1160700" cy="116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 rot="5400000">
            <a:off x="1099325" y="-1236800"/>
            <a:ext cx="2147100" cy="214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 rot="5400000">
            <a:off x="1284560" y="-1051835"/>
            <a:ext cx="1776900" cy="1776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/>
          <p:nvPr/>
        </p:nvSpPr>
        <p:spPr>
          <a:xfrm rot="5400000">
            <a:off x="1592259" y="-744478"/>
            <a:ext cx="1160700" cy="116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1"/>
          </p:nvPr>
        </p:nvSpPr>
        <p:spPr>
          <a:xfrm>
            <a:off x="435225" y="3809750"/>
            <a:ext cx="2674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subTitle" idx="2"/>
          </p:nvPr>
        </p:nvSpPr>
        <p:spPr>
          <a:xfrm>
            <a:off x="435225" y="3323875"/>
            <a:ext cx="2674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25"/>
          <p:cNvSpPr txBox="1">
            <a:spLocks noGrp="1"/>
          </p:cNvSpPr>
          <p:nvPr>
            <p:ph type="subTitle" idx="3"/>
          </p:nvPr>
        </p:nvSpPr>
        <p:spPr>
          <a:xfrm>
            <a:off x="3234900" y="3809750"/>
            <a:ext cx="2674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4"/>
          </p:nvPr>
        </p:nvSpPr>
        <p:spPr>
          <a:xfrm>
            <a:off x="3234900" y="3323875"/>
            <a:ext cx="2674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subTitle" idx="5"/>
          </p:nvPr>
        </p:nvSpPr>
        <p:spPr>
          <a:xfrm>
            <a:off x="6034825" y="3809750"/>
            <a:ext cx="2674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6"/>
          </p:nvPr>
        </p:nvSpPr>
        <p:spPr>
          <a:xfrm>
            <a:off x="6034825" y="3323875"/>
            <a:ext cx="2674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 3">
  <p:cSld name="CUSTOM_11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subTitle" idx="1"/>
          </p:nvPr>
        </p:nvSpPr>
        <p:spPr>
          <a:xfrm>
            <a:off x="5429000" y="1736625"/>
            <a:ext cx="3002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6"/>
          <p:cNvSpPr txBox="1">
            <a:spLocks noGrp="1"/>
          </p:cNvSpPr>
          <p:nvPr>
            <p:ph type="subTitle" idx="2"/>
          </p:nvPr>
        </p:nvSpPr>
        <p:spPr>
          <a:xfrm>
            <a:off x="5429000" y="1365825"/>
            <a:ext cx="3002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subTitle" idx="3"/>
          </p:nvPr>
        </p:nvSpPr>
        <p:spPr>
          <a:xfrm>
            <a:off x="5429000" y="3010700"/>
            <a:ext cx="3002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6"/>
          <p:cNvSpPr txBox="1">
            <a:spLocks noGrp="1"/>
          </p:cNvSpPr>
          <p:nvPr>
            <p:ph type="subTitle" idx="4"/>
          </p:nvPr>
        </p:nvSpPr>
        <p:spPr>
          <a:xfrm>
            <a:off x="5429000" y="2639888"/>
            <a:ext cx="3002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26"/>
          <p:cNvSpPr txBox="1">
            <a:spLocks noGrp="1"/>
          </p:cNvSpPr>
          <p:nvPr>
            <p:ph type="subTitle" idx="5"/>
          </p:nvPr>
        </p:nvSpPr>
        <p:spPr>
          <a:xfrm>
            <a:off x="5429000" y="4121425"/>
            <a:ext cx="30021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6"/>
          <p:cNvSpPr txBox="1">
            <a:spLocks noGrp="1"/>
          </p:cNvSpPr>
          <p:nvPr>
            <p:ph type="subTitle" idx="6"/>
          </p:nvPr>
        </p:nvSpPr>
        <p:spPr>
          <a:xfrm>
            <a:off x="5429000" y="3750625"/>
            <a:ext cx="3002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26"/>
          <p:cNvSpPr/>
          <p:nvPr/>
        </p:nvSpPr>
        <p:spPr>
          <a:xfrm rot="5400000">
            <a:off x="-1239075" y="3599600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/>
          <p:nvPr/>
        </p:nvSpPr>
        <p:spPr>
          <a:xfrm rot="5400000">
            <a:off x="-1009056" y="3829482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6"/>
          <p:cNvSpPr/>
          <p:nvPr/>
        </p:nvSpPr>
        <p:spPr>
          <a:xfrm rot="5400000">
            <a:off x="-626428" y="4211622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6"/>
          <p:cNvSpPr/>
          <p:nvPr/>
        </p:nvSpPr>
        <p:spPr>
          <a:xfrm rot="5400000">
            <a:off x="8110425" y="-984500"/>
            <a:ext cx="2032200" cy="203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/>
          <p:nvPr/>
        </p:nvSpPr>
        <p:spPr>
          <a:xfrm rot="5400000">
            <a:off x="8285758" y="-809433"/>
            <a:ext cx="1681800" cy="168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 rot="5400000">
            <a:off x="8576784" y="-518407"/>
            <a:ext cx="1098900" cy="1099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">
  <p:cSld name="CUSTOM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/>
          <p:nvPr/>
        </p:nvSpPr>
        <p:spPr>
          <a:xfrm>
            <a:off x="7109200" y="-1128476"/>
            <a:ext cx="3730200" cy="3730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7430543" y="-807132"/>
            <a:ext cx="3087600" cy="3087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965564" y="-272208"/>
            <a:ext cx="2016600" cy="2018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-1214165" y="-1077263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-843988" y="-707153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subTitle" idx="1"/>
          </p:nvPr>
        </p:nvSpPr>
        <p:spPr>
          <a:xfrm>
            <a:off x="1199875" y="2121225"/>
            <a:ext cx="28854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2"/>
          </p:nvPr>
        </p:nvSpPr>
        <p:spPr>
          <a:xfrm>
            <a:off x="1081550" y="1750425"/>
            <a:ext cx="3122100" cy="3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subTitle" idx="3"/>
          </p:nvPr>
        </p:nvSpPr>
        <p:spPr>
          <a:xfrm>
            <a:off x="4938625" y="2121225"/>
            <a:ext cx="31257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subTitle" idx="4"/>
          </p:nvPr>
        </p:nvSpPr>
        <p:spPr>
          <a:xfrm>
            <a:off x="4938625" y="1750425"/>
            <a:ext cx="3125700" cy="3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subTitle" idx="5"/>
          </p:nvPr>
        </p:nvSpPr>
        <p:spPr>
          <a:xfrm>
            <a:off x="1081625" y="4121424"/>
            <a:ext cx="3122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ubTitle" idx="6"/>
          </p:nvPr>
        </p:nvSpPr>
        <p:spPr>
          <a:xfrm>
            <a:off x="1081625" y="3750625"/>
            <a:ext cx="3122100" cy="3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ubTitle" idx="7"/>
          </p:nvPr>
        </p:nvSpPr>
        <p:spPr>
          <a:xfrm>
            <a:off x="4938625" y="4121425"/>
            <a:ext cx="31257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8"/>
          </p:nvPr>
        </p:nvSpPr>
        <p:spPr>
          <a:xfrm>
            <a:off x="4938625" y="3750625"/>
            <a:ext cx="3125700" cy="370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">
  <p:cSld name="CUSTOM_2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 rot="5400000">
            <a:off x="6971700" y="-985700"/>
            <a:ext cx="2572500" cy="2572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8"/>
          <p:cNvSpPr/>
          <p:nvPr/>
        </p:nvSpPr>
        <p:spPr>
          <a:xfrm rot="5400000">
            <a:off x="7193471" y="-764071"/>
            <a:ext cx="2129100" cy="2129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8"/>
          <p:cNvSpPr/>
          <p:nvPr/>
        </p:nvSpPr>
        <p:spPr>
          <a:xfrm rot="5400000">
            <a:off x="7562236" y="-395970"/>
            <a:ext cx="1390500" cy="1392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8"/>
          <p:cNvSpPr/>
          <p:nvPr/>
        </p:nvSpPr>
        <p:spPr>
          <a:xfrm rot="5400000">
            <a:off x="-840725" y="-1598875"/>
            <a:ext cx="3372600" cy="3372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8"/>
          <p:cNvSpPr/>
          <p:nvPr/>
        </p:nvSpPr>
        <p:spPr>
          <a:xfrm rot="5400000">
            <a:off x="-473671" y="-1308329"/>
            <a:ext cx="2791200" cy="2791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8"/>
          <p:cNvSpPr/>
          <p:nvPr/>
        </p:nvSpPr>
        <p:spPr>
          <a:xfrm rot="5400000">
            <a:off x="-66477" y="-825636"/>
            <a:ext cx="1823100" cy="1825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/>
          <p:nvPr/>
        </p:nvSpPr>
        <p:spPr>
          <a:xfrm rot="5400000">
            <a:off x="8301775" y="4121425"/>
            <a:ext cx="2017500" cy="201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8"/>
          <p:cNvSpPr/>
          <p:nvPr/>
        </p:nvSpPr>
        <p:spPr>
          <a:xfrm rot="5400000">
            <a:off x="8475661" y="4295239"/>
            <a:ext cx="1669800" cy="1669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8"/>
          <p:cNvSpPr/>
          <p:nvPr/>
        </p:nvSpPr>
        <p:spPr>
          <a:xfrm rot="5400000">
            <a:off x="8764872" y="4583880"/>
            <a:ext cx="1090500" cy="1092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1"/>
          </p:nvPr>
        </p:nvSpPr>
        <p:spPr>
          <a:xfrm>
            <a:off x="304213" y="2318661"/>
            <a:ext cx="2784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2"/>
          </p:nvPr>
        </p:nvSpPr>
        <p:spPr>
          <a:xfrm>
            <a:off x="304213" y="1917075"/>
            <a:ext cx="27843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3"/>
          </p:nvPr>
        </p:nvSpPr>
        <p:spPr>
          <a:xfrm>
            <a:off x="3179875" y="2318660"/>
            <a:ext cx="2784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4"/>
          </p:nvPr>
        </p:nvSpPr>
        <p:spPr>
          <a:xfrm>
            <a:off x="3179875" y="1917075"/>
            <a:ext cx="27843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5"/>
          </p:nvPr>
        </p:nvSpPr>
        <p:spPr>
          <a:xfrm>
            <a:off x="6055188" y="2318661"/>
            <a:ext cx="2784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6"/>
          </p:nvPr>
        </p:nvSpPr>
        <p:spPr>
          <a:xfrm>
            <a:off x="6055188" y="1917075"/>
            <a:ext cx="27843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7"/>
          </p:nvPr>
        </p:nvSpPr>
        <p:spPr>
          <a:xfrm>
            <a:off x="304213" y="4154652"/>
            <a:ext cx="2784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8"/>
          </p:nvPr>
        </p:nvSpPr>
        <p:spPr>
          <a:xfrm>
            <a:off x="304213" y="3750629"/>
            <a:ext cx="27843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subTitle" idx="9"/>
          </p:nvPr>
        </p:nvSpPr>
        <p:spPr>
          <a:xfrm>
            <a:off x="3179875" y="4154650"/>
            <a:ext cx="2784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13"/>
          </p:nvPr>
        </p:nvSpPr>
        <p:spPr>
          <a:xfrm>
            <a:off x="3179875" y="3750627"/>
            <a:ext cx="27843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4"/>
          </p:nvPr>
        </p:nvSpPr>
        <p:spPr>
          <a:xfrm>
            <a:off x="6055188" y="4154652"/>
            <a:ext cx="27843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8"/>
          <p:cNvSpPr txBox="1">
            <a:spLocks noGrp="1"/>
          </p:cNvSpPr>
          <p:nvPr>
            <p:ph type="subTitle" idx="15"/>
          </p:nvPr>
        </p:nvSpPr>
        <p:spPr>
          <a:xfrm>
            <a:off x="6055188" y="3750629"/>
            <a:ext cx="27843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/>
          <p:nvPr/>
        </p:nvSpPr>
        <p:spPr>
          <a:xfrm rot="5400000">
            <a:off x="2512537" y="3317988"/>
            <a:ext cx="4119000" cy="4119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9"/>
          <p:cNvSpPr/>
          <p:nvPr/>
        </p:nvSpPr>
        <p:spPr>
          <a:xfrm rot="5400000">
            <a:off x="2867494" y="3672831"/>
            <a:ext cx="3409200" cy="340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9"/>
          <p:cNvSpPr/>
          <p:nvPr/>
        </p:nvSpPr>
        <p:spPr>
          <a:xfrm rot="5400000">
            <a:off x="3458205" y="4262726"/>
            <a:ext cx="2226900" cy="2228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9"/>
          <p:cNvSpPr/>
          <p:nvPr/>
        </p:nvSpPr>
        <p:spPr>
          <a:xfrm rot="5400000">
            <a:off x="7724200" y="-119547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9"/>
          <p:cNvSpPr/>
          <p:nvPr/>
        </p:nvSpPr>
        <p:spPr>
          <a:xfrm rot="5400000">
            <a:off x="7954219" y="-96559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9"/>
          <p:cNvSpPr/>
          <p:nvPr/>
        </p:nvSpPr>
        <p:spPr>
          <a:xfrm rot="5400000">
            <a:off x="8336847" y="-58345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"/>
          <p:cNvSpPr/>
          <p:nvPr/>
        </p:nvSpPr>
        <p:spPr>
          <a:xfrm rot="5400000">
            <a:off x="-1248350" y="-1195475"/>
            <a:ext cx="2668500" cy="266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9"/>
          <p:cNvSpPr/>
          <p:nvPr/>
        </p:nvSpPr>
        <p:spPr>
          <a:xfrm rot="5400000">
            <a:off x="-1018331" y="-965593"/>
            <a:ext cx="2208600" cy="2208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9"/>
          <p:cNvSpPr/>
          <p:nvPr/>
        </p:nvSpPr>
        <p:spPr>
          <a:xfrm rot="5400000">
            <a:off x="-635703" y="-583453"/>
            <a:ext cx="1442700" cy="1443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9"/>
          <p:cNvSpPr txBox="1">
            <a:spLocks noGrp="1"/>
          </p:cNvSpPr>
          <p:nvPr>
            <p:ph type="title" hasCustomPrompt="1"/>
          </p:nvPr>
        </p:nvSpPr>
        <p:spPr>
          <a:xfrm>
            <a:off x="2734563" y="1198108"/>
            <a:ext cx="35985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1"/>
          </p:nvPr>
        </p:nvSpPr>
        <p:spPr>
          <a:xfrm>
            <a:off x="2734563" y="1684706"/>
            <a:ext cx="3598500" cy="3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title" idx="2" hasCustomPrompt="1"/>
          </p:nvPr>
        </p:nvSpPr>
        <p:spPr>
          <a:xfrm>
            <a:off x="511563" y="3118958"/>
            <a:ext cx="35985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3"/>
          </p:nvPr>
        </p:nvSpPr>
        <p:spPr>
          <a:xfrm>
            <a:off x="511563" y="3605507"/>
            <a:ext cx="3598500" cy="3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title" idx="4" hasCustomPrompt="1"/>
          </p:nvPr>
        </p:nvSpPr>
        <p:spPr>
          <a:xfrm>
            <a:off x="5033938" y="3118958"/>
            <a:ext cx="35985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362" name="Google Shape;362;p29"/>
          <p:cNvSpPr txBox="1">
            <a:spLocks noGrp="1"/>
          </p:cNvSpPr>
          <p:nvPr>
            <p:ph type="subTitle" idx="5"/>
          </p:nvPr>
        </p:nvSpPr>
        <p:spPr>
          <a:xfrm>
            <a:off x="5033938" y="3605507"/>
            <a:ext cx="3598500" cy="3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">
  <p:cSld name="CUSTOM_9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/>
          <p:nvPr/>
        </p:nvSpPr>
        <p:spPr>
          <a:xfrm rot="2700000">
            <a:off x="-2992977" y="-2522795"/>
            <a:ext cx="10187005" cy="10187005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-2633289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0"/>
          <p:cNvSpPr/>
          <p:nvPr/>
        </p:nvSpPr>
        <p:spPr>
          <a:xfrm>
            <a:off x="-2278120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0"/>
          <p:cNvSpPr/>
          <p:nvPr/>
        </p:nvSpPr>
        <p:spPr>
          <a:xfrm>
            <a:off x="7932727" y="-1286450"/>
            <a:ext cx="2860800" cy="286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8179181" y="-1039995"/>
            <a:ext cx="2367900" cy="236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8589516" y="-629735"/>
            <a:ext cx="1546800" cy="154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/>
          <p:nvPr/>
        </p:nvSpPr>
        <p:spPr>
          <a:xfrm>
            <a:off x="7406225" y="3967900"/>
            <a:ext cx="2283000" cy="2283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/>
          <p:nvPr/>
        </p:nvSpPr>
        <p:spPr>
          <a:xfrm rot="10800000">
            <a:off x="7602921" y="4164596"/>
            <a:ext cx="1889700" cy="1889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948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7930373" y="4491989"/>
            <a:ext cx="1234500" cy="1235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subTitle" idx="1"/>
          </p:nvPr>
        </p:nvSpPr>
        <p:spPr>
          <a:xfrm>
            <a:off x="713225" y="1859400"/>
            <a:ext cx="4691700" cy="10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0"/>
          <p:cNvSpPr txBox="1">
            <a:spLocks noGrp="1"/>
          </p:cNvSpPr>
          <p:nvPr>
            <p:ph type="title"/>
          </p:nvPr>
        </p:nvSpPr>
        <p:spPr>
          <a:xfrm>
            <a:off x="713225" y="2913300"/>
            <a:ext cx="4691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 rot="4290670">
            <a:off x="-882713" y="-804818"/>
            <a:ext cx="1715125" cy="1715125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734910" y="-657060"/>
            <a:ext cx="1419600" cy="1419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-488932" y="-411126"/>
            <a:ext cx="927300" cy="92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4"/>
          <p:cNvSpPr/>
          <p:nvPr/>
        </p:nvSpPr>
        <p:spPr>
          <a:xfrm rot="5400000">
            <a:off x="8311775" y="4204225"/>
            <a:ext cx="1715100" cy="1715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59515" y="4351965"/>
            <a:ext cx="1419600" cy="1419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705493" y="4597899"/>
            <a:ext cx="927300" cy="92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713225" y="1152475"/>
            <a:ext cx="7717800" cy="34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/>
          <p:nvPr/>
        </p:nvSpPr>
        <p:spPr>
          <a:xfrm rot="5400000">
            <a:off x="7037550" y="1547800"/>
            <a:ext cx="2880000" cy="28800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"/>
          <p:cNvSpPr/>
          <p:nvPr/>
        </p:nvSpPr>
        <p:spPr>
          <a:xfrm rot="5400000">
            <a:off x="7285941" y="1795909"/>
            <a:ext cx="2383500" cy="2383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"/>
          <p:cNvSpPr/>
          <p:nvPr/>
        </p:nvSpPr>
        <p:spPr>
          <a:xfrm rot="5400000">
            <a:off x="7698677" y="2207947"/>
            <a:ext cx="1556700" cy="1558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1"/>
          <p:cNvSpPr/>
          <p:nvPr/>
        </p:nvSpPr>
        <p:spPr>
          <a:xfrm rot="5400000">
            <a:off x="569900" y="4296250"/>
            <a:ext cx="2384400" cy="2384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1"/>
          <p:cNvSpPr/>
          <p:nvPr/>
        </p:nvSpPr>
        <p:spPr>
          <a:xfrm rot="5400000">
            <a:off x="775479" y="4501671"/>
            <a:ext cx="1973400" cy="1973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1"/>
          <p:cNvSpPr/>
          <p:nvPr/>
        </p:nvSpPr>
        <p:spPr>
          <a:xfrm rot="5400000">
            <a:off x="1117074" y="4842937"/>
            <a:ext cx="1289100" cy="1290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1"/>
          <p:cNvSpPr/>
          <p:nvPr/>
        </p:nvSpPr>
        <p:spPr>
          <a:xfrm rot="5400000">
            <a:off x="-745475" y="-1400525"/>
            <a:ext cx="3372600" cy="3372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"/>
          <p:cNvSpPr/>
          <p:nvPr/>
        </p:nvSpPr>
        <p:spPr>
          <a:xfrm rot="5400000">
            <a:off x="-454621" y="-1109979"/>
            <a:ext cx="2791200" cy="2791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"/>
          <p:cNvSpPr/>
          <p:nvPr/>
        </p:nvSpPr>
        <p:spPr>
          <a:xfrm rot="5400000">
            <a:off x="28773" y="-627286"/>
            <a:ext cx="1823100" cy="1825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775650" y="155125"/>
            <a:ext cx="7655400" cy="4422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"/>
          <p:cNvSpPr/>
          <p:nvPr/>
        </p:nvSpPr>
        <p:spPr>
          <a:xfrm>
            <a:off x="957375" y="346725"/>
            <a:ext cx="7292100" cy="4048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subTitle" idx="1"/>
          </p:nvPr>
        </p:nvSpPr>
        <p:spPr>
          <a:xfrm>
            <a:off x="713100" y="1151850"/>
            <a:ext cx="7717800" cy="14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9" name="Google Shape;389;p31"/>
          <p:cNvSpPr txBox="1">
            <a:spLocks noGrp="1"/>
          </p:cNvSpPr>
          <p:nvPr>
            <p:ph type="subTitle" idx="2"/>
          </p:nvPr>
        </p:nvSpPr>
        <p:spPr>
          <a:xfrm>
            <a:off x="713100" y="3758750"/>
            <a:ext cx="77178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0" name="Google Shape;390;p31"/>
          <p:cNvSpPr txBox="1"/>
          <p:nvPr/>
        </p:nvSpPr>
        <p:spPr>
          <a:xfrm>
            <a:off x="1755450" y="3235700"/>
            <a:ext cx="56331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/>
          <p:nvPr/>
        </p:nvSpPr>
        <p:spPr>
          <a:xfrm rot="5400000">
            <a:off x="-2228489" y="327425"/>
            <a:ext cx="4412100" cy="441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2"/>
          <p:cNvSpPr/>
          <p:nvPr/>
        </p:nvSpPr>
        <p:spPr>
          <a:xfrm rot="5400000">
            <a:off x="-1848100" y="707536"/>
            <a:ext cx="3651600" cy="3651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"/>
          <p:cNvSpPr/>
          <p:nvPr/>
        </p:nvSpPr>
        <p:spPr>
          <a:xfrm rot="5400000">
            <a:off x="-1216051" y="1338900"/>
            <a:ext cx="2385300" cy="238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2"/>
          <p:cNvSpPr/>
          <p:nvPr/>
        </p:nvSpPr>
        <p:spPr>
          <a:xfrm rot="5400000">
            <a:off x="6960389" y="327425"/>
            <a:ext cx="4412100" cy="4412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/>
          <p:nvPr/>
        </p:nvSpPr>
        <p:spPr>
          <a:xfrm rot="5400000">
            <a:off x="7340778" y="707536"/>
            <a:ext cx="3651600" cy="3651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 rot="5400000">
            <a:off x="7972827" y="1338900"/>
            <a:ext cx="2385300" cy="2388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/>
          <p:nvPr/>
        </p:nvSpPr>
        <p:spPr>
          <a:xfrm rot="5400000">
            <a:off x="-2287450" y="2537575"/>
            <a:ext cx="4859400" cy="4859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 rot="5400000">
            <a:off x="-1868503" y="2956227"/>
            <a:ext cx="4021800" cy="402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 rot="5400000">
            <a:off x="-1172362" y="3651612"/>
            <a:ext cx="2627100" cy="2630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3"/>
          <p:cNvSpPr/>
          <p:nvPr/>
        </p:nvSpPr>
        <p:spPr>
          <a:xfrm rot="5400000">
            <a:off x="6572050" y="-2447325"/>
            <a:ext cx="4859400" cy="4859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3"/>
          <p:cNvSpPr/>
          <p:nvPr/>
        </p:nvSpPr>
        <p:spPr>
          <a:xfrm rot="5400000">
            <a:off x="6990997" y="-2028673"/>
            <a:ext cx="4021800" cy="4021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3"/>
          <p:cNvSpPr/>
          <p:nvPr/>
        </p:nvSpPr>
        <p:spPr>
          <a:xfrm rot="5400000">
            <a:off x="7687138" y="-1333288"/>
            <a:ext cx="2627100" cy="2630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>
            <a:off x="2814625" y="3456974"/>
            <a:ext cx="3514800" cy="351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3117408" y="3759757"/>
            <a:ext cx="2909400" cy="2909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3621526" y="4263785"/>
            <a:ext cx="1900200" cy="1901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7675850" y="-1265623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98185" y="-1043288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268362" y="-673178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-1436500" y="-1265623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-1214165" y="-1043288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-843988" y="-673178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1357325" y="3018975"/>
            <a:ext cx="2570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1449425" y="2648163"/>
            <a:ext cx="2386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3"/>
          </p:nvPr>
        </p:nvSpPr>
        <p:spPr>
          <a:xfrm>
            <a:off x="5216100" y="3145650"/>
            <a:ext cx="2570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4"/>
          </p:nvPr>
        </p:nvSpPr>
        <p:spPr>
          <a:xfrm>
            <a:off x="5308175" y="2648163"/>
            <a:ext cx="2386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/>
          <p:nvPr/>
        </p:nvSpPr>
        <p:spPr>
          <a:xfrm rot="5400000">
            <a:off x="-1514950" y="-1668275"/>
            <a:ext cx="2926500" cy="29265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5400000">
            <a:off x="-1262461" y="-1416164"/>
            <a:ext cx="2421900" cy="2421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5400000">
            <a:off x="-843038" y="-997011"/>
            <a:ext cx="1582200" cy="1583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5400000">
            <a:off x="7797550" y="-1454625"/>
            <a:ext cx="2499300" cy="2499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5400000">
            <a:off x="8013061" y="-1239336"/>
            <a:ext cx="2068500" cy="2068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5400000">
            <a:off x="8371381" y="-881492"/>
            <a:ext cx="1351200" cy="1352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6"/>
          <p:cNvSpPr/>
          <p:nvPr/>
        </p:nvSpPr>
        <p:spPr>
          <a:xfrm rot="5400000">
            <a:off x="3617850" y="4559650"/>
            <a:ext cx="1908300" cy="1908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6"/>
          <p:cNvSpPr/>
          <p:nvPr/>
        </p:nvSpPr>
        <p:spPr>
          <a:xfrm rot="5400000">
            <a:off x="3782574" y="4724026"/>
            <a:ext cx="1579200" cy="157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6"/>
          <p:cNvSpPr/>
          <p:nvPr/>
        </p:nvSpPr>
        <p:spPr>
          <a:xfrm rot="5400000">
            <a:off x="4055996" y="4997253"/>
            <a:ext cx="1031700" cy="1032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7854200" y="4312450"/>
            <a:ext cx="1856100" cy="1856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8014074" y="4472324"/>
            <a:ext cx="1536300" cy="15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8280256" y="4738458"/>
            <a:ext cx="1003500" cy="1004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8221588" y="-1240450"/>
            <a:ext cx="2404200" cy="2404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8428683" y="-1033355"/>
            <a:ext cx="1989900" cy="1989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8773486" y="-688613"/>
            <a:ext cx="1299900" cy="13008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>
            <a:off x="713225" y="1582100"/>
            <a:ext cx="4696500" cy="25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4480"/>
              </a:buClr>
              <a:buSzPts val="1600"/>
              <a:buFont typeface="Poppins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713225" y="1017150"/>
            <a:ext cx="46965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rot="10800000">
            <a:off x="1861364" y="900933"/>
            <a:ext cx="9112986" cy="3195342"/>
          </a:xfrm>
          <a:prstGeom prst="flowChartTerminator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8"/>
          <p:cNvSpPr/>
          <p:nvPr/>
        </p:nvSpPr>
        <p:spPr>
          <a:xfrm rot="10800000">
            <a:off x="2041592" y="1086674"/>
            <a:ext cx="8634708" cy="2823876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/>
          <p:nvPr/>
        </p:nvSpPr>
        <p:spPr>
          <a:xfrm>
            <a:off x="-963398" y="-1616950"/>
            <a:ext cx="2860800" cy="2860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-716944" y="-1370495"/>
            <a:ext cx="2367900" cy="23679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-306609" y="-960235"/>
            <a:ext cx="1546800" cy="154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 rot="5400000">
            <a:off x="568948" y="4144975"/>
            <a:ext cx="2153400" cy="2153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8"/>
          <p:cNvSpPr/>
          <p:nvPr/>
        </p:nvSpPr>
        <p:spPr>
          <a:xfrm rot="5400000">
            <a:off x="754542" y="4330482"/>
            <a:ext cx="1782300" cy="1782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/>
          <p:nvPr/>
        </p:nvSpPr>
        <p:spPr>
          <a:xfrm rot="5400000">
            <a:off x="1063288" y="4638890"/>
            <a:ext cx="1164300" cy="1165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"/>
          <p:cNvSpPr/>
          <p:nvPr/>
        </p:nvSpPr>
        <p:spPr>
          <a:xfrm>
            <a:off x="7960238" y="-1019750"/>
            <a:ext cx="2601600" cy="260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8184355" y="-795633"/>
            <a:ext cx="2153400" cy="21534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8557498" y="-422556"/>
            <a:ext cx="1406700" cy="14076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3641173" y="1800200"/>
            <a:ext cx="4461900" cy="12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rot="2040244">
            <a:off x="5312612" y="-2522881"/>
            <a:ext cx="10187361" cy="10187361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5672736" y="-2163039"/>
            <a:ext cx="9468000" cy="946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6027905" y="-1808958"/>
            <a:ext cx="8754900" cy="8760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6551500" y="-1285875"/>
            <a:ext cx="7710300" cy="771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700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-1436500" y="-1299598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-1214165" y="-1077263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-843988" y="-707153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>
            <a:off x="2235725" y="4224902"/>
            <a:ext cx="2580900" cy="2580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>
            <a:off x="2458060" y="4447237"/>
            <a:ext cx="2136300" cy="2136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>
            <a:off x="2828237" y="4817347"/>
            <a:ext cx="1395300" cy="1396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713225" y="1345875"/>
            <a:ext cx="4103400" cy="18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713225" y="3322125"/>
            <a:ext cx="41034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body" idx="1"/>
          </p:nvPr>
        </p:nvSpPr>
        <p:spPr>
          <a:xfrm>
            <a:off x="2590363" y="2269272"/>
            <a:ext cx="3955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 b="1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BECF0">
            <a:alpha val="4804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"/>
              <a:buNone/>
              <a:defRPr sz="28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"/>
              <a:buChar char="■"/>
              <a:defRPr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7" name="Google Shape;407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addyouremail@freepik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6"/>
          <p:cNvSpPr/>
          <p:nvPr/>
        </p:nvSpPr>
        <p:spPr>
          <a:xfrm rot="10800000">
            <a:off x="592839" y="960999"/>
            <a:ext cx="8014086" cy="3153384"/>
          </a:xfrm>
          <a:prstGeom prst="flowChartTerminator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6"/>
          <p:cNvSpPr/>
          <p:nvPr/>
        </p:nvSpPr>
        <p:spPr>
          <a:xfrm rot="10800000">
            <a:off x="783318" y="1140105"/>
            <a:ext cx="7623882" cy="2761020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6"/>
          <p:cNvSpPr txBox="1">
            <a:spLocks noGrp="1"/>
          </p:cNvSpPr>
          <p:nvPr>
            <p:ph type="subTitle" idx="1"/>
          </p:nvPr>
        </p:nvSpPr>
        <p:spPr>
          <a:xfrm>
            <a:off x="1750925" y="3178413"/>
            <a:ext cx="5697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Powered by </a:t>
            </a:r>
            <a:r>
              <a:rPr lang="en" b="1" dirty="0" err="1">
                <a:solidFill>
                  <a:srgbClr val="0070C0"/>
                </a:solidFill>
              </a:rPr>
              <a:t>LearnIt</a:t>
            </a:r>
            <a:endParaRPr lang="en-US" dirty="0" err="1">
              <a:solidFill>
                <a:srgbClr val="0070C0"/>
              </a:solidFill>
            </a:endParaRPr>
          </a:p>
        </p:txBody>
      </p:sp>
      <p:sp>
        <p:nvSpPr>
          <p:cNvPr id="416" name="Google Shape;416;p36"/>
          <p:cNvSpPr txBox="1">
            <a:spLocks noGrp="1"/>
          </p:cNvSpPr>
          <p:nvPr>
            <p:ph type="ctrTitle"/>
          </p:nvPr>
        </p:nvSpPr>
        <p:spPr>
          <a:xfrm>
            <a:off x="1746350" y="1570885"/>
            <a:ext cx="5697900" cy="148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Canvas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6"/>
          <p:cNvSpPr/>
          <p:nvPr/>
        </p:nvSpPr>
        <p:spPr>
          <a:xfrm>
            <a:off x="3564550" y="864250"/>
            <a:ext cx="2014800" cy="2014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6"/>
          <p:cNvSpPr/>
          <p:nvPr/>
        </p:nvSpPr>
        <p:spPr>
          <a:xfrm>
            <a:off x="3749105" y="1049500"/>
            <a:ext cx="1644300" cy="16443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2642550" y="3074775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80" name="Google Shape;580;p46"/>
          <p:cNvSpPr txBox="1">
            <a:spLocks noGrp="1"/>
          </p:cNvSpPr>
          <p:nvPr>
            <p:ph type="subTitle" idx="1"/>
          </p:nvPr>
        </p:nvSpPr>
        <p:spPr>
          <a:xfrm>
            <a:off x="2642550" y="3870675"/>
            <a:ext cx="38589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0">
              <a:lnSpc>
                <a:spcPct val="114999"/>
              </a:lnSpc>
            </a:pPr>
            <a:endParaRPr lang="en" dirty="0"/>
          </a:p>
        </p:txBody>
      </p:sp>
      <p:sp>
        <p:nvSpPr>
          <p:cNvPr id="581" name="Google Shape;581;p46"/>
          <p:cNvSpPr txBox="1">
            <a:spLocks noGrp="1"/>
          </p:cNvSpPr>
          <p:nvPr>
            <p:ph type="title" idx="2"/>
          </p:nvPr>
        </p:nvSpPr>
        <p:spPr>
          <a:xfrm>
            <a:off x="3749850" y="1482700"/>
            <a:ext cx="16443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"/>
          <p:cNvSpPr/>
          <p:nvPr/>
        </p:nvSpPr>
        <p:spPr>
          <a:xfrm rot="10800000">
            <a:off x="2177776" y="1754694"/>
            <a:ext cx="4780674" cy="1634256"/>
          </a:xfrm>
          <a:prstGeom prst="flowChartTerminator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8"/>
          <p:cNvSpPr/>
          <p:nvPr/>
        </p:nvSpPr>
        <p:spPr>
          <a:xfrm rot="10800000">
            <a:off x="2314789" y="1887372"/>
            <a:ext cx="4506624" cy="1368900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8"/>
          <p:cNvSpPr txBox="1">
            <a:spLocks noGrp="1"/>
          </p:cNvSpPr>
          <p:nvPr>
            <p:ph type="body" idx="1"/>
          </p:nvPr>
        </p:nvSpPr>
        <p:spPr>
          <a:xfrm>
            <a:off x="2590363" y="2269272"/>
            <a:ext cx="39555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Let's begin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9"/>
          <p:cNvSpPr txBox="1">
            <a:spLocks noGrp="1"/>
          </p:cNvSpPr>
          <p:nvPr>
            <p:ph type="title"/>
          </p:nvPr>
        </p:nvSpPr>
        <p:spPr>
          <a:xfrm>
            <a:off x="713225" y="1345875"/>
            <a:ext cx="4103400" cy="18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solidFill>
                  <a:srgbClr val="002060"/>
                </a:solidFill>
              </a:rPr>
              <a:t>B</a:t>
            </a:r>
            <a:r>
              <a:rPr lang="en" dirty="0">
                <a:solidFill>
                  <a:srgbClr val="0070C0"/>
                </a:solidFill>
              </a:rPr>
              <a:t>M</a:t>
            </a:r>
            <a:r>
              <a:rPr lang="en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636" name="Google Shape;636;p49"/>
          <p:cNvSpPr txBox="1">
            <a:spLocks noGrp="1"/>
          </p:cNvSpPr>
          <p:nvPr>
            <p:ph type="subTitle" idx="1"/>
          </p:nvPr>
        </p:nvSpPr>
        <p:spPr>
          <a:xfrm>
            <a:off x="659310" y="2815323"/>
            <a:ext cx="41034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Business Model Canvas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0"/>
          <p:cNvSpPr/>
          <p:nvPr/>
        </p:nvSpPr>
        <p:spPr>
          <a:xfrm>
            <a:off x="-181914" y="636690"/>
            <a:ext cx="9324467" cy="6962007"/>
          </a:xfrm>
          <a:prstGeom prst="roundRect">
            <a:avLst>
              <a:gd name="adj" fmla="val 4235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0"/>
          <p:cNvSpPr/>
          <p:nvPr/>
        </p:nvSpPr>
        <p:spPr>
          <a:xfrm>
            <a:off x="-257867" y="2929"/>
            <a:ext cx="9454956" cy="8294228"/>
          </a:xfrm>
          <a:prstGeom prst="roundRect">
            <a:avLst>
              <a:gd name="adj" fmla="val 4235"/>
            </a:avLst>
          </a:prstGeom>
          <a:solidFill>
            <a:schemeClr val="lt1"/>
          </a:solidFill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50"/>
          <p:cNvSpPr txBox="1">
            <a:spLocks noGrp="1"/>
          </p:cNvSpPr>
          <p:nvPr>
            <p:ph type="title"/>
          </p:nvPr>
        </p:nvSpPr>
        <p:spPr>
          <a:xfrm>
            <a:off x="713225" y="-366274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Model Canvas </a:t>
            </a:r>
            <a:endParaRPr dirty="0"/>
          </a:p>
        </p:txBody>
      </p:sp>
      <p:graphicFrame>
        <p:nvGraphicFramePr>
          <p:cNvPr id="644" name="Google Shape;644;p50"/>
          <p:cNvGraphicFramePr/>
          <p:nvPr>
            <p:extLst>
              <p:ext uri="{D42A27DB-BD31-4B8C-83A1-F6EECF244321}">
                <p14:modId xmlns:p14="http://schemas.microsoft.com/office/powerpoint/2010/main" val="3592018098"/>
              </p:ext>
            </p:extLst>
          </p:nvPr>
        </p:nvGraphicFramePr>
        <p:xfrm>
          <a:off x="-86264" y="258792"/>
          <a:ext cx="8995026" cy="7704161"/>
        </p:xfrm>
        <a:graphic>
          <a:graphicData uri="http://schemas.openxmlformats.org/drawingml/2006/table">
            <a:tbl>
              <a:tblPr>
                <a:noFill/>
                <a:tableStyleId>{3EFE7511-C1B2-40A4-9B82-285013FA2F20}</a:tableStyleId>
              </a:tblPr>
              <a:tblGrid>
                <a:gridCol w="1124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24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43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77451">
                <a:tc rowSpan="7" gridSpan="2"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Partenaires</a:t>
                      </a:r>
                      <a:r>
                        <a:rPr lang="en" sz="1200" b="1" dirty="0">
                          <a:solidFill>
                            <a:schemeClr val="dk1"/>
                          </a:solidFill>
                          <a:latin typeface="Work Sans"/>
                        </a:rPr>
                        <a:t> </a:t>
                      </a:r>
                      <a:r>
                        <a:rPr lang="en" sz="12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Clés</a:t>
                      </a:r>
                      <a:endParaRPr lang="en-US" dirty="0" err="1">
                        <a:sym typeface="Work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1" dirty="0">
                        <a:solidFill>
                          <a:schemeClr val="dk1"/>
                        </a:solidFill>
                        <a:latin typeface="Work Sans"/>
                      </a:endParaRPr>
                    </a:p>
                    <a:p>
                      <a:pPr marL="285750" marR="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12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  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  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Établissements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scolaires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et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universitaires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pour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l'intégration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de la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plateforme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dans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leurs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programmes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d'apprentissage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" sz="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     Entreprises pour des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partenariats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de formation </a:t>
                      </a:r>
                      <a:r>
                        <a:rPr lang="en" sz="800" b="0" i="0" u="none" strike="noStrike" noProof="0" dirty="0" err="1">
                          <a:solidFill>
                            <a:srgbClr val="000000"/>
                          </a:solidFill>
                          <a:latin typeface="Arial"/>
                        </a:rPr>
                        <a:t>professionnelle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" sz="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     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Fournisseurs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de services de 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paiement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en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ligne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b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pour 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faciliter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les transactions 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financières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en-US" sz="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lang="en" sz="8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Plateformes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de marketing numérique pour 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promouvoir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la 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plateforme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et 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attirer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 de nouveaux </a:t>
                      </a:r>
                      <a:r>
                        <a:rPr lang="en" sz="800" b="0" i="0" u="none" strike="noStrike" noProof="0" err="1">
                          <a:solidFill>
                            <a:srgbClr val="000000"/>
                          </a:solidFill>
                          <a:latin typeface="Arial"/>
                        </a:rPr>
                        <a:t>utilisateurs</a:t>
                      </a:r>
                      <a:r>
                        <a:rPr lang="en" sz="8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.</a:t>
                      </a:r>
                      <a:endParaRPr lang="en" sz="800" dirty="0">
                        <a:solidFill>
                          <a:srgbClr val="000000"/>
                        </a:solidFill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" sz="1200" b="0" i="0" u="none" strike="noStrike" noProof="0" dirty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600" dirty="0">
                        <a:solidFill>
                          <a:schemeClr val="dk1"/>
                        </a:solidFill>
                        <a:latin typeface="Nunit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600" b="0" i="0" u="none" strike="noStrike" noProof="0" dirty="0">
                        <a:sym typeface="Nunito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600" dirty="0">
                        <a:solidFill>
                          <a:schemeClr val="dk1"/>
                        </a:solidFill>
                        <a:latin typeface="Nunito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Activités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Work Sans"/>
                        </a:rPr>
                        <a:t> </a:t>
                      </a:r>
                      <a:r>
                        <a:rPr lang="en" sz="10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Clés</a:t>
                      </a:r>
                      <a:endParaRPr lang="en-US" dirty="0" err="1"/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br>
                        <a:rPr lang="en" sz="800" b="1" dirty="0">
                          <a:solidFill>
                            <a:srgbClr val="595F6B"/>
                          </a:solidFill>
                          <a:latin typeface="Work Sans"/>
                          <a:ea typeface="Work Sans"/>
                          <a:cs typeface="Work Sans"/>
                        </a:rPr>
                      </a:b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Acquisition et gestion des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formateurs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 du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contenu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pédagogiqu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Développement et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amélioration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continue de la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plateforme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 dirty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Marketing et promotion de la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plateforme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auprès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des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utilisateurs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potentiels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 dirty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Suivi et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évaluation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des performances des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apprenants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 dirty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Gestion des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paiements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, des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certificats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 du support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utilisateur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 dirty="0">
                        <a:solidFill>
                          <a:srgbClr val="14161B"/>
                        </a:solidFill>
                        <a:latin typeface="Arial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 gridSpan="2"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Work Sans"/>
                        </a:rPr>
                        <a:t>Proposition de </a:t>
                      </a:r>
                      <a:r>
                        <a:rPr lang="en" sz="10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valeur</a:t>
                      </a:r>
                      <a:endParaRPr lang="en-US" dirty="0" err="1"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Accès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à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une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large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variété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cours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en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ligne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dans divers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domaines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connaissances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-US" sz="800" b="0" i="0" u="none" strike="noStrike" noProof="0" dirty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Formation flexible et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personnalisée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adaptée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aux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besoins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individuels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apprenants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Certificats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reconnus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internationalement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pour attester 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compétences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acquises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Support et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accompagnement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apprenants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tout au long de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leur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parcours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d'apprentissage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Bibliothèque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ressources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complémentaires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pour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approfondir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les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connaissances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Formations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spécifiques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aux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besoins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professionnels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 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entreprises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Mobilité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grâce à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une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accessibilité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multiplateforme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(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ordinateurs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,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tablettes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, smartphones).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b="0" i="0" u="none" strike="noStrike" noProof="0" dirty="0">
                        <a:solidFill>
                          <a:srgbClr val="14161B"/>
                        </a:solidFill>
                        <a:latin typeface="Segoe UI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</a:rPr>
                        <a:t>Relation Client</a:t>
                      </a:r>
                      <a:endParaRPr lang="en" sz="10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Support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en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ligne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pour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répondre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aux questions 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utilisateurs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résoudre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les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problèmes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-US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Interaction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régulière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avec les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apprenants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via les forums de discussion et les sessions de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tutorat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en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ligne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Collecte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commentaires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utilisateurs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pour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améliorer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continuellement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l'expérience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utilisateur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700" b="0" i="0" u="none" strike="noStrike" noProof="0" dirty="0">
                        <a:solidFill>
                          <a:srgbClr val="14161B"/>
                        </a:solidFill>
                        <a:latin typeface="Segoe UI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 gridSpan="2"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</a:rPr>
                        <a:t>Segments Clients</a:t>
                      </a:r>
                      <a:br>
                        <a:rPr lang="en" sz="1000" b="1" dirty="0">
                          <a:solidFill>
                            <a:srgbClr val="595F6B"/>
                          </a:solidFill>
                          <a:latin typeface="Work Sans"/>
                          <a:ea typeface="Work Sans"/>
                          <a:cs typeface="Work Sans"/>
                        </a:rPr>
                      </a:br>
                      <a:endParaRPr lang="en-US" sz="1000">
                        <a:solidFill>
                          <a:srgbClr val="595F6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Étudiants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apprenants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tous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âges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 et 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niveaux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d'éducation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en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Algérie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-US" sz="800" b="0" i="0" u="none" strike="noStrike" noProof="0" dirty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Professionnels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à la recherche de formations continues et de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développement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compétences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 dirty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Entreprises et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organisations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cherchant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à former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leurs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employés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 dirty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Établissements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scolaires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universitaires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cherchant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à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compléter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leur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offre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d'apprentissage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en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ligne</a:t>
                      </a:r>
                      <a:r>
                        <a:rPr lang="en" sz="800" b="0" i="0" u="none" strike="noStrike" noProof="0" dirty="0">
                          <a:solidFill>
                            <a:srgbClr val="D1D5DB"/>
                          </a:solidFill>
                          <a:latin typeface="Arial"/>
                        </a:rPr>
                        <a:t>.</a:t>
                      </a:r>
                      <a:endParaRPr sz="800" dirty="0"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7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821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307380"/>
                  </a:ext>
                </a:extLst>
              </a:tr>
              <a:tr h="70593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77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371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</a:rPr>
                        <a:t>Ressources</a:t>
                      </a:r>
                      <a:r>
                        <a:rPr lang="en" sz="10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</a:rPr>
                        <a:t> </a:t>
                      </a:r>
                      <a:r>
                        <a:rPr lang="en" sz="1000" b="1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</a:rPr>
                        <a:t>Clés</a:t>
                      </a:r>
                      <a:br>
                        <a:rPr lang="en" sz="1000" b="1" dirty="0">
                          <a:solidFill>
                            <a:srgbClr val="595F6B"/>
                          </a:solidFill>
                          <a:latin typeface="Work Sans"/>
                          <a:ea typeface="Work Sans"/>
                          <a:cs typeface="Work Sans"/>
                        </a:rPr>
                      </a:br>
                      <a:endParaRPr sz="1000" b="1">
                        <a:solidFill>
                          <a:srgbClr val="595F6B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Plateforme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technologique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robuste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 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évolutive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pour 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héberger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 les 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cours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en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ligne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Équipe de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développement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 de maintenance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informatique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Experts et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formateurs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dans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différents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domaines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connaissances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Contenu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éducatif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qualité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, y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compris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cours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, 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ressources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 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évaluations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-US" sz="800" b="0" i="0" u="none" strike="noStrike" noProof="0" dirty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600" b="0" i="0" u="none" strike="noStrike" noProof="0" dirty="0">
                        <a:solidFill>
                          <a:srgbClr val="14161B"/>
                        </a:solidFill>
                        <a:latin typeface="Segoe UI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lvl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</a:rPr>
                        <a:t>Canaux</a:t>
                      </a:r>
                      <a:br>
                        <a:rPr lang="en" sz="1000" b="1" dirty="0">
                          <a:solidFill>
                            <a:srgbClr val="595F6B"/>
                          </a:solidFill>
                          <a:latin typeface="Work Sans"/>
                          <a:ea typeface="Work Sans"/>
                          <a:cs typeface="Work Sans"/>
                        </a:rPr>
                      </a:br>
                      <a:endParaRPr sz="800">
                        <a:solidFill>
                          <a:srgbClr val="595F6B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Plateforme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en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ligne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accessible via un site web et 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une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 application mobile.</a:t>
                      </a:r>
                      <a:endParaRPr lang="en" sz="800" b="0" i="0" u="none" strike="noStrike" noProof="0" dirty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Partenariats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avec 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établissements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scolaires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,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universitaires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 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entreprises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pour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promouvoir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la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plateforme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Campagnes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 marketing numérique, y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compris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les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réseaux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sociaux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 la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publicité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en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ligne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Relations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publiques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 participation à 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événements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éducatifs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pour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accroître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la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visibilité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  <a:sym typeface="Nunito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600" b="0" i="0" u="none" strike="noStrike" noProof="0" dirty="0">
                        <a:solidFill>
                          <a:srgbClr val="14161B"/>
                        </a:solidFill>
                        <a:latin typeface="Segoe UI"/>
                        <a:sym typeface="Nunito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70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629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634">
                <a:tc rowSpan="2" grid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</a:rPr>
                        <a:t>Structure de </a:t>
                      </a:r>
                      <a:r>
                        <a:rPr lang="en" sz="1000" b="1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</a:rPr>
                        <a:t>co</a:t>
                      </a:r>
                      <a:r>
                        <a:rPr lang="en" sz="1000" b="1" i="0" u="none" strike="noStrike" noProof="0" dirty="0" err="1">
                          <a:solidFill>
                            <a:schemeClr val="tx1"/>
                          </a:solidFill>
                        </a:rPr>
                        <a:t>û</a:t>
                      </a:r>
                      <a:r>
                        <a:rPr lang="en" sz="1000" b="1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</a:rPr>
                        <a:t>ts</a:t>
                      </a:r>
                      <a:endParaRPr sz="1000" b="1" dirty="0" err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Développement et maintenance de la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plateforme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technologique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-US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Rémunération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des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formateurs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 des experts.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Frais de marketing et de promotion.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Support client et gestion des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plaintes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Coûts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d'hébergement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 de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sécurité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 la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plateforme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Frais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juridiques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et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administratifs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700" b="0" i="0" u="none" strike="noStrike" noProof="0" dirty="0">
                        <a:solidFill>
                          <a:srgbClr val="14161B"/>
                        </a:solidFill>
                        <a:latin typeface="Segoe UI"/>
                        <a:sym typeface="Nunito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600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</a:rPr>
                        <a:t>Flux de </a:t>
                      </a:r>
                      <a:r>
                        <a:rPr lang="en" sz="1000" b="1" dirty="0" err="1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</a:rPr>
                        <a:t>revenus</a:t>
                      </a:r>
                      <a:endParaRPr sz="1000" b="1" dirty="0" err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Ventes de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cours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en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ligne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, avec des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revenus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générés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par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chaque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achat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 dirty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Plans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d'abonnement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mensuels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ou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annuels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, avec des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revenus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dirty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récurrents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 dirty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Partenariats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avec 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entreprises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pour des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revenus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provenant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 formations sur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mesure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lang="en" sz="800" b="0" i="0" u="none" strike="noStrike" noProof="0">
                        <a:solidFill>
                          <a:srgbClr val="14161B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Revenus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publicitaires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ou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parrainage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 de la part de </a:t>
                      </a:r>
                      <a:r>
                        <a:rPr lang="en" sz="800" b="0" i="0" u="none" strike="noStrike" noProof="0" err="1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partenaires</a:t>
                      </a:r>
                      <a:r>
                        <a:rPr lang="en" sz="800" b="0" i="0" u="none" strike="noStrike" noProof="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Arial"/>
                        </a:rPr>
                        <a:t>.</a:t>
                      </a:r>
                      <a:endParaRPr sz="800" dirty="0">
                        <a:sym typeface="Nunito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192"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" name="Google Shape;645;p50"/>
          <p:cNvSpPr/>
          <p:nvPr/>
        </p:nvSpPr>
        <p:spPr>
          <a:xfrm>
            <a:off x="1941741" y="501303"/>
            <a:ext cx="142723" cy="138526"/>
          </a:xfrm>
          <a:custGeom>
            <a:avLst/>
            <a:gdLst/>
            <a:ahLst/>
            <a:cxnLst/>
            <a:rect l="l" t="t" r="r" b="b"/>
            <a:pathLst>
              <a:path w="14145" h="13729" extrusionOk="0">
                <a:moveTo>
                  <a:pt x="5645" y="821"/>
                </a:moveTo>
                <a:cubicBezTo>
                  <a:pt x="5661" y="821"/>
                  <a:pt x="5676" y="822"/>
                  <a:pt x="5691" y="822"/>
                </a:cubicBezTo>
                <a:cubicBezTo>
                  <a:pt x="5846" y="834"/>
                  <a:pt x="6013" y="918"/>
                  <a:pt x="6132" y="1037"/>
                </a:cubicBezTo>
                <a:lnTo>
                  <a:pt x="7394" y="2299"/>
                </a:lnTo>
                <a:cubicBezTo>
                  <a:pt x="7715" y="2608"/>
                  <a:pt x="7668" y="3156"/>
                  <a:pt x="7263" y="3406"/>
                </a:cubicBezTo>
                <a:cubicBezTo>
                  <a:pt x="7156" y="3466"/>
                  <a:pt x="7025" y="3513"/>
                  <a:pt x="6906" y="3513"/>
                </a:cubicBezTo>
                <a:cubicBezTo>
                  <a:pt x="6715" y="3513"/>
                  <a:pt x="6537" y="3442"/>
                  <a:pt x="6394" y="3311"/>
                </a:cubicBezTo>
                <a:lnTo>
                  <a:pt x="5120" y="2025"/>
                </a:lnTo>
                <a:cubicBezTo>
                  <a:pt x="4858" y="1763"/>
                  <a:pt x="4858" y="1311"/>
                  <a:pt x="5120" y="1037"/>
                </a:cubicBezTo>
                <a:cubicBezTo>
                  <a:pt x="5263" y="893"/>
                  <a:pt x="5448" y="821"/>
                  <a:pt x="5645" y="821"/>
                </a:cubicBezTo>
                <a:close/>
                <a:moveTo>
                  <a:pt x="4036" y="2418"/>
                </a:moveTo>
                <a:cubicBezTo>
                  <a:pt x="4227" y="2418"/>
                  <a:pt x="4405" y="2489"/>
                  <a:pt x="4536" y="2620"/>
                </a:cubicBezTo>
                <a:lnTo>
                  <a:pt x="5822" y="3906"/>
                </a:lnTo>
                <a:lnTo>
                  <a:pt x="6132" y="4216"/>
                </a:lnTo>
                <a:cubicBezTo>
                  <a:pt x="6263" y="4347"/>
                  <a:pt x="6346" y="4525"/>
                  <a:pt x="6346" y="4728"/>
                </a:cubicBezTo>
                <a:cubicBezTo>
                  <a:pt x="6346" y="4918"/>
                  <a:pt x="6263" y="5097"/>
                  <a:pt x="6132" y="5228"/>
                </a:cubicBezTo>
                <a:cubicBezTo>
                  <a:pt x="6001" y="5359"/>
                  <a:pt x="5822" y="5442"/>
                  <a:pt x="5632" y="5442"/>
                </a:cubicBezTo>
                <a:cubicBezTo>
                  <a:pt x="5429" y="5442"/>
                  <a:pt x="5251" y="5359"/>
                  <a:pt x="5120" y="5228"/>
                </a:cubicBezTo>
                <a:lnTo>
                  <a:pt x="4810" y="4918"/>
                </a:lnTo>
                <a:lnTo>
                  <a:pt x="3524" y="3620"/>
                </a:lnTo>
                <a:cubicBezTo>
                  <a:pt x="3262" y="3335"/>
                  <a:pt x="3262" y="2894"/>
                  <a:pt x="3524" y="2620"/>
                </a:cubicBezTo>
                <a:cubicBezTo>
                  <a:pt x="3667" y="2489"/>
                  <a:pt x="3846" y="2418"/>
                  <a:pt x="4036" y="2418"/>
                </a:cubicBezTo>
                <a:close/>
                <a:moveTo>
                  <a:pt x="2441" y="4013"/>
                </a:moveTo>
                <a:cubicBezTo>
                  <a:pt x="2631" y="4013"/>
                  <a:pt x="2810" y="4085"/>
                  <a:pt x="2953" y="4216"/>
                </a:cubicBezTo>
                <a:lnTo>
                  <a:pt x="4227" y="5502"/>
                </a:lnTo>
                <a:cubicBezTo>
                  <a:pt x="4513" y="5775"/>
                  <a:pt x="4501" y="6228"/>
                  <a:pt x="4227" y="6490"/>
                </a:cubicBezTo>
                <a:cubicBezTo>
                  <a:pt x="4096" y="6633"/>
                  <a:pt x="3917" y="6704"/>
                  <a:pt x="3727" y="6704"/>
                </a:cubicBezTo>
                <a:cubicBezTo>
                  <a:pt x="3524" y="6704"/>
                  <a:pt x="3346" y="6633"/>
                  <a:pt x="3215" y="6490"/>
                </a:cubicBezTo>
                <a:lnTo>
                  <a:pt x="1953" y="5228"/>
                </a:lnTo>
                <a:cubicBezTo>
                  <a:pt x="1810" y="5097"/>
                  <a:pt x="1738" y="4918"/>
                  <a:pt x="1738" y="4728"/>
                </a:cubicBezTo>
                <a:cubicBezTo>
                  <a:pt x="1726" y="4525"/>
                  <a:pt x="1798" y="4347"/>
                  <a:pt x="1941" y="4216"/>
                </a:cubicBezTo>
                <a:cubicBezTo>
                  <a:pt x="2072" y="4085"/>
                  <a:pt x="2250" y="4013"/>
                  <a:pt x="2441" y="4013"/>
                </a:cubicBezTo>
                <a:close/>
                <a:moveTo>
                  <a:pt x="1657" y="6405"/>
                </a:moveTo>
                <a:cubicBezTo>
                  <a:pt x="1842" y="6405"/>
                  <a:pt x="2008" y="6483"/>
                  <a:pt x="2143" y="6609"/>
                </a:cubicBezTo>
                <a:lnTo>
                  <a:pt x="3096" y="7561"/>
                </a:lnTo>
                <a:cubicBezTo>
                  <a:pt x="3381" y="7847"/>
                  <a:pt x="3381" y="8300"/>
                  <a:pt x="3096" y="8561"/>
                </a:cubicBezTo>
                <a:cubicBezTo>
                  <a:pt x="2965" y="8692"/>
                  <a:pt x="2786" y="8776"/>
                  <a:pt x="2596" y="8776"/>
                </a:cubicBezTo>
                <a:lnTo>
                  <a:pt x="2477" y="8776"/>
                </a:lnTo>
                <a:cubicBezTo>
                  <a:pt x="2322" y="8740"/>
                  <a:pt x="2191" y="8681"/>
                  <a:pt x="2084" y="8573"/>
                </a:cubicBezTo>
                <a:lnTo>
                  <a:pt x="1143" y="7621"/>
                </a:lnTo>
                <a:cubicBezTo>
                  <a:pt x="833" y="7311"/>
                  <a:pt x="869" y="6787"/>
                  <a:pt x="1238" y="6537"/>
                </a:cubicBezTo>
                <a:cubicBezTo>
                  <a:pt x="1322" y="6478"/>
                  <a:pt x="1417" y="6454"/>
                  <a:pt x="1524" y="6418"/>
                </a:cubicBezTo>
                <a:cubicBezTo>
                  <a:pt x="1569" y="6409"/>
                  <a:pt x="1614" y="6405"/>
                  <a:pt x="1657" y="6405"/>
                </a:cubicBezTo>
                <a:close/>
                <a:moveTo>
                  <a:pt x="11835" y="9919"/>
                </a:moveTo>
                <a:lnTo>
                  <a:pt x="12180" y="10252"/>
                </a:lnTo>
                <a:cubicBezTo>
                  <a:pt x="12359" y="10443"/>
                  <a:pt x="12299" y="10836"/>
                  <a:pt x="12025" y="11097"/>
                </a:cubicBezTo>
                <a:lnTo>
                  <a:pt x="10418" y="12693"/>
                </a:lnTo>
                <a:cubicBezTo>
                  <a:pt x="10287" y="12830"/>
                  <a:pt x="10108" y="12898"/>
                  <a:pt x="9930" y="12898"/>
                </a:cubicBezTo>
                <a:cubicBezTo>
                  <a:pt x="9751" y="12898"/>
                  <a:pt x="9573" y="12830"/>
                  <a:pt x="9442" y="12693"/>
                </a:cubicBezTo>
                <a:lnTo>
                  <a:pt x="8989" y="12252"/>
                </a:lnTo>
                <a:cubicBezTo>
                  <a:pt x="9573" y="12002"/>
                  <a:pt x="10097" y="11657"/>
                  <a:pt x="10537" y="11205"/>
                </a:cubicBezTo>
                <a:lnTo>
                  <a:pt x="11835" y="9919"/>
                </a:lnTo>
                <a:close/>
                <a:moveTo>
                  <a:pt x="8477" y="773"/>
                </a:moveTo>
                <a:cubicBezTo>
                  <a:pt x="8489" y="773"/>
                  <a:pt x="8501" y="774"/>
                  <a:pt x="8513" y="775"/>
                </a:cubicBezTo>
                <a:cubicBezTo>
                  <a:pt x="8965" y="822"/>
                  <a:pt x="9239" y="1156"/>
                  <a:pt x="9239" y="1513"/>
                </a:cubicBezTo>
                <a:cubicBezTo>
                  <a:pt x="9239" y="1703"/>
                  <a:pt x="9168" y="1882"/>
                  <a:pt x="9037" y="2013"/>
                </a:cubicBezTo>
                <a:cubicBezTo>
                  <a:pt x="8965" y="2084"/>
                  <a:pt x="8918" y="2204"/>
                  <a:pt x="8918" y="2311"/>
                </a:cubicBezTo>
                <a:cubicBezTo>
                  <a:pt x="8918" y="2418"/>
                  <a:pt x="8965" y="2525"/>
                  <a:pt x="9037" y="2608"/>
                </a:cubicBezTo>
                <a:cubicBezTo>
                  <a:pt x="9120" y="2692"/>
                  <a:pt x="9227" y="2733"/>
                  <a:pt x="9333" y="2733"/>
                </a:cubicBezTo>
                <a:cubicBezTo>
                  <a:pt x="9439" y="2733"/>
                  <a:pt x="9543" y="2692"/>
                  <a:pt x="9620" y="2608"/>
                </a:cubicBezTo>
                <a:cubicBezTo>
                  <a:pt x="9757" y="2465"/>
                  <a:pt x="9939" y="2394"/>
                  <a:pt x="10119" y="2394"/>
                </a:cubicBezTo>
                <a:cubicBezTo>
                  <a:pt x="10299" y="2394"/>
                  <a:pt x="10478" y="2465"/>
                  <a:pt x="10609" y="2608"/>
                </a:cubicBezTo>
                <a:cubicBezTo>
                  <a:pt x="10894" y="2894"/>
                  <a:pt x="10894" y="3335"/>
                  <a:pt x="10609" y="3608"/>
                </a:cubicBezTo>
                <a:cubicBezTo>
                  <a:pt x="10537" y="3680"/>
                  <a:pt x="10489" y="3799"/>
                  <a:pt x="10489" y="3906"/>
                </a:cubicBezTo>
                <a:cubicBezTo>
                  <a:pt x="10489" y="4013"/>
                  <a:pt x="10537" y="4109"/>
                  <a:pt x="10609" y="4204"/>
                </a:cubicBezTo>
                <a:cubicBezTo>
                  <a:pt x="10692" y="4287"/>
                  <a:pt x="10802" y="4329"/>
                  <a:pt x="10909" y="4329"/>
                </a:cubicBezTo>
                <a:cubicBezTo>
                  <a:pt x="11016" y="4329"/>
                  <a:pt x="11120" y="4287"/>
                  <a:pt x="11192" y="4204"/>
                </a:cubicBezTo>
                <a:cubicBezTo>
                  <a:pt x="11323" y="4073"/>
                  <a:pt x="11501" y="3989"/>
                  <a:pt x="11704" y="3989"/>
                </a:cubicBezTo>
                <a:cubicBezTo>
                  <a:pt x="11894" y="3989"/>
                  <a:pt x="12073" y="4073"/>
                  <a:pt x="12204" y="4204"/>
                </a:cubicBezTo>
                <a:cubicBezTo>
                  <a:pt x="12335" y="4335"/>
                  <a:pt x="12418" y="4513"/>
                  <a:pt x="12418" y="4704"/>
                </a:cubicBezTo>
                <a:cubicBezTo>
                  <a:pt x="12418" y="4906"/>
                  <a:pt x="12335" y="5061"/>
                  <a:pt x="12204" y="5204"/>
                </a:cubicBezTo>
                <a:lnTo>
                  <a:pt x="11609" y="5799"/>
                </a:lnTo>
                <a:cubicBezTo>
                  <a:pt x="11466" y="5942"/>
                  <a:pt x="11442" y="6180"/>
                  <a:pt x="11585" y="6347"/>
                </a:cubicBezTo>
                <a:lnTo>
                  <a:pt x="11668" y="6466"/>
                </a:lnTo>
                <a:cubicBezTo>
                  <a:pt x="11726" y="6538"/>
                  <a:pt x="11813" y="6575"/>
                  <a:pt x="11902" y="6575"/>
                </a:cubicBezTo>
                <a:cubicBezTo>
                  <a:pt x="11961" y="6575"/>
                  <a:pt x="12021" y="6559"/>
                  <a:pt x="12073" y="6525"/>
                </a:cubicBezTo>
                <a:cubicBezTo>
                  <a:pt x="12202" y="6424"/>
                  <a:pt x="12352" y="6375"/>
                  <a:pt x="12502" y="6375"/>
                </a:cubicBezTo>
                <a:cubicBezTo>
                  <a:pt x="12686" y="6375"/>
                  <a:pt x="12870" y="6448"/>
                  <a:pt x="13014" y="6585"/>
                </a:cubicBezTo>
                <a:cubicBezTo>
                  <a:pt x="13287" y="6871"/>
                  <a:pt x="13287" y="7311"/>
                  <a:pt x="13014" y="7585"/>
                </a:cubicBezTo>
                <a:lnTo>
                  <a:pt x="12061" y="8538"/>
                </a:lnTo>
                <a:lnTo>
                  <a:pt x="10013" y="10574"/>
                </a:lnTo>
                <a:cubicBezTo>
                  <a:pt x="9180" y="11371"/>
                  <a:pt x="8118" y="11798"/>
                  <a:pt x="7049" y="11798"/>
                </a:cubicBezTo>
                <a:cubicBezTo>
                  <a:pt x="6698" y="11798"/>
                  <a:pt x="6346" y="11751"/>
                  <a:pt x="6001" y="11657"/>
                </a:cubicBezTo>
                <a:cubicBezTo>
                  <a:pt x="5989" y="11657"/>
                  <a:pt x="5965" y="11657"/>
                  <a:pt x="5965" y="11645"/>
                </a:cubicBezTo>
                <a:lnTo>
                  <a:pt x="5775" y="11645"/>
                </a:lnTo>
                <a:cubicBezTo>
                  <a:pt x="5775" y="11645"/>
                  <a:pt x="5763" y="11645"/>
                  <a:pt x="5763" y="11657"/>
                </a:cubicBezTo>
                <a:lnTo>
                  <a:pt x="5751" y="11657"/>
                </a:lnTo>
                <a:cubicBezTo>
                  <a:pt x="5751" y="11657"/>
                  <a:pt x="5727" y="11657"/>
                  <a:pt x="5727" y="11669"/>
                </a:cubicBezTo>
                <a:cubicBezTo>
                  <a:pt x="5727" y="11669"/>
                  <a:pt x="5715" y="11669"/>
                  <a:pt x="5715" y="11693"/>
                </a:cubicBezTo>
                <a:cubicBezTo>
                  <a:pt x="5715" y="11693"/>
                  <a:pt x="5703" y="11693"/>
                  <a:pt x="5703" y="11705"/>
                </a:cubicBezTo>
                <a:lnTo>
                  <a:pt x="5691" y="11717"/>
                </a:lnTo>
                <a:cubicBezTo>
                  <a:pt x="5691" y="11717"/>
                  <a:pt x="5667" y="11717"/>
                  <a:pt x="5667" y="11729"/>
                </a:cubicBezTo>
                <a:lnTo>
                  <a:pt x="5656" y="11752"/>
                </a:lnTo>
                <a:lnTo>
                  <a:pt x="5644" y="11752"/>
                </a:lnTo>
                <a:lnTo>
                  <a:pt x="4584" y="12800"/>
                </a:lnTo>
                <a:cubicBezTo>
                  <a:pt x="4489" y="12901"/>
                  <a:pt x="4367" y="12952"/>
                  <a:pt x="4245" y="12952"/>
                </a:cubicBezTo>
                <a:cubicBezTo>
                  <a:pt x="4123" y="12952"/>
                  <a:pt x="4001" y="12901"/>
                  <a:pt x="3905" y="12800"/>
                </a:cubicBezTo>
                <a:lnTo>
                  <a:pt x="2143" y="11050"/>
                </a:lnTo>
                <a:cubicBezTo>
                  <a:pt x="2012" y="10919"/>
                  <a:pt x="1917" y="10740"/>
                  <a:pt x="1917" y="10562"/>
                </a:cubicBezTo>
                <a:cubicBezTo>
                  <a:pt x="1905" y="10395"/>
                  <a:pt x="1965" y="10240"/>
                  <a:pt x="2072" y="10145"/>
                </a:cubicBezTo>
                <a:lnTo>
                  <a:pt x="2655" y="9562"/>
                </a:lnTo>
                <a:lnTo>
                  <a:pt x="2679" y="9562"/>
                </a:lnTo>
                <a:cubicBezTo>
                  <a:pt x="3096" y="9562"/>
                  <a:pt x="3489" y="9395"/>
                  <a:pt x="3762" y="9109"/>
                </a:cubicBezTo>
                <a:cubicBezTo>
                  <a:pt x="4215" y="8669"/>
                  <a:pt x="4334" y="8014"/>
                  <a:pt x="4108" y="7466"/>
                </a:cubicBezTo>
                <a:cubicBezTo>
                  <a:pt x="4393" y="7407"/>
                  <a:pt x="4655" y="7252"/>
                  <a:pt x="4882" y="7049"/>
                </a:cubicBezTo>
                <a:cubicBezTo>
                  <a:pt x="5120" y="6811"/>
                  <a:pt x="5275" y="6490"/>
                  <a:pt x="5310" y="6180"/>
                </a:cubicBezTo>
                <a:cubicBezTo>
                  <a:pt x="5429" y="6216"/>
                  <a:pt x="5572" y="6228"/>
                  <a:pt x="5703" y="6228"/>
                </a:cubicBezTo>
                <a:cubicBezTo>
                  <a:pt x="6120" y="6228"/>
                  <a:pt x="6501" y="6061"/>
                  <a:pt x="6787" y="5775"/>
                </a:cubicBezTo>
                <a:cubicBezTo>
                  <a:pt x="7084" y="5478"/>
                  <a:pt x="7239" y="5109"/>
                  <a:pt x="7239" y="4692"/>
                </a:cubicBezTo>
                <a:cubicBezTo>
                  <a:pt x="7239" y="4561"/>
                  <a:pt x="7215" y="4442"/>
                  <a:pt x="7191" y="4311"/>
                </a:cubicBezTo>
                <a:cubicBezTo>
                  <a:pt x="7513" y="4263"/>
                  <a:pt x="7811" y="4109"/>
                  <a:pt x="8049" y="3870"/>
                </a:cubicBezTo>
                <a:cubicBezTo>
                  <a:pt x="8644" y="3275"/>
                  <a:pt x="8644" y="2299"/>
                  <a:pt x="8049" y="1703"/>
                </a:cubicBezTo>
                <a:lnTo>
                  <a:pt x="7691" y="1346"/>
                </a:lnTo>
                <a:lnTo>
                  <a:pt x="8108" y="930"/>
                </a:lnTo>
                <a:cubicBezTo>
                  <a:pt x="8206" y="831"/>
                  <a:pt x="8344" y="773"/>
                  <a:pt x="8477" y="773"/>
                </a:cubicBezTo>
                <a:close/>
                <a:moveTo>
                  <a:pt x="5656" y="1"/>
                </a:moveTo>
                <a:cubicBezTo>
                  <a:pt x="5239" y="1"/>
                  <a:pt x="4858" y="168"/>
                  <a:pt x="4572" y="453"/>
                </a:cubicBezTo>
                <a:cubicBezTo>
                  <a:pt x="4262" y="763"/>
                  <a:pt x="4108" y="1180"/>
                  <a:pt x="4120" y="1596"/>
                </a:cubicBezTo>
                <a:lnTo>
                  <a:pt x="4060" y="1596"/>
                </a:lnTo>
                <a:cubicBezTo>
                  <a:pt x="3643" y="1596"/>
                  <a:pt x="3262" y="1763"/>
                  <a:pt x="2977" y="2037"/>
                </a:cubicBezTo>
                <a:cubicBezTo>
                  <a:pt x="2667" y="2358"/>
                  <a:pt x="2512" y="2775"/>
                  <a:pt x="2536" y="3192"/>
                </a:cubicBezTo>
                <a:lnTo>
                  <a:pt x="2477" y="3192"/>
                </a:lnTo>
                <a:cubicBezTo>
                  <a:pt x="2060" y="3192"/>
                  <a:pt x="1667" y="3358"/>
                  <a:pt x="1381" y="3632"/>
                </a:cubicBezTo>
                <a:cubicBezTo>
                  <a:pt x="1084" y="3930"/>
                  <a:pt x="941" y="4323"/>
                  <a:pt x="941" y="4716"/>
                </a:cubicBezTo>
                <a:cubicBezTo>
                  <a:pt x="941" y="5049"/>
                  <a:pt x="1048" y="5371"/>
                  <a:pt x="1238" y="5633"/>
                </a:cubicBezTo>
                <a:cubicBezTo>
                  <a:pt x="1000" y="5704"/>
                  <a:pt x="774" y="5835"/>
                  <a:pt x="595" y="6014"/>
                </a:cubicBezTo>
                <a:cubicBezTo>
                  <a:pt x="0" y="6609"/>
                  <a:pt x="0" y="7597"/>
                  <a:pt x="595" y="8192"/>
                </a:cubicBezTo>
                <a:lnTo>
                  <a:pt x="1548" y="9145"/>
                </a:lnTo>
                <a:cubicBezTo>
                  <a:pt x="1607" y="9204"/>
                  <a:pt x="1667" y="9252"/>
                  <a:pt x="1726" y="9288"/>
                </a:cubicBezTo>
                <a:lnTo>
                  <a:pt x="1441" y="9573"/>
                </a:lnTo>
                <a:cubicBezTo>
                  <a:pt x="1179" y="9835"/>
                  <a:pt x="1024" y="10216"/>
                  <a:pt x="1060" y="10633"/>
                </a:cubicBezTo>
                <a:cubicBezTo>
                  <a:pt x="1072" y="11014"/>
                  <a:pt x="1250" y="11395"/>
                  <a:pt x="1536" y="11669"/>
                </a:cubicBezTo>
                <a:lnTo>
                  <a:pt x="3143" y="13276"/>
                </a:lnTo>
                <a:cubicBezTo>
                  <a:pt x="3441" y="13574"/>
                  <a:pt x="3822" y="13729"/>
                  <a:pt x="4227" y="13729"/>
                </a:cubicBezTo>
                <a:cubicBezTo>
                  <a:pt x="4632" y="13729"/>
                  <a:pt x="5013" y="13574"/>
                  <a:pt x="5310" y="13276"/>
                </a:cubicBezTo>
                <a:lnTo>
                  <a:pt x="6060" y="12538"/>
                </a:lnTo>
                <a:cubicBezTo>
                  <a:pt x="6406" y="12610"/>
                  <a:pt x="6739" y="12633"/>
                  <a:pt x="7096" y="12633"/>
                </a:cubicBezTo>
                <a:cubicBezTo>
                  <a:pt x="7441" y="12633"/>
                  <a:pt x="7799" y="12610"/>
                  <a:pt x="8144" y="12538"/>
                </a:cubicBezTo>
                <a:lnTo>
                  <a:pt x="8882" y="13276"/>
                </a:lnTo>
                <a:cubicBezTo>
                  <a:pt x="9180" y="13574"/>
                  <a:pt x="9573" y="13729"/>
                  <a:pt x="9977" y="13729"/>
                </a:cubicBezTo>
                <a:cubicBezTo>
                  <a:pt x="10358" y="13729"/>
                  <a:pt x="10763" y="13574"/>
                  <a:pt x="11061" y="13276"/>
                </a:cubicBezTo>
                <a:lnTo>
                  <a:pt x="12668" y="11669"/>
                </a:lnTo>
                <a:cubicBezTo>
                  <a:pt x="13264" y="11074"/>
                  <a:pt x="13335" y="10169"/>
                  <a:pt x="12811" y="9657"/>
                </a:cubicBezTo>
                <a:lnTo>
                  <a:pt x="12478" y="9323"/>
                </a:lnTo>
                <a:lnTo>
                  <a:pt x="12597" y="9145"/>
                </a:lnTo>
                <a:lnTo>
                  <a:pt x="13549" y="8192"/>
                </a:lnTo>
                <a:cubicBezTo>
                  <a:pt x="14145" y="7597"/>
                  <a:pt x="14145" y="6609"/>
                  <a:pt x="13549" y="6002"/>
                </a:cubicBezTo>
                <a:cubicBezTo>
                  <a:pt x="13371" y="5823"/>
                  <a:pt x="13145" y="5692"/>
                  <a:pt x="12906" y="5609"/>
                </a:cubicBezTo>
                <a:cubicBezTo>
                  <a:pt x="13097" y="5347"/>
                  <a:pt x="13204" y="5037"/>
                  <a:pt x="13204" y="4704"/>
                </a:cubicBezTo>
                <a:cubicBezTo>
                  <a:pt x="13204" y="4287"/>
                  <a:pt x="13037" y="3906"/>
                  <a:pt x="12752" y="3620"/>
                </a:cubicBezTo>
                <a:cubicBezTo>
                  <a:pt x="12454" y="3323"/>
                  <a:pt x="12073" y="3168"/>
                  <a:pt x="11668" y="3168"/>
                </a:cubicBezTo>
                <a:lnTo>
                  <a:pt x="11621" y="3168"/>
                </a:lnTo>
                <a:cubicBezTo>
                  <a:pt x="11644" y="2763"/>
                  <a:pt x="11490" y="2334"/>
                  <a:pt x="11180" y="2025"/>
                </a:cubicBezTo>
                <a:cubicBezTo>
                  <a:pt x="10891" y="1736"/>
                  <a:pt x="10509" y="1582"/>
                  <a:pt x="10121" y="1582"/>
                </a:cubicBezTo>
                <a:cubicBezTo>
                  <a:pt x="10093" y="1582"/>
                  <a:pt x="10065" y="1583"/>
                  <a:pt x="10037" y="1584"/>
                </a:cubicBezTo>
                <a:lnTo>
                  <a:pt x="10037" y="1537"/>
                </a:lnTo>
                <a:cubicBezTo>
                  <a:pt x="10037" y="1120"/>
                  <a:pt x="9870" y="727"/>
                  <a:pt x="9585" y="453"/>
                </a:cubicBezTo>
                <a:cubicBezTo>
                  <a:pt x="9287" y="156"/>
                  <a:pt x="8894" y="7"/>
                  <a:pt x="8498" y="7"/>
                </a:cubicBezTo>
                <a:cubicBezTo>
                  <a:pt x="8102" y="7"/>
                  <a:pt x="7703" y="156"/>
                  <a:pt x="7394" y="453"/>
                </a:cubicBezTo>
                <a:lnTo>
                  <a:pt x="7072" y="775"/>
                </a:lnTo>
                <a:lnTo>
                  <a:pt x="6739" y="453"/>
                </a:lnTo>
                <a:cubicBezTo>
                  <a:pt x="6441" y="156"/>
                  <a:pt x="6060" y="1"/>
                  <a:pt x="56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6" name="Google Shape;646;p50"/>
          <p:cNvGrpSpPr/>
          <p:nvPr/>
        </p:nvGrpSpPr>
        <p:grpSpPr>
          <a:xfrm>
            <a:off x="3527975" y="501759"/>
            <a:ext cx="159769" cy="94476"/>
            <a:chOff x="2936600" y="1130634"/>
            <a:chExt cx="159769" cy="94476"/>
          </a:xfrm>
        </p:grpSpPr>
        <p:sp>
          <p:nvSpPr>
            <p:cNvPr id="647" name="Google Shape;647;p50"/>
            <p:cNvSpPr/>
            <p:nvPr/>
          </p:nvSpPr>
          <p:spPr>
            <a:xfrm>
              <a:off x="2936600" y="1155423"/>
              <a:ext cx="159769" cy="69686"/>
            </a:xfrm>
            <a:custGeom>
              <a:avLst/>
              <a:gdLst/>
              <a:ahLst/>
              <a:cxnLst/>
              <a:rect l="l" t="t" r="r" b="b"/>
              <a:pathLst>
                <a:path w="13896" h="6061" extrusionOk="0">
                  <a:moveTo>
                    <a:pt x="12395" y="822"/>
                  </a:moveTo>
                  <a:cubicBezTo>
                    <a:pt x="12764" y="822"/>
                    <a:pt x="13086" y="1131"/>
                    <a:pt x="13086" y="1500"/>
                  </a:cubicBezTo>
                  <a:lnTo>
                    <a:pt x="13086" y="4560"/>
                  </a:lnTo>
                  <a:cubicBezTo>
                    <a:pt x="13086" y="4929"/>
                    <a:pt x="12788" y="5239"/>
                    <a:pt x="12395" y="5239"/>
                  </a:cubicBezTo>
                  <a:lnTo>
                    <a:pt x="1501" y="5239"/>
                  </a:lnTo>
                  <a:cubicBezTo>
                    <a:pt x="1132" y="5239"/>
                    <a:pt x="823" y="4929"/>
                    <a:pt x="823" y="4560"/>
                  </a:cubicBezTo>
                  <a:lnTo>
                    <a:pt x="823" y="1500"/>
                  </a:lnTo>
                  <a:cubicBezTo>
                    <a:pt x="823" y="1131"/>
                    <a:pt x="1132" y="822"/>
                    <a:pt x="1501" y="822"/>
                  </a:cubicBezTo>
                  <a:close/>
                  <a:moveTo>
                    <a:pt x="1501" y="0"/>
                  </a:moveTo>
                  <a:cubicBezTo>
                    <a:pt x="668" y="0"/>
                    <a:pt x="1" y="667"/>
                    <a:pt x="1" y="1500"/>
                  </a:cubicBezTo>
                  <a:lnTo>
                    <a:pt x="1" y="4560"/>
                  </a:lnTo>
                  <a:cubicBezTo>
                    <a:pt x="1" y="5394"/>
                    <a:pt x="668" y="6060"/>
                    <a:pt x="1501" y="6060"/>
                  </a:cubicBezTo>
                  <a:lnTo>
                    <a:pt x="12395" y="6060"/>
                  </a:lnTo>
                  <a:cubicBezTo>
                    <a:pt x="13229" y="6060"/>
                    <a:pt x="13896" y="5394"/>
                    <a:pt x="13896" y="4560"/>
                  </a:cubicBezTo>
                  <a:lnTo>
                    <a:pt x="13896" y="1500"/>
                  </a:lnTo>
                  <a:cubicBezTo>
                    <a:pt x="13896" y="667"/>
                    <a:pt x="13229" y="0"/>
                    <a:pt x="1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2936875" y="1130634"/>
              <a:ext cx="9324" cy="9187"/>
            </a:xfrm>
            <a:custGeom>
              <a:avLst/>
              <a:gdLst/>
              <a:ahLst/>
              <a:cxnLst/>
              <a:rect l="l" t="t" r="r" b="b"/>
              <a:pathLst>
                <a:path w="811" h="799" extrusionOk="0">
                  <a:moveTo>
                    <a:pt x="406" y="1"/>
                  </a:moveTo>
                  <a:cubicBezTo>
                    <a:pt x="298" y="1"/>
                    <a:pt x="203" y="49"/>
                    <a:pt x="120" y="120"/>
                  </a:cubicBezTo>
                  <a:cubicBezTo>
                    <a:pt x="48" y="191"/>
                    <a:pt x="1" y="299"/>
                    <a:pt x="1" y="406"/>
                  </a:cubicBezTo>
                  <a:cubicBezTo>
                    <a:pt x="1" y="501"/>
                    <a:pt x="48" y="608"/>
                    <a:pt x="120" y="680"/>
                  </a:cubicBezTo>
                  <a:cubicBezTo>
                    <a:pt x="203" y="763"/>
                    <a:pt x="298" y="799"/>
                    <a:pt x="406" y="799"/>
                  </a:cubicBezTo>
                  <a:cubicBezTo>
                    <a:pt x="513" y="799"/>
                    <a:pt x="620" y="763"/>
                    <a:pt x="691" y="680"/>
                  </a:cubicBezTo>
                  <a:cubicBezTo>
                    <a:pt x="763" y="608"/>
                    <a:pt x="810" y="501"/>
                    <a:pt x="810" y="406"/>
                  </a:cubicBezTo>
                  <a:cubicBezTo>
                    <a:pt x="810" y="299"/>
                    <a:pt x="763" y="191"/>
                    <a:pt x="691" y="120"/>
                  </a:cubicBezTo>
                  <a:cubicBezTo>
                    <a:pt x="620" y="49"/>
                    <a:pt x="513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2957008" y="1130634"/>
              <a:ext cx="9175" cy="9187"/>
            </a:xfrm>
            <a:custGeom>
              <a:avLst/>
              <a:gdLst/>
              <a:ahLst/>
              <a:cxnLst/>
              <a:rect l="l" t="t" r="r" b="b"/>
              <a:pathLst>
                <a:path w="798" h="799" extrusionOk="0">
                  <a:moveTo>
                    <a:pt x="393" y="1"/>
                  </a:moveTo>
                  <a:cubicBezTo>
                    <a:pt x="298" y="1"/>
                    <a:pt x="191" y="49"/>
                    <a:pt x="119" y="120"/>
                  </a:cubicBezTo>
                  <a:cubicBezTo>
                    <a:pt x="36" y="191"/>
                    <a:pt x="0" y="299"/>
                    <a:pt x="0" y="406"/>
                  </a:cubicBezTo>
                  <a:cubicBezTo>
                    <a:pt x="0" y="501"/>
                    <a:pt x="36" y="608"/>
                    <a:pt x="119" y="680"/>
                  </a:cubicBezTo>
                  <a:cubicBezTo>
                    <a:pt x="191" y="763"/>
                    <a:pt x="298" y="799"/>
                    <a:pt x="393" y="799"/>
                  </a:cubicBezTo>
                  <a:cubicBezTo>
                    <a:pt x="500" y="799"/>
                    <a:pt x="607" y="763"/>
                    <a:pt x="679" y="680"/>
                  </a:cubicBezTo>
                  <a:cubicBezTo>
                    <a:pt x="750" y="608"/>
                    <a:pt x="798" y="501"/>
                    <a:pt x="798" y="406"/>
                  </a:cubicBezTo>
                  <a:cubicBezTo>
                    <a:pt x="798" y="299"/>
                    <a:pt x="750" y="191"/>
                    <a:pt x="679" y="120"/>
                  </a:cubicBezTo>
                  <a:cubicBezTo>
                    <a:pt x="607" y="49"/>
                    <a:pt x="500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2976992" y="1130634"/>
              <a:ext cx="9187" cy="9187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05" y="1"/>
                  </a:moveTo>
                  <a:cubicBezTo>
                    <a:pt x="298" y="1"/>
                    <a:pt x="191" y="49"/>
                    <a:pt x="119" y="120"/>
                  </a:cubicBezTo>
                  <a:cubicBezTo>
                    <a:pt x="48" y="191"/>
                    <a:pt x="0" y="299"/>
                    <a:pt x="0" y="406"/>
                  </a:cubicBezTo>
                  <a:cubicBezTo>
                    <a:pt x="0" y="501"/>
                    <a:pt x="48" y="608"/>
                    <a:pt x="119" y="680"/>
                  </a:cubicBezTo>
                  <a:cubicBezTo>
                    <a:pt x="191" y="763"/>
                    <a:pt x="298" y="799"/>
                    <a:pt x="405" y="799"/>
                  </a:cubicBezTo>
                  <a:cubicBezTo>
                    <a:pt x="500" y="799"/>
                    <a:pt x="608" y="763"/>
                    <a:pt x="679" y="680"/>
                  </a:cubicBezTo>
                  <a:cubicBezTo>
                    <a:pt x="750" y="608"/>
                    <a:pt x="798" y="501"/>
                    <a:pt x="798" y="406"/>
                  </a:cubicBezTo>
                  <a:cubicBezTo>
                    <a:pt x="798" y="299"/>
                    <a:pt x="750" y="191"/>
                    <a:pt x="679" y="120"/>
                  </a:cubicBezTo>
                  <a:cubicBezTo>
                    <a:pt x="608" y="49"/>
                    <a:pt x="500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0"/>
            <p:cNvSpPr/>
            <p:nvPr/>
          </p:nvSpPr>
          <p:spPr>
            <a:xfrm>
              <a:off x="2957135" y="1175821"/>
              <a:ext cx="119252" cy="29296"/>
            </a:xfrm>
            <a:custGeom>
              <a:avLst/>
              <a:gdLst/>
              <a:ahLst/>
              <a:cxnLst/>
              <a:rect l="l" t="t" r="r" b="b"/>
              <a:pathLst>
                <a:path w="10372" h="2548" extrusionOk="0">
                  <a:moveTo>
                    <a:pt x="1727" y="798"/>
                  </a:moveTo>
                  <a:lnTo>
                    <a:pt x="1727" y="1726"/>
                  </a:lnTo>
                  <a:lnTo>
                    <a:pt x="799" y="1726"/>
                  </a:lnTo>
                  <a:lnTo>
                    <a:pt x="799" y="798"/>
                  </a:lnTo>
                  <a:close/>
                  <a:moveTo>
                    <a:pt x="3466" y="798"/>
                  </a:moveTo>
                  <a:lnTo>
                    <a:pt x="3466" y="1726"/>
                  </a:lnTo>
                  <a:lnTo>
                    <a:pt x="2549" y="1726"/>
                  </a:lnTo>
                  <a:lnTo>
                    <a:pt x="2549" y="798"/>
                  </a:lnTo>
                  <a:close/>
                  <a:moveTo>
                    <a:pt x="5192" y="798"/>
                  </a:moveTo>
                  <a:lnTo>
                    <a:pt x="5192" y="1726"/>
                  </a:lnTo>
                  <a:lnTo>
                    <a:pt x="4275" y="1726"/>
                  </a:lnTo>
                  <a:lnTo>
                    <a:pt x="4275" y="798"/>
                  </a:lnTo>
                  <a:close/>
                  <a:moveTo>
                    <a:pt x="9574" y="798"/>
                  </a:moveTo>
                  <a:lnTo>
                    <a:pt x="9574" y="1726"/>
                  </a:lnTo>
                  <a:lnTo>
                    <a:pt x="6014" y="1726"/>
                  </a:lnTo>
                  <a:lnTo>
                    <a:pt x="6014" y="798"/>
                  </a:lnTo>
                  <a:close/>
                  <a:moveTo>
                    <a:pt x="394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2143"/>
                  </a:lnTo>
                  <a:cubicBezTo>
                    <a:pt x="1" y="2369"/>
                    <a:pt x="180" y="2548"/>
                    <a:pt x="394" y="2548"/>
                  </a:cubicBezTo>
                  <a:lnTo>
                    <a:pt x="9966" y="2548"/>
                  </a:lnTo>
                  <a:cubicBezTo>
                    <a:pt x="10193" y="2548"/>
                    <a:pt x="10371" y="2369"/>
                    <a:pt x="10371" y="2143"/>
                  </a:cubicBezTo>
                  <a:lnTo>
                    <a:pt x="10371" y="405"/>
                  </a:lnTo>
                  <a:cubicBezTo>
                    <a:pt x="10371" y="179"/>
                    <a:pt x="10193" y="0"/>
                    <a:pt x="9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50"/>
          <p:cNvGrpSpPr/>
          <p:nvPr/>
        </p:nvGrpSpPr>
        <p:grpSpPr>
          <a:xfrm>
            <a:off x="5338657" y="426194"/>
            <a:ext cx="142712" cy="142712"/>
            <a:chOff x="4434575" y="1130550"/>
            <a:chExt cx="142712" cy="142712"/>
          </a:xfrm>
        </p:grpSpPr>
        <p:sp>
          <p:nvSpPr>
            <p:cNvPr id="653" name="Google Shape;653;p50"/>
            <p:cNvSpPr/>
            <p:nvPr/>
          </p:nvSpPr>
          <p:spPr>
            <a:xfrm>
              <a:off x="4434575" y="1130550"/>
              <a:ext cx="142712" cy="142712"/>
            </a:xfrm>
            <a:custGeom>
              <a:avLst/>
              <a:gdLst/>
              <a:ahLst/>
              <a:cxnLst/>
              <a:rect l="l" t="t" r="r" b="b"/>
              <a:pathLst>
                <a:path w="13896" h="13896" extrusionOk="0">
                  <a:moveTo>
                    <a:pt x="7371" y="834"/>
                  </a:moveTo>
                  <a:cubicBezTo>
                    <a:pt x="8192" y="893"/>
                    <a:pt x="8966" y="1096"/>
                    <a:pt x="9657" y="1441"/>
                  </a:cubicBezTo>
                  <a:lnTo>
                    <a:pt x="8978" y="2632"/>
                  </a:lnTo>
                  <a:cubicBezTo>
                    <a:pt x="8490" y="2406"/>
                    <a:pt x="7930" y="2263"/>
                    <a:pt x="7371" y="2203"/>
                  </a:cubicBezTo>
                  <a:lnTo>
                    <a:pt x="7371" y="834"/>
                  </a:lnTo>
                  <a:close/>
                  <a:moveTo>
                    <a:pt x="10359" y="1858"/>
                  </a:moveTo>
                  <a:cubicBezTo>
                    <a:pt x="11026" y="2310"/>
                    <a:pt x="11597" y="2882"/>
                    <a:pt x="12038" y="3537"/>
                  </a:cubicBezTo>
                  <a:lnTo>
                    <a:pt x="10847" y="4227"/>
                  </a:lnTo>
                  <a:cubicBezTo>
                    <a:pt x="10526" y="3763"/>
                    <a:pt x="10133" y="3358"/>
                    <a:pt x="9681" y="3048"/>
                  </a:cubicBezTo>
                  <a:lnTo>
                    <a:pt x="10359" y="1858"/>
                  </a:lnTo>
                  <a:close/>
                  <a:moveTo>
                    <a:pt x="12455" y="4251"/>
                  </a:moveTo>
                  <a:cubicBezTo>
                    <a:pt x="12800" y="4953"/>
                    <a:pt x="13026" y="5727"/>
                    <a:pt x="13074" y="6549"/>
                  </a:cubicBezTo>
                  <a:lnTo>
                    <a:pt x="11705" y="6549"/>
                  </a:lnTo>
                  <a:cubicBezTo>
                    <a:pt x="11657" y="5977"/>
                    <a:pt x="11502" y="5430"/>
                    <a:pt x="11264" y="4942"/>
                  </a:cubicBezTo>
                  <a:lnTo>
                    <a:pt x="12455" y="4251"/>
                  </a:lnTo>
                  <a:close/>
                  <a:moveTo>
                    <a:pt x="6549" y="834"/>
                  </a:moveTo>
                  <a:lnTo>
                    <a:pt x="6549" y="2203"/>
                  </a:lnTo>
                  <a:cubicBezTo>
                    <a:pt x="4108" y="2406"/>
                    <a:pt x="2192" y="4465"/>
                    <a:pt x="2192" y="6954"/>
                  </a:cubicBezTo>
                  <a:cubicBezTo>
                    <a:pt x="2192" y="7668"/>
                    <a:pt x="2334" y="8347"/>
                    <a:pt x="2632" y="8978"/>
                  </a:cubicBezTo>
                  <a:lnTo>
                    <a:pt x="1465" y="9656"/>
                  </a:lnTo>
                  <a:cubicBezTo>
                    <a:pt x="1060" y="8835"/>
                    <a:pt x="834" y="7918"/>
                    <a:pt x="834" y="6954"/>
                  </a:cubicBezTo>
                  <a:cubicBezTo>
                    <a:pt x="822" y="3703"/>
                    <a:pt x="3370" y="1060"/>
                    <a:pt x="6549" y="834"/>
                  </a:cubicBezTo>
                  <a:close/>
                  <a:moveTo>
                    <a:pt x="13074" y="7370"/>
                  </a:moveTo>
                  <a:cubicBezTo>
                    <a:pt x="13014" y="8180"/>
                    <a:pt x="12800" y="8954"/>
                    <a:pt x="12455" y="9656"/>
                  </a:cubicBezTo>
                  <a:lnTo>
                    <a:pt x="11264" y="8978"/>
                  </a:lnTo>
                  <a:cubicBezTo>
                    <a:pt x="11502" y="8478"/>
                    <a:pt x="11657" y="7930"/>
                    <a:pt x="11705" y="7370"/>
                  </a:cubicBezTo>
                  <a:close/>
                  <a:moveTo>
                    <a:pt x="6954" y="3013"/>
                  </a:moveTo>
                  <a:cubicBezTo>
                    <a:pt x="9121" y="3013"/>
                    <a:pt x="10895" y="4787"/>
                    <a:pt x="10895" y="6966"/>
                  </a:cubicBezTo>
                  <a:cubicBezTo>
                    <a:pt x="10895" y="9133"/>
                    <a:pt x="9133" y="10907"/>
                    <a:pt x="6954" y="10907"/>
                  </a:cubicBezTo>
                  <a:cubicBezTo>
                    <a:pt x="6252" y="10907"/>
                    <a:pt x="5585" y="10728"/>
                    <a:pt x="5001" y="10407"/>
                  </a:cubicBezTo>
                  <a:cubicBezTo>
                    <a:pt x="4990" y="10407"/>
                    <a:pt x="4990" y="10383"/>
                    <a:pt x="4978" y="10383"/>
                  </a:cubicBezTo>
                  <a:cubicBezTo>
                    <a:pt x="4978" y="10383"/>
                    <a:pt x="4954" y="10371"/>
                    <a:pt x="4942" y="10371"/>
                  </a:cubicBezTo>
                  <a:cubicBezTo>
                    <a:pt x="4656" y="10204"/>
                    <a:pt x="4394" y="10002"/>
                    <a:pt x="4156" y="9764"/>
                  </a:cubicBezTo>
                  <a:cubicBezTo>
                    <a:pt x="3918" y="9525"/>
                    <a:pt x="3704" y="9252"/>
                    <a:pt x="3549" y="8978"/>
                  </a:cubicBezTo>
                  <a:cubicBezTo>
                    <a:pt x="3549" y="8954"/>
                    <a:pt x="3525" y="8954"/>
                    <a:pt x="3525" y="8942"/>
                  </a:cubicBezTo>
                  <a:cubicBezTo>
                    <a:pt x="3525" y="8930"/>
                    <a:pt x="3513" y="8930"/>
                    <a:pt x="3513" y="8906"/>
                  </a:cubicBezTo>
                  <a:cubicBezTo>
                    <a:pt x="3180" y="8335"/>
                    <a:pt x="3013" y="7668"/>
                    <a:pt x="3013" y="6966"/>
                  </a:cubicBezTo>
                  <a:cubicBezTo>
                    <a:pt x="3013" y="4787"/>
                    <a:pt x="4775" y="3013"/>
                    <a:pt x="6954" y="3013"/>
                  </a:cubicBezTo>
                  <a:close/>
                  <a:moveTo>
                    <a:pt x="3037" y="9668"/>
                  </a:moveTo>
                  <a:cubicBezTo>
                    <a:pt x="3204" y="9895"/>
                    <a:pt x="3382" y="10121"/>
                    <a:pt x="3573" y="10311"/>
                  </a:cubicBezTo>
                  <a:cubicBezTo>
                    <a:pt x="3763" y="10502"/>
                    <a:pt x="3989" y="10692"/>
                    <a:pt x="4216" y="10847"/>
                  </a:cubicBezTo>
                  <a:lnTo>
                    <a:pt x="3525" y="12026"/>
                  </a:lnTo>
                  <a:cubicBezTo>
                    <a:pt x="2894" y="11609"/>
                    <a:pt x="2311" y="11026"/>
                    <a:pt x="1858" y="10359"/>
                  </a:cubicBezTo>
                  <a:lnTo>
                    <a:pt x="3037" y="9668"/>
                  </a:lnTo>
                  <a:close/>
                  <a:moveTo>
                    <a:pt x="10847" y="9668"/>
                  </a:moveTo>
                  <a:lnTo>
                    <a:pt x="12038" y="10359"/>
                  </a:lnTo>
                  <a:cubicBezTo>
                    <a:pt x="11597" y="11026"/>
                    <a:pt x="11026" y="11609"/>
                    <a:pt x="10359" y="12038"/>
                  </a:cubicBezTo>
                  <a:lnTo>
                    <a:pt x="9681" y="10847"/>
                  </a:lnTo>
                  <a:cubicBezTo>
                    <a:pt x="10133" y="10526"/>
                    <a:pt x="10538" y="10133"/>
                    <a:pt x="10847" y="9668"/>
                  </a:cubicBezTo>
                  <a:close/>
                  <a:moveTo>
                    <a:pt x="4942" y="11276"/>
                  </a:moveTo>
                  <a:cubicBezTo>
                    <a:pt x="5430" y="11502"/>
                    <a:pt x="5990" y="11657"/>
                    <a:pt x="6549" y="11692"/>
                  </a:cubicBezTo>
                  <a:lnTo>
                    <a:pt x="6549" y="13062"/>
                  </a:lnTo>
                  <a:cubicBezTo>
                    <a:pt x="5728" y="13002"/>
                    <a:pt x="4954" y="12800"/>
                    <a:pt x="4263" y="12454"/>
                  </a:cubicBezTo>
                  <a:lnTo>
                    <a:pt x="4942" y="11276"/>
                  </a:lnTo>
                  <a:close/>
                  <a:moveTo>
                    <a:pt x="8978" y="11264"/>
                  </a:moveTo>
                  <a:lnTo>
                    <a:pt x="9657" y="12454"/>
                  </a:lnTo>
                  <a:cubicBezTo>
                    <a:pt x="8954" y="12800"/>
                    <a:pt x="8192" y="13026"/>
                    <a:pt x="7371" y="13062"/>
                  </a:cubicBezTo>
                  <a:lnTo>
                    <a:pt x="7371" y="11692"/>
                  </a:lnTo>
                  <a:cubicBezTo>
                    <a:pt x="7930" y="11657"/>
                    <a:pt x="8490" y="11502"/>
                    <a:pt x="8978" y="11264"/>
                  </a:cubicBezTo>
                  <a:close/>
                  <a:moveTo>
                    <a:pt x="6954" y="0"/>
                  </a:moveTo>
                  <a:cubicBezTo>
                    <a:pt x="5085" y="0"/>
                    <a:pt x="3346" y="727"/>
                    <a:pt x="2037" y="2036"/>
                  </a:cubicBezTo>
                  <a:cubicBezTo>
                    <a:pt x="727" y="3346"/>
                    <a:pt x="1" y="5084"/>
                    <a:pt x="1" y="6954"/>
                  </a:cubicBezTo>
                  <a:cubicBezTo>
                    <a:pt x="1" y="8811"/>
                    <a:pt x="727" y="10549"/>
                    <a:pt x="2037" y="11859"/>
                  </a:cubicBezTo>
                  <a:cubicBezTo>
                    <a:pt x="3346" y="13169"/>
                    <a:pt x="5085" y="13895"/>
                    <a:pt x="6954" y="13895"/>
                  </a:cubicBezTo>
                  <a:cubicBezTo>
                    <a:pt x="8811" y="13895"/>
                    <a:pt x="10550" y="13169"/>
                    <a:pt x="11859" y="11859"/>
                  </a:cubicBezTo>
                  <a:cubicBezTo>
                    <a:pt x="13169" y="10549"/>
                    <a:pt x="13895" y="8811"/>
                    <a:pt x="13895" y="6954"/>
                  </a:cubicBezTo>
                  <a:cubicBezTo>
                    <a:pt x="13895" y="5084"/>
                    <a:pt x="13169" y="3346"/>
                    <a:pt x="11859" y="2036"/>
                  </a:cubicBezTo>
                  <a:cubicBezTo>
                    <a:pt x="10550" y="727"/>
                    <a:pt x="8811" y="0"/>
                    <a:pt x="6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0"/>
            <p:cNvSpPr/>
            <p:nvPr/>
          </p:nvSpPr>
          <p:spPr>
            <a:xfrm>
              <a:off x="4485447" y="1181977"/>
              <a:ext cx="40854" cy="40176"/>
            </a:xfrm>
            <a:custGeom>
              <a:avLst/>
              <a:gdLst/>
              <a:ahLst/>
              <a:cxnLst/>
              <a:rect l="l" t="t" r="r" b="b"/>
              <a:pathLst>
                <a:path w="3978" h="3912" extrusionOk="0">
                  <a:moveTo>
                    <a:pt x="3540" y="0"/>
                  </a:moveTo>
                  <a:cubicBezTo>
                    <a:pt x="3439" y="0"/>
                    <a:pt x="3335" y="42"/>
                    <a:pt x="3251" y="125"/>
                  </a:cubicBezTo>
                  <a:lnTo>
                    <a:pt x="167" y="3209"/>
                  </a:lnTo>
                  <a:cubicBezTo>
                    <a:pt x="1" y="3375"/>
                    <a:pt x="1" y="3625"/>
                    <a:pt x="167" y="3792"/>
                  </a:cubicBezTo>
                  <a:cubicBezTo>
                    <a:pt x="239" y="3864"/>
                    <a:pt x="346" y="3911"/>
                    <a:pt x="453" y="3911"/>
                  </a:cubicBezTo>
                  <a:cubicBezTo>
                    <a:pt x="560" y="3911"/>
                    <a:pt x="656" y="3864"/>
                    <a:pt x="739" y="3792"/>
                  </a:cubicBezTo>
                  <a:lnTo>
                    <a:pt x="3811" y="708"/>
                  </a:lnTo>
                  <a:cubicBezTo>
                    <a:pt x="3977" y="542"/>
                    <a:pt x="3977" y="292"/>
                    <a:pt x="3811" y="125"/>
                  </a:cubicBezTo>
                  <a:cubicBezTo>
                    <a:pt x="3739" y="42"/>
                    <a:pt x="3641" y="0"/>
                    <a:pt x="3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0"/>
            <p:cNvSpPr/>
            <p:nvPr/>
          </p:nvSpPr>
          <p:spPr>
            <a:xfrm>
              <a:off x="4514555" y="1210530"/>
              <a:ext cx="8206" cy="8195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05" y="0"/>
                  </a:moveTo>
                  <a:cubicBezTo>
                    <a:pt x="298" y="0"/>
                    <a:pt x="191" y="36"/>
                    <a:pt x="120" y="119"/>
                  </a:cubicBezTo>
                  <a:cubicBezTo>
                    <a:pt x="48" y="191"/>
                    <a:pt x="0" y="298"/>
                    <a:pt x="0" y="393"/>
                  </a:cubicBezTo>
                  <a:cubicBezTo>
                    <a:pt x="0" y="500"/>
                    <a:pt x="48" y="607"/>
                    <a:pt x="120" y="679"/>
                  </a:cubicBezTo>
                  <a:cubicBezTo>
                    <a:pt x="191" y="750"/>
                    <a:pt x="298" y="798"/>
                    <a:pt x="405" y="798"/>
                  </a:cubicBezTo>
                  <a:cubicBezTo>
                    <a:pt x="501" y="798"/>
                    <a:pt x="608" y="750"/>
                    <a:pt x="679" y="679"/>
                  </a:cubicBezTo>
                  <a:cubicBezTo>
                    <a:pt x="751" y="607"/>
                    <a:pt x="798" y="500"/>
                    <a:pt x="798" y="393"/>
                  </a:cubicBezTo>
                  <a:cubicBezTo>
                    <a:pt x="798" y="298"/>
                    <a:pt x="751" y="191"/>
                    <a:pt x="679" y="119"/>
                  </a:cubicBezTo>
                  <a:cubicBezTo>
                    <a:pt x="608" y="3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0"/>
            <p:cNvSpPr/>
            <p:nvPr/>
          </p:nvSpPr>
          <p:spPr>
            <a:xfrm>
              <a:off x="4489114" y="1185212"/>
              <a:ext cx="8329" cy="8329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1"/>
                  </a:moveTo>
                  <a:cubicBezTo>
                    <a:pt x="299" y="1"/>
                    <a:pt x="203" y="48"/>
                    <a:pt x="120" y="120"/>
                  </a:cubicBezTo>
                  <a:cubicBezTo>
                    <a:pt x="49" y="203"/>
                    <a:pt x="1" y="298"/>
                    <a:pt x="1" y="405"/>
                  </a:cubicBezTo>
                  <a:cubicBezTo>
                    <a:pt x="1" y="513"/>
                    <a:pt x="49" y="620"/>
                    <a:pt x="120" y="691"/>
                  </a:cubicBezTo>
                  <a:cubicBezTo>
                    <a:pt x="203" y="763"/>
                    <a:pt x="299" y="810"/>
                    <a:pt x="406" y="810"/>
                  </a:cubicBezTo>
                  <a:cubicBezTo>
                    <a:pt x="513" y="810"/>
                    <a:pt x="620" y="763"/>
                    <a:pt x="692" y="691"/>
                  </a:cubicBezTo>
                  <a:cubicBezTo>
                    <a:pt x="763" y="620"/>
                    <a:pt x="811" y="513"/>
                    <a:pt x="811" y="405"/>
                  </a:cubicBezTo>
                  <a:cubicBezTo>
                    <a:pt x="811" y="298"/>
                    <a:pt x="763" y="203"/>
                    <a:pt x="692" y="120"/>
                  </a:cubicBezTo>
                  <a:cubicBezTo>
                    <a:pt x="620" y="48"/>
                    <a:pt x="513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50"/>
          <p:cNvGrpSpPr/>
          <p:nvPr/>
        </p:nvGrpSpPr>
        <p:grpSpPr>
          <a:xfrm>
            <a:off x="6898941" y="426269"/>
            <a:ext cx="142686" cy="142573"/>
            <a:chOff x="5714500" y="1130625"/>
            <a:chExt cx="142686" cy="142573"/>
          </a:xfrm>
        </p:grpSpPr>
        <p:sp>
          <p:nvSpPr>
            <p:cNvPr id="658" name="Google Shape;658;p50"/>
            <p:cNvSpPr/>
            <p:nvPr/>
          </p:nvSpPr>
          <p:spPr>
            <a:xfrm>
              <a:off x="5747971" y="1152861"/>
              <a:ext cx="75503" cy="75503"/>
            </a:xfrm>
            <a:custGeom>
              <a:avLst/>
              <a:gdLst/>
              <a:ahLst/>
              <a:cxnLst/>
              <a:rect l="l" t="t" r="r" b="b"/>
              <a:pathLst>
                <a:path w="7359" h="7359" extrusionOk="0">
                  <a:moveTo>
                    <a:pt x="3680" y="822"/>
                  </a:moveTo>
                  <a:cubicBezTo>
                    <a:pt x="5251" y="822"/>
                    <a:pt x="6537" y="2096"/>
                    <a:pt x="6537" y="3679"/>
                  </a:cubicBezTo>
                  <a:cubicBezTo>
                    <a:pt x="6537" y="5251"/>
                    <a:pt x="5251" y="6537"/>
                    <a:pt x="3680" y="6537"/>
                  </a:cubicBezTo>
                  <a:cubicBezTo>
                    <a:pt x="2096" y="6537"/>
                    <a:pt x="822" y="5251"/>
                    <a:pt x="822" y="3679"/>
                  </a:cubicBezTo>
                  <a:cubicBezTo>
                    <a:pt x="822" y="2096"/>
                    <a:pt x="2096" y="822"/>
                    <a:pt x="3680" y="822"/>
                  </a:cubicBezTo>
                  <a:close/>
                  <a:moveTo>
                    <a:pt x="3680" y="0"/>
                  </a:moveTo>
                  <a:cubicBezTo>
                    <a:pt x="1656" y="0"/>
                    <a:pt x="1" y="1655"/>
                    <a:pt x="1" y="3679"/>
                  </a:cubicBezTo>
                  <a:cubicBezTo>
                    <a:pt x="1" y="5704"/>
                    <a:pt x="1656" y="7359"/>
                    <a:pt x="3680" y="7359"/>
                  </a:cubicBezTo>
                  <a:cubicBezTo>
                    <a:pt x="5704" y="7359"/>
                    <a:pt x="7359" y="5704"/>
                    <a:pt x="7359" y="3679"/>
                  </a:cubicBezTo>
                  <a:cubicBezTo>
                    <a:pt x="7359" y="1655"/>
                    <a:pt x="5704" y="0"/>
                    <a:pt x="3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0"/>
            <p:cNvSpPr/>
            <p:nvPr/>
          </p:nvSpPr>
          <p:spPr>
            <a:xfrm>
              <a:off x="5764830" y="1186455"/>
              <a:ext cx="41789" cy="25055"/>
            </a:xfrm>
            <a:custGeom>
              <a:avLst/>
              <a:gdLst/>
              <a:ahLst/>
              <a:cxnLst/>
              <a:rect l="l" t="t" r="r" b="b"/>
              <a:pathLst>
                <a:path w="4073" h="2442" extrusionOk="0">
                  <a:moveTo>
                    <a:pt x="3192" y="822"/>
                  </a:moveTo>
                  <a:cubicBezTo>
                    <a:pt x="3037" y="1298"/>
                    <a:pt x="2573" y="1644"/>
                    <a:pt x="2037" y="1644"/>
                  </a:cubicBezTo>
                  <a:cubicBezTo>
                    <a:pt x="1501" y="1644"/>
                    <a:pt x="1037" y="1298"/>
                    <a:pt x="870" y="822"/>
                  </a:cubicBezTo>
                  <a:close/>
                  <a:moveTo>
                    <a:pt x="394" y="1"/>
                  </a:moveTo>
                  <a:cubicBezTo>
                    <a:pt x="179" y="1"/>
                    <a:pt x="1" y="179"/>
                    <a:pt x="1" y="405"/>
                  </a:cubicBezTo>
                  <a:cubicBezTo>
                    <a:pt x="1" y="1537"/>
                    <a:pt x="906" y="2441"/>
                    <a:pt x="2037" y="2441"/>
                  </a:cubicBezTo>
                  <a:cubicBezTo>
                    <a:pt x="3168" y="2441"/>
                    <a:pt x="4073" y="1525"/>
                    <a:pt x="4073" y="405"/>
                  </a:cubicBezTo>
                  <a:cubicBezTo>
                    <a:pt x="4073" y="179"/>
                    <a:pt x="3894" y="1"/>
                    <a:pt x="3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0"/>
            <p:cNvSpPr/>
            <p:nvPr/>
          </p:nvSpPr>
          <p:spPr>
            <a:xfrm>
              <a:off x="5792689" y="1172038"/>
              <a:ext cx="8321" cy="8198"/>
            </a:xfrm>
            <a:custGeom>
              <a:avLst/>
              <a:gdLst/>
              <a:ahLst/>
              <a:cxnLst/>
              <a:rect l="l" t="t" r="r" b="b"/>
              <a:pathLst>
                <a:path w="811" h="799" extrusionOk="0">
                  <a:moveTo>
                    <a:pt x="405" y="1"/>
                  </a:moveTo>
                  <a:cubicBezTo>
                    <a:pt x="298" y="1"/>
                    <a:pt x="191" y="36"/>
                    <a:pt x="120" y="120"/>
                  </a:cubicBezTo>
                  <a:cubicBezTo>
                    <a:pt x="48" y="191"/>
                    <a:pt x="0" y="298"/>
                    <a:pt x="0" y="394"/>
                  </a:cubicBezTo>
                  <a:cubicBezTo>
                    <a:pt x="0" y="501"/>
                    <a:pt x="48" y="608"/>
                    <a:pt x="120" y="679"/>
                  </a:cubicBezTo>
                  <a:cubicBezTo>
                    <a:pt x="191" y="751"/>
                    <a:pt x="298" y="798"/>
                    <a:pt x="405" y="798"/>
                  </a:cubicBezTo>
                  <a:cubicBezTo>
                    <a:pt x="512" y="798"/>
                    <a:pt x="620" y="751"/>
                    <a:pt x="691" y="679"/>
                  </a:cubicBezTo>
                  <a:cubicBezTo>
                    <a:pt x="762" y="608"/>
                    <a:pt x="810" y="501"/>
                    <a:pt x="810" y="394"/>
                  </a:cubicBezTo>
                  <a:cubicBezTo>
                    <a:pt x="810" y="298"/>
                    <a:pt x="762" y="191"/>
                    <a:pt x="691" y="120"/>
                  </a:cubicBezTo>
                  <a:cubicBezTo>
                    <a:pt x="620" y="36"/>
                    <a:pt x="51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0"/>
            <p:cNvSpPr/>
            <p:nvPr/>
          </p:nvSpPr>
          <p:spPr>
            <a:xfrm>
              <a:off x="5770453" y="1172038"/>
              <a:ext cx="8198" cy="8198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05" y="1"/>
                  </a:moveTo>
                  <a:cubicBezTo>
                    <a:pt x="298" y="1"/>
                    <a:pt x="191" y="36"/>
                    <a:pt x="120" y="120"/>
                  </a:cubicBezTo>
                  <a:cubicBezTo>
                    <a:pt x="48" y="191"/>
                    <a:pt x="1" y="298"/>
                    <a:pt x="1" y="394"/>
                  </a:cubicBezTo>
                  <a:cubicBezTo>
                    <a:pt x="1" y="501"/>
                    <a:pt x="48" y="608"/>
                    <a:pt x="120" y="679"/>
                  </a:cubicBezTo>
                  <a:cubicBezTo>
                    <a:pt x="191" y="751"/>
                    <a:pt x="298" y="798"/>
                    <a:pt x="405" y="798"/>
                  </a:cubicBezTo>
                  <a:cubicBezTo>
                    <a:pt x="501" y="798"/>
                    <a:pt x="608" y="751"/>
                    <a:pt x="679" y="679"/>
                  </a:cubicBezTo>
                  <a:cubicBezTo>
                    <a:pt x="763" y="608"/>
                    <a:pt x="798" y="501"/>
                    <a:pt x="798" y="394"/>
                  </a:cubicBezTo>
                  <a:cubicBezTo>
                    <a:pt x="798" y="298"/>
                    <a:pt x="763" y="191"/>
                    <a:pt x="679" y="120"/>
                  </a:cubicBezTo>
                  <a:cubicBezTo>
                    <a:pt x="608" y="36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0"/>
            <p:cNvSpPr/>
            <p:nvPr/>
          </p:nvSpPr>
          <p:spPr>
            <a:xfrm>
              <a:off x="5714500" y="1130625"/>
              <a:ext cx="142686" cy="142573"/>
            </a:xfrm>
            <a:custGeom>
              <a:avLst/>
              <a:gdLst/>
              <a:ahLst/>
              <a:cxnLst/>
              <a:rect l="l" t="t" r="r" b="b"/>
              <a:pathLst>
                <a:path w="13907" h="13896" extrusionOk="0">
                  <a:moveTo>
                    <a:pt x="12407" y="810"/>
                  </a:moveTo>
                  <a:cubicBezTo>
                    <a:pt x="12776" y="810"/>
                    <a:pt x="13085" y="1132"/>
                    <a:pt x="13085" y="1501"/>
                  </a:cubicBezTo>
                  <a:lnTo>
                    <a:pt x="13085" y="10228"/>
                  </a:lnTo>
                  <a:cubicBezTo>
                    <a:pt x="13085" y="10597"/>
                    <a:pt x="12776" y="10907"/>
                    <a:pt x="12407" y="10907"/>
                  </a:cubicBezTo>
                  <a:lnTo>
                    <a:pt x="8037" y="10907"/>
                  </a:lnTo>
                  <a:cubicBezTo>
                    <a:pt x="7894" y="10907"/>
                    <a:pt x="7740" y="11002"/>
                    <a:pt x="7680" y="11133"/>
                  </a:cubicBezTo>
                  <a:lnTo>
                    <a:pt x="6954" y="12585"/>
                  </a:lnTo>
                  <a:lnTo>
                    <a:pt x="6227" y="11133"/>
                  </a:lnTo>
                  <a:cubicBezTo>
                    <a:pt x="6156" y="11002"/>
                    <a:pt x="6013" y="10907"/>
                    <a:pt x="5870" y="10907"/>
                  </a:cubicBezTo>
                  <a:lnTo>
                    <a:pt x="1513" y="10907"/>
                  </a:lnTo>
                  <a:cubicBezTo>
                    <a:pt x="1132" y="10907"/>
                    <a:pt x="822" y="10597"/>
                    <a:pt x="822" y="10228"/>
                  </a:cubicBezTo>
                  <a:lnTo>
                    <a:pt x="822" y="1501"/>
                  </a:lnTo>
                  <a:cubicBezTo>
                    <a:pt x="822" y="1132"/>
                    <a:pt x="1132" y="810"/>
                    <a:pt x="1513" y="810"/>
                  </a:cubicBezTo>
                  <a:close/>
                  <a:moveTo>
                    <a:pt x="1513" y="1"/>
                  </a:moveTo>
                  <a:cubicBezTo>
                    <a:pt x="679" y="1"/>
                    <a:pt x="0" y="667"/>
                    <a:pt x="0" y="1501"/>
                  </a:cubicBezTo>
                  <a:lnTo>
                    <a:pt x="0" y="10228"/>
                  </a:lnTo>
                  <a:cubicBezTo>
                    <a:pt x="0" y="11061"/>
                    <a:pt x="679" y="11728"/>
                    <a:pt x="1513" y="11728"/>
                  </a:cubicBezTo>
                  <a:lnTo>
                    <a:pt x="5620" y="11728"/>
                  </a:lnTo>
                  <a:lnTo>
                    <a:pt x="6597" y="13681"/>
                  </a:lnTo>
                  <a:cubicBezTo>
                    <a:pt x="6668" y="13812"/>
                    <a:pt x="6811" y="13895"/>
                    <a:pt x="6954" y="13895"/>
                  </a:cubicBezTo>
                  <a:cubicBezTo>
                    <a:pt x="7109" y="13895"/>
                    <a:pt x="7251" y="13812"/>
                    <a:pt x="7311" y="13681"/>
                  </a:cubicBezTo>
                  <a:lnTo>
                    <a:pt x="8299" y="11728"/>
                  </a:lnTo>
                  <a:lnTo>
                    <a:pt x="12407" y="11728"/>
                  </a:lnTo>
                  <a:cubicBezTo>
                    <a:pt x="13240" y="11728"/>
                    <a:pt x="13907" y="11061"/>
                    <a:pt x="13907" y="10228"/>
                  </a:cubicBezTo>
                  <a:lnTo>
                    <a:pt x="13907" y="1501"/>
                  </a:lnTo>
                  <a:cubicBezTo>
                    <a:pt x="13895" y="667"/>
                    <a:pt x="13216" y="1"/>
                    <a:pt x="1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50"/>
          <p:cNvGrpSpPr/>
          <p:nvPr/>
        </p:nvGrpSpPr>
        <p:grpSpPr>
          <a:xfrm>
            <a:off x="8772096" y="423735"/>
            <a:ext cx="142675" cy="119457"/>
            <a:chOff x="7210250" y="1106525"/>
            <a:chExt cx="142675" cy="119457"/>
          </a:xfrm>
        </p:grpSpPr>
        <p:sp>
          <p:nvSpPr>
            <p:cNvPr id="664" name="Google Shape;664;p50"/>
            <p:cNvSpPr/>
            <p:nvPr/>
          </p:nvSpPr>
          <p:spPr>
            <a:xfrm>
              <a:off x="7248371" y="1129986"/>
              <a:ext cx="63086" cy="70692"/>
            </a:xfrm>
            <a:custGeom>
              <a:avLst/>
              <a:gdLst/>
              <a:ahLst/>
              <a:cxnLst/>
              <a:rect l="l" t="t" r="r" b="b"/>
              <a:pathLst>
                <a:path w="6502" h="7286" extrusionOk="0">
                  <a:moveTo>
                    <a:pt x="3418" y="999"/>
                  </a:moveTo>
                  <a:lnTo>
                    <a:pt x="5025" y="2607"/>
                  </a:lnTo>
                  <a:cubicBezTo>
                    <a:pt x="5454" y="3035"/>
                    <a:pt x="5692" y="3595"/>
                    <a:pt x="5692" y="4214"/>
                  </a:cubicBezTo>
                  <a:cubicBezTo>
                    <a:pt x="5680" y="4595"/>
                    <a:pt x="5597" y="4964"/>
                    <a:pt x="5418" y="5297"/>
                  </a:cubicBezTo>
                  <a:cubicBezTo>
                    <a:pt x="5418" y="4786"/>
                    <a:pt x="5216" y="4274"/>
                    <a:pt x="4835" y="3881"/>
                  </a:cubicBezTo>
                  <a:lnTo>
                    <a:pt x="3704" y="2750"/>
                  </a:lnTo>
                  <a:cubicBezTo>
                    <a:pt x="3632" y="2678"/>
                    <a:pt x="3525" y="2630"/>
                    <a:pt x="3418" y="2630"/>
                  </a:cubicBezTo>
                  <a:cubicBezTo>
                    <a:pt x="3311" y="2630"/>
                    <a:pt x="3203" y="2678"/>
                    <a:pt x="3132" y="2750"/>
                  </a:cubicBezTo>
                  <a:lnTo>
                    <a:pt x="2001" y="3881"/>
                  </a:lnTo>
                  <a:cubicBezTo>
                    <a:pt x="1632" y="4250"/>
                    <a:pt x="1418" y="4762"/>
                    <a:pt x="1418" y="5297"/>
                  </a:cubicBezTo>
                  <a:cubicBezTo>
                    <a:pt x="1239" y="4964"/>
                    <a:pt x="1144" y="4595"/>
                    <a:pt x="1144" y="4214"/>
                  </a:cubicBezTo>
                  <a:cubicBezTo>
                    <a:pt x="1144" y="3595"/>
                    <a:pt x="1382" y="3035"/>
                    <a:pt x="1810" y="2607"/>
                  </a:cubicBezTo>
                  <a:lnTo>
                    <a:pt x="3418" y="999"/>
                  </a:lnTo>
                  <a:close/>
                  <a:moveTo>
                    <a:pt x="3406" y="3631"/>
                  </a:moveTo>
                  <a:lnTo>
                    <a:pt x="4239" y="4464"/>
                  </a:lnTo>
                  <a:cubicBezTo>
                    <a:pt x="4692" y="4928"/>
                    <a:pt x="4692" y="5678"/>
                    <a:pt x="4239" y="6143"/>
                  </a:cubicBezTo>
                  <a:cubicBezTo>
                    <a:pt x="4013" y="6369"/>
                    <a:pt x="3715" y="6488"/>
                    <a:pt x="3406" y="6488"/>
                  </a:cubicBezTo>
                  <a:lnTo>
                    <a:pt x="3346" y="6488"/>
                  </a:lnTo>
                  <a:cubicBezTo>
                    <a:pt x="3061" y="6452"/>
                    <a:pt x="2775" y="6333"/>
                    <a:pt x="2572" y="6131"/>
                  </a:cubicBezTo>
                  <a:cubicBezTo>
                    <a:pt x="2346" y="5905"/>
                    <a:pt x="2227" y="5607"/>
                    <a:pt x="2227" y="5297"/>
                  </a:cubicBezTo>
                  <a:cubicBezTo>
                    <a:pt x="2227" y="4988"/>
                    <a:pt x="2346" y="4690"/>
                    <a:pt x="2572" y="4464"/>
                  </a:cubicBezTo>
                  <a:lnTo>
                    <a:pt x="3406" y="3631"/>
                  </a:lnTo>
                  <a:close/>
                  <a:moveTo>
                    <a:pt x="3415" y="0"/>
                  </a:moveTo>
                  <a:cubicBezTo>
                    <a:pt x="3331" y="0"/>
                    <a:pt x="3245" y="26"/>
                    <a:pt x="3168" y="83"/>
                  </a:cubicBezTo>
                  <a:lnTo>
                    <a:pt x="3156" y="83"/>
                  </a:lnTo>
                  <a:lnTo>
                    <a:pt x="870" y="2357"/>
                  </a:lnTo>
                  <a:cubicBezTo>
                    <a:pt x="846" y="2392"/>
                    <a:pt x="810" y="2416"/>
                    <a:pt x="798" y="2452"/>
                  </a:cubicBezTo>
                  <a:cubicBezTo>
                    <a:pt x="1" y="3845"/>
                    <a:pt x="239" y="5381"/>
                    <a:pt x="1215" y="6381"/>
                  </a:cubicBezTo>
                  <a:cubicBezTo>
                    <a:pt x="1799" y="6964"/>
                    <a:pt x="2572" y="7286"/>
                    <a:pt x="3406" y="7286"/>
                  </a:cubicBezTo>
                  <a:cubicBezTo>
                    <a:pt x="4227" y="7286"/>
                    <a:pt x="5013" y="6964"/>
                    <a:pt x="5597" y="6381"/>
                  </a:cubicBezTo>
                  <a:cubicBezTo>
                    <a:pt x="6168" y="5798"/>
                    <a:pt x="6502" y="5024"/>
                    <a:pt x="6502" y="4190"/>
                  </a:cubicBezTo>
                  <a:cubicBezTo>
                    <a:pt x="6502" y="3369"/>
                    <a:pt x="6168" y="2583"/>
                    <a:pt x="5597" y="1999"/>
                  </a:cubicBezTo>
                  <a:lnTo>
                    <a:pt x="3704" y="118"/>
                  </a:lnTo>
                  <a:cubicBezTo>
                    <a:pt x="3629" y="44"/>
                    <a:pt x="3524" y="0"/>
                    <a:pt x="3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0"/>
            <p:cNvSpPr/>
            <p:nvPr/>
          </p:nvSpPr>
          <p:spPr>
            <a:xfrm>
              <a:off x="7210250" y="1106525"/>
              <a:ext cx="142675" cy="119457"/>
            </a:xfrm>
            <a:custGeom>
              <a:avLst/>
              <a:gdLst/>
              <a:ahLst/>
              <a:cxnLst/>
              <a:rect l="l" t="t" r="r" b="b"/>
              <a:pathLst>
                <a:path w="14705" h="12312" extrusionOk="0">
                  <a:moveTo>
                    <a:pt x="10073" y="822"/>
                  </a:moveTo>
                  <a:cubicBezTo>
                    <a:pt x="10978" y="822"/>
                    <a:pt x="11847" y="1179"/>
                    <a:pt x="12490" y="1822"/>
                  </a:cubicBezTo>
                  <a:cubicBezTo>
                    <a:pt x="13812" y="3143"/>
                    <a:pt x="13812" y="5322"/>
                    <a:pt x="12466" y="6656"/>
                  </a:cubicBezTo>
                  <a:lnTo>
                    <a:pt x="7823" y="11299"/>
                  </a:lnTo>
                  <a:cubicBezTo>
                    <a:pt x="7692" y="11430"/>
                    <a:pt x="7525" y="11490"/>
                    <a:pt x="7347" y="11490"/>
                  </a:cubicBezTo>
                  <a:cubicBezTo>
                    <a:pt x="7168" y="11490"/>
                    <a:pt x="6990" y="11418"/>
                    <a:pt x="6871" y="11299"/>
                  </a:cubicBezTo>
                  <a:lnTo>
                    <a:pt x="2227" y="6656"/>
                  </a:lnTo>
                  <a:cubicBezTo>
                    <a:pt x="882" y="5322"/>
                    <a:pt x="882" y="3143"/>
                    <a:pt x="2227" y="1822"/>
                  </a:cubicBezTo>
                  <a:cubicBezTo>
                    <a:pt x="2870" y="1179"/>
                    <a:pt x="3727" y="822"/>
                    <a:pt x="4656" y="822"/>
                  </a:cubicBezTo>
                  <a:cubicBezTo>
                    <a:pt x="5561" y="822"/>
                    <a:pt x="6418" y="1179"/>
                    <a:pt x="7073" y="1822"/>
                  </a:cubicBezTo>
                  <a:cubicBezTo>
                    <a:pt x="7156" y="1893"/>
                    <a:pt x="7252" y="1941"/>
                    <a:pt x="7359" y="1941"/>
                  </a:cubicBezTo>
                  <a:cubicBezTo>
                    <a:pt x="7466" y="1941"/>
                    <a:pt x="7573" y="1893"/>
                    <a:pt x="7644" y="1822"/>
                  </a:cubicBezTo>
                  <a:cubicBezTo>
                    <a:pt x="8287" y="1179"/>
                    <a:pt x="9145" y="822"/>
                    <a:pt x="10073" y="822"/>
                  </a:cubicBezTo>
                  <a:close/>
                  <a:moveTo>
                    <a:pt x="4644" y="0"/>
                  </a:moveTo>
                  <a:cubicBezTo>
                    <a:pt x="3513" y="0"/>
                    <a:pt x="2441" y="453"/>
                    <a:pt x="1644" y="1238"/>
                  </a:cubicBezTo>
                  <a:cubicBezTo>
                    <a:pt x="1" y="2893"/>
                    <a:pt x="1" y="5584"/>
                    <a:pt x="1644" y="7239"/>
                  </a:cubicBezTo>
                  <a:lnTo>
                    <a:pt x="6287" y="11883"/>
                  </a:lnTo>
                  <a:cubicBezTo>
                    <a:pt x="6573" y="12157"/>
                    <a:pt x="6942" y="12311"/>
                    <a:pt x="7347" y="12311"/>
                  </a:cubicBezTo>
                  <a:cubicBezTo>
                    <a:pt x="7752" y="12311"/>
                    <a:pt x="8121" y="12157"/>
                    <a:pt x="8406" y="11883"/>
                  </a:cubicBezTo>
                  <a:lnTo>
                    <a:pt x="13050" y="7239"/>
                  </a:lnTo>
                  <a:cubicBezTo>
                    <a:pt x="14705" y="5572"/>
                    <a:pt x="14705" y="2893"/>
                    <a:pt x="13050" y="1238"/>
                  </a:cubicBezTo>
                  <a:cubicBezTo>
                    <a:pt x="12240" y="441"/>
                    <a:pt x="11193" y="0"/>
                    <a:pt x="10061" y="0"/>
                  </a:cubicBezTo>
                  <a:cubicBezTo>
                    <a:pt x="9061" y="0"/>
                    <a:pt x="8109" y="346"/>
                    <a:pt x="7347" y="988"/>
                  </a:cubicBezTo>
                  <a:cubicBezTo>
                    <a:pt x="6585" y="346"/>
                    <a:pt x="5632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6" name="Google Shape;666;p50"/>
          <p:cNvGrpSpPr/>
          <p:nvPr/>
        </p:nvGrpSpPr>
        <p:grpSpPr>
          <a:xfrm>
            <a:off x="3536525" y="3574258"/>
            <a:ext cx="142674" cy="142674"/>
            <a:chOff x="2945150" y="2597900"/>
            <a:chExt cx="142674" cy="142674"/>
          </a:xfrm>
        </p:grpSpPr>
        <p:sp>
          <p:nvSpPr>
            <p:cNvPr id="667" name="Google Shape;667;p50"/>
            <p:cNvSpPr/>
            <p:nvPr/>
          </p:nvSpPr>
          <p:spPr>
            <a:xfrm>
              <a:off x="2945150" y="2597900"/>
              <a:ext cx="142674" cy="142674"/>
            </a:xfrm>
            <a:custGeom>
              <a:avLst/>
              <a:gdLst/>
              <a:ahLst/>
              <a:cxnLst/>
              <a:rect l="l" t="t" r="r" b="b"/>
              <a:pathLst>
                <a:path w="13872" h="13872" extrusionOk="0">
                  <a:moveTo>
                    <a:pt x="5858" y="810"/>
                  </a:moveTo>
                  <a:cubicBezTo>
                    <a:pt x="8632" y="810"/>
                    <a:pt x="10895" y="3072"/>
                    <a:pt x="10895" y="5846"/>
                  </a:cubicBezTo>
                  <a:cubicBezTo>
                    <a:pt x="10895" y="8632"/>
                    <a:pt x="8632" y="10895"/>
                    <a:pt x="5858" y="10895"/>
                  </a:cubicBezTo>
                  <a:cubicBezTo>
                    <a:pt x="3072" y="10895"/>
                    <a:pt x="810" y="8632"/>
                    <a:pt x="810" y="5846"/>
                  </a:cubicBezTo>
                  <a:cubicBezTo>
                    <a:pt x="810" y="3072"/>
                    <a:pt x="3072" y="810"/>
                    <a:pt x="5858" y="810"/>
                  </a:cubicBezTo>
                  <a:close/>
                  <a:moveTo>
                    <a:pt x="10442" y="9478"/>
                  </a:moveTo>
                  <a:lnTo>
                    <a:pt x="12859" y="11907"/>
                  </a:lnTo>
                  <a:cubicBezTo>
                    <a:pt x="13002" y="12038"/>
                    <a:pt x="13050" y="12204"/>
                    <a:pt x="13050" y="12383"/>
                  </a:cubicBezTo>
                  <a:cubicBezTo>
                    <a:pt x="13050" y="12561"/>
                    <a:pt x="13002" y="12740"/>
                    <a:pt x="12859" y="12871"/>
                  </a:cubicBezTo>
                  <a:cubicBezTo>
                    <a:pt x="12728" y="13008"/>
                    <a:pt x="12553" y="13076"/>
                    <a:pt x="12377" y="13076"/>
                  </a:cubicBezTo>
                  <a:cubicBezTo>
                    <a:pt x="12201" y="13076"/>
                    <a:pt x="12026" y="13008"/>
                    <a:pt x="11895" y="12871"/>
                  </a:cubicBezTo>
                  <a:lnTo>
                    <a:pt x="9466" y="10454"/>
                  </a:lnTo>
                  <a:cubicBezTo>
                    <a:pt x="9644" y="10311"/>
                    <a:pt x="9811" y="10156"/>
                    <a:pt x="9978" y="9990"/>
                  </a:cubicBezTo>
                  <a:cubicBezTo>
                    <a:pt x="10145" y="9823"/>
                    <a:pt x="10287" y="9656"/>
                    <a:pt x="10442" y="9478"/>
                  </a:cubicBezTo>
                  <a:close/>
                  <a:moveTo>
                    <a:pt x="5858" y="0"/>
                  </a:moveTo>
                  <a:cubicBezTo>
                    <a:pt x="4287" y="0"/>
                    <a:pt x="2822" y="608"/>
                    <a:pt x="1715" y="1715"/>
                  </a:cubicBezTo>
                  <a:cubicBezTo>
                    <a:pt x="620" y="2810"/>
                    <a:pt x="0" y="4287"/>
                    <a:pt x="0" y="5846"/>
                  </a:cubicBezTo>
                  <a:cubicBezTo>
                    <a:pt x="0" y="7418"/>
                    <a:pt x="620" y="8882"/>
                    <a:pt x="1715" y="9990"/>
                  </a:cubicBezTo>
                  <a:cubicBezTo>
                    <a:pt x="2822" y="11085"/>
                    <a:pt x="4287" y="11704"/>
                    <a:pt x="5858" y="11704"/>
                  </a:cubicBezTo>
                  <a:cubicBezTo>
                    <a:pt x="6906" y="11704"/>
                    <a:pt x="7906" y="11418"/>
                    <a:pt x="8799" y="10906"/>
                  </a:cubicBezTo>
                  <a:lnTo>
                    <a:pt x="11335" y="13443"/>
                  </a:lnTo>
                  <a:cubicBezTo>
                    <a:pt x="11633" y="13740"/>
                    <a:pt x="12002" y="13871"/>
                    <a:pt x="12383" y="13871"/>
                  </a:cubicBezTo>
                  <a:cubicBezTo>
                    <a:pt x="12776" y="13871"/>
                    <a:pt x="13145" y="13728"/>
                    <a:pt x="13443" y="13443"/>
                  </a:cubicBezTo>
                  <a:cubicBezTo>
                    <a:pt x="13728" y="13157"/>
                    <a:pt x="13871" y="12788"/>
                    <a:pt x="13871" y="12383"/>
                  </a:cubicBezTo>
                  <a:cubicBezTo>
                    <a:pt x="13871" y="12002"/>
                    <a:pt x="13728" y="11609"/>
                    <a:pt x="13443" y="11323"/>
                  </a:cubicBezTo>
                  <a:lnTo>
                    <a:pt x="10918" y="8799"/>
                  </a:lnTo>
                  <a:cubicBezTo>
                    <a:pt x="11430" y="7918"/>
                    <a:pt x="11704" y="6906"/>
                    <a:pt x="11704" y="5846"/>
                  </a:cubicBezTo>
                  <a:cubicBezTo>
                    <a:pt x="11704" y="4287"/>
                    <a:pt x="11097" y="2810"/>
                    <a:pt x="9990" y="1715"/>
                  </a:cubicBezTo>
                  <a:cubicBezTo>
                    <a:pt x="8894" y="608"/>
                    <a:pt x="7418" y="0"/>
                    <a:pt x="5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0"/>
            <p:cNvSpPr/>
            <p:nvPr/>
          </p:nvSpPr>
          <p:spPr>
            <a:xfrm>
              <a:off x="2967563" y="2620313"/>
              <a:ext cx="75564" cy="75564"/>
            </a:xfrm>
            <a:custGeom>
              <a:avLst/>
              <a:gdLst/>
              <a:ahLst/>
              <a:cxnLst/>
              <a:rect l="l" t="t" r="r" b="b"/>
              <a:pathLst>
                <a:path w="7347" h="7347" extrusionOk="0">
                  <a:moveTo>
                    <a:pt x="3679" y="810"/>
                  </a:moveTo>
                  <a:cubicBezTo>
                    <a:pt x="5251" y="810"/>
                    <a:pt x="6537" y="2096"/>
                    <a:pt x="6537" y="3667"/>
                  </a:cubicBezTo>
                  <a:cubicBezTo>
                    <a:pt x="6537" y="5251"/>
                    <a:pt x="5251" y="6525"/>
                    <a:pt x="3679" y="6525"/>
                  </a:cubicBezTo>
                  <a:cubicBezTo>
                    <a:pt x="2096" y="6525"/>
                    <a:pt x="822" y="5251"/>
                    <a:pt x="822" y="3667"/>
                  </a:cubicBezTo>
                  <a:cubicBezTo>
                    <a:pt x="822" y="2096"/>
                    <a:pt x="2096" y="810"/>
                    <a:pt x="3679" y="810"/>
                  </a:cubicBezTo>
                  <a:close/>
                  <a:moveTo>
                    <a:pt x="3679" y="0"/>
                  </a:moveTo>
                  <a:cubicBezTo>
                    <a:pt x="1655" y="0"/>
                    <a:pt x="0" y="1643"/>
                    <a:pt x="0" y="3667"/>
                  </a:cubicBezTo>
                  <a:cubicBezTo>
                    <a:pt x="0" y="5691"/>
                    <a:pt x="1655" y="7346"/>
                    <a:pt x="3679" y="7346"/>
                  </a:cubicBezTo>
                  <a:cubicBezTo>
                    <a:pt x="5703" y="7346"/>
                    <a:pt x="7346" y="5691"/>
                    <a:pt x="7346" y="3667"/>
                  </a:cubicBezTo>
                  <a:cubicBezTo>
                    <a:pt x="7334" y="1643"/>
                    <a:pt x="5703" y="0"/>
                    <a:pt x="3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0"/>
            <p:cNvSpPr/>
            <p:nvPr/>
          </p:nvSpPr>
          <p:spPr>
            <a:xfrm>
              <a:off x="2986540" y="2642962"/>
              <a:ext cx="37602" cy="32830"/>
            </a:xfrm>
            <a:custGeom>
              <a:avLst/>
              <a:gdLst/>
              <a:ahLst/>
              <a:cxnLst/>
              <a:rect l="l" t="t" r="r" b="b"/>
              <a:pathLst>
                <a:path w="3656" h="3192" extrusionOk="0">
                  <a:moveTo>
                    <a:pt x="2382" y="811"/>
                  </a:moveTo>
                  <a:cubicBezTo>
                    <a:pt x="2465" y="811"/>
                    <a:pt x="2572" y="858"/>
                    <a:pt x="2632" y="918"/>
                  </a:cubicBezTo>
                  <a:cubicBezTo>
                    <a:pt x="2751" y="1049"/>
                    <a:pt x="2751" y="1287"/>
                    <a:pt x="2620" y="1430"/>
                  </a:cubicBezTo>
                  <a:lnTo>
                    <a:pt x="1834" y="2215"/>
                  </a:lnTo>
                  <a:lnTo>
                    <a:pt x="1037" y="1430"/>
                  </a:lnTo>
                  <a:cubicBezTo>
                    <a:pt x="906" y="1287"/>
                    <a:pt x="906" y="1049"/>
                    <a:pt x="1037" y="918"/>
                  </a:cubicBezTo>
                  <a:cubicBezTo>
                    <a:pt x="1120" y="846"/>
                    <a:pt x="1203" y="811"/>
                    <a:pt x="1298" y="811"/>
                  </a:cubicBezTo>
                  <a:cubicBezTo>
                    <a:pt x="1382" y="811"/>
                    <a:pt x="1489" y="858"/>
                    <a:pt x="1549" y="918"/>
                  </a:cubicBezTo>
                  <a:cubicBezTo>
                    <a:pt x="1632" y="1001"/>
                    <a:pt x="1736" y="1043"/>
                    <a:pt x="1840" y="1043"/>
                  </a:cubicBezTo>
                  <a:cubicBezTo>
                    <a:pt x="1944" y="1043"/>
                    <a:pt x="2049" y="1001"/>
                    <a:pt x="2132" y="918"/>
                  </a:cubicBezTo>
                  <a:cubicBezTo>
                    <a:pt x="2203" y="846"/>
                    <a:pt x="2287" y="811"/>
                    <a:pt x="2382" y="811"/>
                  </a:cubicBezTo>
                  <a:close/>
                  <a:moveTo>
                    <a:pt x="1287" y="1"/>
                  </a:moveTo>
                  <a:cubicBezTo>
                    <a:pt x="977" y="1"/>
                    <a:pt x="679" y="120"/>
                    <a:pt x="453" y="334"/>
                  </a:cubicBezTo>
                  <a:cubicBezTo>
                    <a:pt x="1" y="799"/>
                    <a:pt x="1" y="1549"/>
                    <a:pt x="453" y="1989"/>
                  </a:cubicBezTo>
                  <a:lnTo>
                    <a:pt x="1549" y="3073"/>
                  </a:lnTo>
                  <a:cubicBezTo>
                    <a:pt x="1620" y="3156"/>
                    <a:pt x="1727" y="3192"/>
                    <a:pt x="1822" y="3192"/>
                  </a:cubicBezTo>
                  <a:cubicBezTo>
                    <a:pt x="1930" y="3192"/>
                    <a:pt x="2037" y="3156"/>
                    <a:pt x="2108" y="3073"/>
                  </a:cubicBezTo>
                  <a:lnTo>
                    <a:pt x="3192" y="1989"/>
                  </a:lnTo>
                  <a:cubicBezTo>
                    <a:pt x="3656" y="1525"/>
                    <a:pt x="3656" y="787"/>
                    <a:pt x="3192" y="334"/>
                  </a:cubicBezTo>
                  <a:cubicBezTo>
                    <a:pt x="2977" y="132"/>
                    <a:pt x="2680" y="1"/>
                    <a:pt x="2370" y="1"/>
                  </a:cubicBezTo>
                  <a:cubicBezTo>
                    <a:pt x="2168" y="1"/>
                    <a:pt x="1989" y="37"/>
                    <a:pt x="1834" y="132"/>
                  </a:cubicBezTo>
                  <a:cubicBezTo>
                    <a:pt x="1668" y="37"/>
                    <a:pt x="1477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50"/>
          <p:cNvGrpSpPr/>
          <p:nvPr/>
        </p:nvGrpSpPr>
        <p:grpSpPr>
          <a:xfrm>
            <a:off x="6823460" y="3639404"/>
            <a:ext cx="142675" cy="163334"/>
            <a:chOff x="5714500" y="2587566"/>
            <a:chExt cx="142675" cy="163334"/>
          </a:xfrm>
        </p:grpSpPr>
        <p:sp>
          <p:nvSpPr>
            <p:cNvPr id="671" name="Google Shape;671;p50"/>
            <p:cNvSpPr/>
            <p:nvPr/>
          </p:nvSpPr>
          <p:spPr>
            <a:xfrm>
              <a:off x="5749915" y="2612864"/>
              <a:ext cx="81537" cy="81525"/>
            </a:xfrm>
            <a:custGeom>
              <a:avLst/>
              <a:gdLst/>
              <a:ahLst/>
              <a:cxnLst/>
              <a:rect l="l" t="t" r="r" b="b"/>
              <a:pathLst>
                <a:path w="6907" h="6906" extrusionOk="0">
                  <a:moveTo>
                    <a:pt x="3453" y="810"/>
                  </a:moveTo>
                  <a:cubicBezTo>
                    <a:pt x="4918" y="810"/>
                    <a:pt x="6085" y="2000"/>
                    <a:pt x="6085" y="3441"/>
                  </a:cubicBezTo>
                  <a:cubicBezTo>
                    <a:pt x="6085" y="4894"/>
                    <a:pt x="4918" y="6084"/>
                    <a:pt x="3453" y="6084"/>
                  </a:cubicBezTo>
                  <a:cubicBezTo>
                    <a:pt x="2001" y="6084"/>
                    <a:pt x="822" y="4894"/>
                    <a:pt x="822" y="3441"/>
                  </a:cubicBezTo>
                  <a:cubicBezTo>
                    <a:pt x="822" y="1989"/>
                    <a:pt x="2013" y="810"/>
                    <a:pt x="3453" y="810"/>
                  </a:cubicBezTo>
                  <a:close/>
                  <a:moveTo>
                    <a:pt x="3453" y="0"/>
                  </a:moveTo>
                  <a:cubicBezTo>
                    <a:pt x="1548" y="0"/>
                    <a:pt x="1" y="1548"/>
                    <a:pt x="1" y="3453"/>
                  </a:cubicBezTo>
                  <a:cubicBezTo>
                    <a:pt x="1" y="5358"/>
                    <a:pt x="1548" y="6906"/>
                    <a:pt x="3453" y="6906"/>
                  </a:cubicBezTo>
                  <a:cubicBezTo>
                    <a:pt x="5358" y="6906"/>
                    <a:pt x="6906" y="5358"/>
                    <a:pt x="6906" y="3453"/>
                  </a:cubicBezTo>
                  <a:cubicBezTo>
                    <a:pt x="6906" y="1548"/>
                    <a:pt x="5358" y="0"/>
                    <a:pt x="3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0"/>
            <p:cNvSpPr/>
            <p:nvPr/>
          </p:nvSpPr>
          <p:spPr>
            <a:xfrm>
              <a:off x="5771707" y="2639650"/>
              <a:ext cx="37811" cy="27895"/>
            </a:xfrm>
            <a:custGeom>
              <a:avLst/>
              <a:gdLst/>
              <a:ahLst/>
              <a:cxnLst/>
              <a:rect l="l" t="t" r="r" b="b"/>
              <a:pathLst>
                <a:path w="3203" h="2363" extrusionOk="0">
                  <a:moveTo>
                    <a:pt x="2756" y="1"/>
                  </a:moveTo>
                  <a:cubicBezTo>
                    <a:pt x="2655" y="1"/>
                    <a:pt x="2553" y="42"/>
                    <a:pt x="2477" y="124"/>
                  </a:cubicBezTo>
                  <a:lnTo>
                    <a:pt x="1226" y="1375"/>
                  </a:lnTo>
                  <a:lnTo>
                    <a:pt x="738" y="898"/>
                  </a:lnTo>
                  <a:cubicBezTo>
                    <a:pt x="661" y="815"/>
                    <a:pt x="560" y="773"/>
                    <a:pt x="457" y="773"/>
                  </a:cubicBezTo>
                  <a:cubicBezTo>
                    <a:pt x="354" y="773"/>
                    <a:pt x="250" y="815"/>
                    <a:pt x="167" y="898"/>
                  </a:cubicBezTo>
                  <a:cubicBezTo>
                    <a:pt x="0" y="1065"/>
                    <a:pt x="0" y="1315"/>
                    <a:pt x="167" y="1470"/>
                  </a:cubicBezTo>
                  <a:lnTo>
                    <a:pt x="941" y="2256"/>
                  </a:lnTo>
                  <a:cubicBezTo>
                    <a:pt x="1012" y="2327"/>
                    <a:pt x="1119" y="2363"/>
                    <a:pt x="1226" y="2363"/>
                  </a:cubicBezTo>
                  <a:cubicBezTo>
                    <a:pt x="1322" y="2363"/>
                    <a:pt x="1429" y="2327"/>
                    <a:pt x="1500" y="2256"/>
                  </a:cubicBezTo>
                  <a:lnTo>
                    <a:pt x="3036" y="720"/>
                  </a:lnTo>
                  <a:cubicBezTo>
                    <a:pt x="3203" y="553"/>
                    <a:pt x="3203" y="303"/>
                    <a:pt x="3036" y="136"/>
                  </a:cubicBezTo>
                  <a:cubicBezTo>
                    <a:pt x="2964" y="45"/>
                    <a:pt x="2860" y="1"/>
                    <a:pt x="2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0"/>
            <p:cNvSpPr/>
            <p:nvPr/>
          </p:nvSpPr>
          <p:spPr>
            <a:xfrm>
              <a:off x="5714500" y="2587566"/>
              <a:ext cx="142675" cy="163334"/>
            </a:xfrm>
            <a:custGeom>
              <a:avLst/>
              <a:gdLst/>
              <a:ahLst/>
              <a:cxnLst/>
              <a:rect l="l" t="t" r="r" b="b"/>
              <a:pathLst>
                <a:path w="12086" h="13836" extrusionOk="0">
                  <a:moveTo>
                    <a:pt x="6453" y="810"/>
                  </a:moveTo>
                  <a:cubicBezTo>
                    <a:pt x="9120" y="810"/>
                    <a:pt x="11275" y="2977"/>
                    <a:pt x="11275" y="5620"/>
                  </a:cubicBezTo>
                  <a:cubicBezTo>
                    <a:pt x="11275" y="7465"/>
                    <a:pt x="10156" y="9192"/>
                    <a:pt x="8466" y="9966"/>
                  </a:cubicBezTo>
                  <a:cubicBezTo>
                    <a:pt x="8311" y="10025"/>
                    <a:pt x="8227" y="10180"/>
                    <a:pt x="8227" y="10335"/>
                  </a:cubicBezTo>
                  <a:lnTo>
                    <a:pt x="8227" y="12335"/>
                  </a:lnTo>
                  <a:cubicBezTo>
                    <a:pt x="8227" y="12704"/>
                    <a:pt x="7930" y="13014"/>
                    <a:pt x="7537" y="13014"/>
                  </a:cubicBezTo>
                  <a:lnTo>
                    <a:pt x="4477" y="13014"/>
                  </a:lnTo>
                  <a:cubicBezTo>
                    <a:pt x="4108" y="13014"/>
                    <a:pt x="3786" y="12716"/>
                    <a:pt x="3786" y="12335"/>
                  </a:cubicBezTo>
                  <a:lnTo>
                    <a:pt x="3786" y="11906"/>
                  </a:lnTo>
                  <a:cubicBezTo>
                    <a:pt x="3786" y="11085"/>
                    <a:pt x="3120" y="10418"/>
                    <a:pt x="2298" y="10418"/>
                  </a:cubicBezTo>
                  <a:cubicBezTo>
                    <a:pt x="1929" y="10418"/>
                    <a:pt x="1620" y="10097"/>
                    <a:pt x="1620" y="9727"/>
                  </a:cubicBezTo>
                  <a:lnTo>
                    <a:pt x="1620" y="8656"/>
                  </a:lnTo>
                  <a:cubicBezTo>
                    <a:pt x="1620" y="8430"/>
                    <a:pt x="1441" y="8251"/>
                    <a:pt x="1215" y="8251"/>
                  </a:cubicBezTo>
                  <a:lnTo>
                    <a:pt x="834" y="8251"/>
                  </a:lnTo>
                  <a:cubicBezTo>
                    <a:pt x="834" y="8168"/>
                    <a:pt x="834" y="8001"/>
                    <a:pt x="917" y="7763"/>
                  </a:cubicBezTo>
                  <a:lnTo>
                    <a:pt x="1620" y="5751"/>
                  </a:lnTo>
                  <a:cubicBezTo>
                    <a:pt x="1631" y="5715"/>
                    <a:pt x="1631" y="5667"/>
                    <a:pt x="1631" y="5620"/>
                  </a:cubicBezTo>
                  <a:cubicBezTo>
                    <a:pt x="1631" y="2977"/>
                    <a:pt x="3786" y="810"/>
                    <a:pt x="6453" y="810"/>
                  </a:cubicBezTo>
                  <a:close/>
                  <a:moveTo>
                    <a:pt x="6453" y="0"/>
                  </a:moveTo>
                  <a:cubicBezTo>
                    <a:pt x="3370" y="0"/>
                    <a:pt x="869" y="2477"/>
                    <a:pt x="846" y="5548"/>
                  </a:cubicBezTo>
                  <a:lnTo>
                    <a:pt x="179" y="7501"/>
                  </a:lnTo>
                  <a:cubicBezTo>
                    <a:pt x="0" y="8037"/>
                    <a:pt x="0" y="8513"/>
                    <a:pt x="203" y="8787"/>
                  </a:cubicBezTo>
                  <a:cubicBezTo>
                    <a:pt x="322" y="8965"/>
                    <a:pt x="512" y="9061"/>
                    <a:pt x="727" y="9061"/>
                  </a:cubicBezTo>
                  <a:lnTo>
                    <a:pt x="846" y="9061"/>
                  </a:lnTo>
                  <a:lnTo>
                    <a:pt x="846" y="9739"/>
                  </a:lnTo>
                  <a:cubicBezTo>
                    <a:pt x="846" y="10561"/>
                    <a:pt x="1512" y="11228"/>
                    <a:pt x="2334" y="11228"/>
                  </a:cubicBezTo>
                  <a:cubicBezTo>
                    <a:pt x="2703" y="11228"/>
                    <a:pt x="3013" y="11549"/>
                    <a:pt x="3013" y="11918"/>
                  </a:cubicBezTo>
                  <a:lnTo>
                    <a:pt x="3013" y="12347"/>
                  </a:lnTo>
                  <a:cubicBezTo>
                    <a:pt x="3013" y="13168"/>
                    <a:pt x="3691" y="13835"/>
                    <a:pt x="4501" y="13835"/>
                  </a:cubicBezTo>
                  <a:lnTo>
                    <a:pt x="7537" y="13835"/>
                  </a:lnTo>
                  <a:cubicBezTo>
                    <a:pt x="8358" y="13835"/>
                    <a:pt x="9025" y="13168"/>
                    <a:pt x="9025" y="12347"/>
                  </a:cubicBezTo>
                  <a:lnTo>
                    <a:pt x="9025" y="10609"/>
                  </a:lnTo>
                  <a:cubicBezTo>
                    <a:pt x="9894" y="10156"/>
                    <a:pt x="10621" y="9501"/>
                    <a:pt x="11156" y="8692"/>
                  </a:cubicBezTo>
                  <a:cubicBezTo>
                    <a:pt x="11752" y="7775"/>
                    <a:pt x="12061" y="6703"/>
                    <a:pt x="12061" y="5620"/>
                  </a:cubicBezTo>
                  <a:cubicBezTo>
                    <a:pt x="12085" y="2512"/>
                    <a:pt x="9549" y="0"/>
                    <a:pt x="6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50"/>
          <p:cNvGrpSpPr/>
          <p:nvPr/>
        </p:nvGrpSpPr>
        <p:grpSpPr>
          <a:xfrm>
            <a:off x="8545652" y="6868186"/>
            <a:ext cx="142671" cy="185297"/>
            <a:chOff x="7210250" y="3872500"/>
            <a:chExt cx="142671" cy="185297"/>
          </a:xfrm>
        </p:grpSpPr>
        <p:sp>
          <p:nvSpPr>
            <p:cNvPr id="675" name="Google Shape;675;p50"/>
            <p:cNvSpPr/>
            <p:nvPr/>
          </p:nvSpPr>
          <p:spPr>
            <a:xfrm>
              <a:off x="7210250" y="3958859"/>
              <a:ext cx="142671" cy="98939"/>
            </a:xfrm>
            <a:custGeom>
              <a:avLst/>
              <a:gdLst/>
              <a:ahLst/>
              <a:cxnLst/>
              <a:rect l="l" t="t" r="r" b="b"/>
              <a:pathLst>
                <a:path w="10681" h="7407" extrusionOk="0">
                  <a:moveTo>
                    <a:pt x="5347" y="822"/>
                  </a:moveTo>
                  <a:cubicBezTo>
                    <a:pt x="6049" y="822"/>
                    <a:pt x="6633" y="1393"/>
                    <a:pt x="6633" y="2096"/>
                  </a:cubicBezTo>
                  <a:cubicBezTo>
                    <a:pt x="6633" y="2798"/>
                    <a:pt x="6049" y="3382"/>
                    <a:pt x="5347" y="3382"/>
                  </a:cubicBezTo>
                  <a:cubicBezTo>
                    <a:pt x="4644" y="3382"/>
                    <a:pt x="4073" y="2798"/>
                    <a:pt x="4073" y="2096"/>
                  </a:cubicBezTo>
                  <a:cubicBezTo>
                    <a:pt x="4073" y="1381"/>
                    <a:pt x="4632" y="822"/>
                    <a:pt x="5347" y="822"/>
                  </a:cubicBezTo>
                  <a:close/>
                  <a:moveTo>
                    <a:pt x="1387" y="1591"/>
                  </a:moveTo>
                  <a:cubicBezTo>
                    <a:pt x="1506" y="1591"/>
                    <a:pt x="1625" y="1645"/>
                    <a:pt x="1715" y="1727"/>
                  </a:cubicBezTo>
                  <a:lnTo>
                    <a:pt x="4073" y="4060"/>
                  </a:lnTo>
                  <a:cubicBezTo>
                    <a:pt x="4144" y="4132"/>
                    <a:pt x="4251" y="4179"/>
                    <a:pt x="4347" y="4179"/>
                  </a:cubicBezTo>
                  <a:lnTo>
                    <a:pt x="6299" y="4179"/>
                  </a:lnTo>
                  <a:cubicBezTo>
                    <a:pt x="6406" y="4179"/>
                    <a:pt x="6514" y="4132"/>
                    <a:pt x="6585" y="4060"/>
                  </a:cubicBezTo>
                  <a:lnTo>
                    <a:pt x="8931" y="1727"/>
                  </a:lnTo>
                  <a:cubicBezTo>
                    <a:pt x="9026" y="1632"/>
                    <a:pt x="9145" y="1596"/>
                    <a:pt x="9264" y="1596"/>
                  </a:cubicBezTo>
                  <a:cubicBezTo>
                    <a:pt x="9383" y="1596"/>
                    <a:pt x="9502" y="1632"/>
                    <a:pt x="9585" y="1727"/>
                  </a:cubicBezTo>
                  <a:cubicBezTo>
                    <a:pt x="9800" y="1905"/>
                    <a:pt x="9800" y="2203"/>
                    <a:pt x="9609" y="2382"/>
                  </a:cubicBezTo>
                  <a:lnTo>
                    <a:pt x="6787" y="5180"/>
                  </a:lnTo>
                  <a:cubicBezTo>
                    <a:pt x="6716" y="5251"/>
                    <a:pt x="6668" y="5358"/>
                    <a:pt x="6668" y="5453"/>
                  </a:cubicBezTo>
                  <a:lnTo>
                    <a:pt x="6668" y="6585"/>
                  </a:lnTo>
                  <a:lnTo>
                    <a:pt x="3989" y="6585"/>
                  </a:lnTo>
                  <a:lnTo>
                    <a:pt x="3989" y="5453"/>
                  </a:lnTo>
                  <a:cubicBezTo>
                    <a:pt x="3989" y="5358"/>
                    <a:pt x="3954" y="5251"/>
                    <a:pt x="3870" y="5180"/>
                  </a:cubicBezTo>
                  <a:lnTo>
                    <a:pt x="1061" y="2382"/>
                  </a:lnTo>
                  <a:cubicBezTo>
                    <a:pt x="846" y="2167"/>
                    <a:pt x="882" y="1798"/>
                    <a:pt x="1168" y="1655"/>
                  </a:cubicBezTo>
                  <a:cubicBezTo>
                    <a:pt x="1192" y="1632"/>
                    <a:pt x="1239" y="1620"/>
                    <a:pt x="1275" y="1608"/>
                  </a:cubicBezTo>
                  <a:cubicBezTo>
                    <a:pt x="1312" y="1596"/>
                    <a:pt x="1349" y="1591"/>
                    <a:pt x="1387" y="1591"/>
                  </a:cubicBezTo>
                  <a:close/>
                  <a:moveTo>
                    <a:pt x="5347" y="0"/>
                  </a:moveTo>
                  <a:cubicBezTo>
                    <a:pt x="4192" y="0"/>
                    <a:pt x="3251" y="941"/>
                    <a:pt x="3251" y="2084"/>
                  </a:cubicBezTo>
                  <a:lnTo>
                    <a:pt x="2323" y="1155"/>
                  </a:lnTo>
                  <a:cubicBezTo>
                    <a:pt x="2084" y="917"/>
                    <a:pt x="1763" y="786"/>
                    <a:pt x="1418" y="786"/>
                  </a:cubicBezTo>
                  <a:cubicBezTo>
                    <a:pt x="1072" y="786"/>
                    <a:pt x="751" y="917"/>
                    <a:pt x="513" y="1155"/>
                  </a:cubicBezTo>
                  <a:cubicBezTo>
                    <a:pt x="1" y="1655"/>
                    <a:pt x="1" y="2465"/>
                    <a:pt x="513" y="2965"/>
                  </a:cubicBezTo>
                  <a:lnTo>
                    <a:pt x="3192" y="5644"/>
                  </a:lnTo>
                  <a:lnTo>
                    <a:pt x="3192" y="7013"/>
                  </a:lnTo>
                  <a:cubicBezTo>
                    <a:pt x="3192" y="7227"/>
                    <a:pt x="3370" y="7406"/>
                    <a:pt x="3597" y="7406"/>
                  </a:cubicBezTo>
                  <a:lnTo>
                    <a:pt x="7085" y="7406"/>
                  </a:lnTo>
                  <a:cubicBezTo>
                    <a:pt x="7311" y="7406"/>
                    <a:pt x="7490" y="7227"/>
                    <a:pt x="7490" y="7013"/>
                  </a:cubicBezTo>
                  <a:lnTo>
                    <a:pt x="7490" y="5644"/>
                  </a:lnTo>
                  <a:lnTo>
                    <a:pt x="10169" y="2965"/>
                  </a:lnTo>
                  <a:cubicBezTo>
                    <a:pt x="10681" y="2465"/>
                    <a:pt x="10681" y="1655"/>
                    <a:pt x="10181" y="1155"/>
                  </a:cubicBezTo>
                  <a:cubicBezTo>
                    <a:pt x="9943" y="917"/>
                    <a:pt x="9621" y="786"/>
                    <a:pt x="9276" y="786"/>
                  </a:cubicBezTo>
                  <a:cubicBezTo>
                    <a:pt x="8931" y="786"/>
                    <a:pt x="8609" y="917"/>
                    <a:pt x="8371" y="1155"/>
                  </a:cubicBezTo>
                  <a:lnTo>
                    <a:pt x="7442" y="2084"/>
                  </a:lnTo>
                  <a:cubicBezTo>
                    <a:pt x="7442" y="941"/>
                    <a:pt x="6490" y="0"/>
                    <a:pt x="5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0"/>
            <p:cNvSpPr/>
            <p:nvPr/>
          </p:nvSpPr>
          <p:spPr>
            <a:xfrm>
              <a:off x="7239357" y="3872500"/>
              <a:ext cx="84313" cy="80011"/>
            </a:xfrm>
            <a:custGeom>
              <a:avLst/>
              <a:gdLst/>
              <a:ahLst/>
              <a:cxnLst/>
              <a:rect l="l" t="t" r="r" b="b"/>
              <a:pathLst>
                <a:path w="6312" h="5990" extrusionOk="0">
                  <a:moveTo>
                    <a:pt x="3168" y="1310"/>
                  </a:moveTo>
                  <a:lnTo>
                    <a:pt x="3644" y="2286"/>
                  </a:lnTo>
                  <a:cubicBezTo>
                    <a:pt x="3704" y="2405"/>
                    <a:pt x="3823" y="2489"/>
                    <a:pt x="3954" y="2501"/>
                  </a:cubicBezTo>
                  <a:lnTo>
                    <a:pt x="5025" y="2655"/>
                  </a:lnTo>
                  <a:lnTo>
                    <a:pt x="4251" y="3417"/>
                  </a:lnTo>
                  <a:cubicBezTo>
                    <a:pt x="4168" y="3501"/>
                    <a:pt x="4120" y="3632"/>
                    <a:pt x="4132" y="3775"/>
                  </a:cubicBezTo>
                  <a:lnTo>
                    <a:pt x="4311" y="4822"/>
                  </a:lnTo>
                  <a:lnTo>
                    <a:pt x="3358" y="4322"/>
                  </a:lnTo>
                  <a:cubicBezTo>
                    <a:pt x="3299" y="4287"/>
                    <a:pt x="3239" y="4275"/>
                    <a:pt x="3168" y="4275"/>
                  </a:cubicBezTo>
                  <a:cubicBezTo>
                    <a:pt x="3108" y="4275"/>
                    <a:pt x="3037" y="4287"/>
                    <a:pt x="2977" y="4322"/>
                  </a:cubicBezTo>
                  <a:lnTo>
                    <a:pt x="2025" y="4822"/>
                  </a:lnTo>
                  <a:lnTo>
                    <a:pt x="2203" y="3775"/>
                  </a:lnTo>
                  <a:cubicBezTo>
                    <a:pt x="2227" y="3632"/>
                    <a:pt x="2191" y="3501"/>
                    <a:pt x="2084" y="3417"/>
                  </a:cubicBezTo>
                  <a:lnTo>
                    <a:pt x="1310" y="2655"/>
                  </a:lnTo>
                  <a:lnTo>
                    <a:pt x="2382" y="2501"/>
                  </a:lnTo>
                  <a:cubicBezTo>
                    <a:pt x="2513" y="2489"/>
                    <a:pt x="2632" y="2405"/>
                    <a:pt x="2692" y="2286"/>
                  </a:cubicBezTo>
                  <a:lnTo>
                    <a:pt x="3168" y="1310"/>
                  </a:lnTo>
                  <a:close/>
                  <a:moveTo>
                    <a:pt x="3156" y="0"/>
                  </a:moveTo>
                  <a:cubicBezTo>
                    <a:pt x="3001" y="0"/>
                    <a:pt x="2858" y="96"/>
                    <a:pt x="2775" y="227"/>
                  </a:cubicBezTo>
                  <a:lnTo>
                    <a:pt x="2037" y="1751"/>
                  </a:lnTo>
                  <a:lnTo>
                    <a:pt x="370" y="1989"/>
                  </a:lnTo>
                  <a:cubicBezTo>
                    <a:pt x="215" y="2001"/>
                    <a:pt x="84" y="2120"/>
                    <a:pt x="36" y="2262"/>
                  </a:cubicBezTo>
                  <a:cubicBezTo>
                    <a:pt x="1" y="2417"/>
                    <a:pt x="25" y="2584"/>
                    <a:pt x="144" y="2679"/>
                  </a:cubicBezTo>
                  <a:lnTo>
                    <a:pt x="1370" y="3846"/>
                  </a:lnTo>
                  <a:lnTo>
                    <a:pt x="1084" y="5513"/>
                  </a:lnTo>
                  <a:cubicBezTo>
                    <a:pt x="1048" y="5656"/>
                    <a:pt x="1120" y="5822"/>
                    <a:pt x="1251" y="5918"/>
                  </a:cubicBezTo>
                  <a:cubicBezTo>
                    <a:pt x="1322" y="5953"/>
                    <a:pt x="1394" y="5989"/>
                    <a:pt x="1489" y="5989"/>
                  </a:cubicBezTo>
                  <a:cubicBezTo>
                    <a:pt x="1549" y="5989"/>
                    <a:pt x="1620" y="5977"/>
                    <a:pt x="1680" y="5942"/>
                  </a:cubicBezTo>
                  <a:lnTo>
                    <a:pt x="3168" y="5156"/>
                  </a:lnTo>
                  <a:lnTo>
                    <a:pt x="4656" y="5942"/>
                  </a:lnTo>
                  <a:cubicBezTo>
                    <a:pt x="4716" y="5977"/>
                    <a:pt x="4775" y="5989"/>
                    <a:pt x="4847" y="5989"/>
                  </a:cubicBezTo>
                  <a:cubicBezTo>
                    <a:pt x="5025" y="5989"/>
                    <a:pt x="5192" y="5870"/>
                    <a:pt x="5239" y="5703"/>
                  </a:cubicBezTo>
                  <a:cubicBezTo>
                    <a:pt x="5251" y="5632"/>
                    <a:pt x="5251" y="5561"/>
                    <a:pt x="5239" y="5501"/>
                  </a:cubicBezTo>
                  <a:lnTo>
                    <a:pt x="4954" y="3858"/>
                  </a:lnTo>
                  <a:lnTo>
                    <a:pt x="6156" y="2679"/>
                  </a:lnTo>
                  <a:cubicBezTo>
                    <a:pt x="6263" y="2584"/>
                    <a:pt x="6311" y="2417"/>
                    <a:pt x="6263" y="2262"/>
                  </a:cubicBezTo>
                  <a:cubicBezTo>
                    <a:pt x="6216" y="2120"/>
                    <a:pt x="6085" y="2012"/>
                    <a:pt x="5930" y="1989"/>
                  </a:cubicBezTo>
                  <a:lnTo>
                    <a:pt x="4263" y="1751"/>
                  </a:lnTo>
                  <a:lnTo>
                    <a:pt x="3525" y="227"/>
                  </a:lnTo>
                  <a:cubicBezTo>
                    <a:pt x="3454" y="96"/>
                    <a:pt x="3311" y="0"/>
                    <a:pt x="3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50"/>
          <p:cNvSpPr/>
          <p:nvPr/>
        </p:nvSpPr>
        <p:spPr>
          <a:xfrm>
            <a:off x="4037851" y="6986799"/>
            <a:ext cx="142667" cy="139248"/>
          </a:xfrm>
          <a:custGeom>
            <a:avLst/>
            <a:gdLst/>
            <a:ahLst/>
            <a:cxnLst/>
            <a:rect l="l" t="t" r="r" b="b"/>
            <a:pathLst>
              <a:path w="13895" h="13562" extrusionOk="0">
                <a:moveTo>
                  <a:pt x="6930" y="6691"/>
                </a:moveTo>
                <a:cubicBezTo>
                  <a:pt x="7620" y="6691"/>
                  <a:pt x="8204" y="7275"/>
                  <a:pt x="8204" y="7977"/>
                </a:cubicBezTo>
                <a:cubicBezTo>
                  <a:pt x="8204" y="8680"/>
                  <a:pt x="7620" y="9251"/>
                  <a:pt x="6930" y="9251"/>
                </a:cubicBezTo>
                <a:cubicBezTo>
                  <a:pt x="6227" y="9251"/>
                  <a:pt x="5644" y="8668"/>
                  <a:pt x="5644" y="7977"/>
                </a:cubicBezTo>
                <a:cubicBezTo>
                  <a:pt x="5644" y="7275"/>
                  <a:pt x="6227" y="6691"/>
                  <a:pt x="6930" y="6691"/>
                </a:cubicBezTo>
                <a:close/>
                <a:moveTo>
                  <a:pt x="6930" y="1322"/>
                </a:moveTo>
                <a:lnTo>
                  <a:pt x="8573" y="4667"/>
                </a:lnTo>
                <a:cubicBezTo>
                  <a:pt x="8632" y="4786"/>
                  <a:pt x="8751" y="4882"/>
                  <a:pt x="8894" y="4894"/>
                </a:cubicBezTo>
                <a:lnTo>
                  <a:pt x="12585" y="5429"/>
                </a:lnTo>
                <a:lnTo>
                  <a:pt x="9906" y="8037"/>
                </a:lnTo>
                <a:cubicBezTo>
                  <a:pt x="9811" y="8120"/>
                  <a:pt x="9764" y="8263"/>
                  <a:pt x="9787" y="8394"/>
                </a:cubicBezTo>
                <a:lnTo>
                  <a:pt x="10406" y="12073"/>
                </a:lnTo>
                <a:lnTo>
                  <a:pt x="9049" y="11359"/>
                </a:lnTo>
                <a:cubicBezTo>
                  <a:pt x="9037" y="10656"/>
                  <a:pt x="8692" y="10025"/>
                  <a:pt x="8156" y="9644"/>
                </a:cubicBezTo>
                <a:cubicBezTo>
                  <a:pt x="8668" y="9251"/>
                  <a:pt x="9013" y="8644"/>
                  <a:pt x="9013" y="7965"/>
                </a:cubicBezTo>
                <a:cubicBezTo>
                  <a:pt x="9013" y="6810"/>
                  <a:pt x="8073" y="5882"/>
                  <a:pt x="6930" y="5882"/>
                </a:cubicBezTo>
                <a:cubicBezTo>
                  <a:pt x="5775" y="5882"/>
                  <a:pt x="4846" y="6810"/>
                  <a:pt x="4846" y="7965"/>
                </a:cubicBezTo>
                <a:cubicBezTo>
                  <a:pt x="4846" y="8644"/>
                  <a:pt x="5168" y="9251"/>
                  <a:pt x="5692" y="9644"/>
                </a:cubicBezTo>
                <a:cubicBezTo>
                  <a:pt x="5156" y="10025"/>
                  <a:pt x="4799" y="10656"/>
                  <a:pt x="4799" y="11359"/>
                </a:cubicBezTo>
                <a:lnTo>
                  <a:pt x="3441" y="12073"/>
                </a:lnTo>
                <a:lnTo>
                  <a:pt x="4072" y="8394"/>
                </a:lnTo>
                <a:cubicBezTo>
                  <a:pt x="4096" y="8263"/>
                  <a:pt x="4049" y="8120"/>
                  <a:pt x="3953" y="8037"/>
                </a:cubicBezTo>
                <a:lnTo>
                  <a:pt x="1274" y="5429"/>
                </a:lnTo>
                <a:lnTo>
                  <a:pt x="4965" y="4894"/>
                </a:lnTo>
                <a:cubicBezTo>
                  <a:pt x="5096" y="4882"/>
                  <a:pt x="5215" y="4786"/>
                  <a:pt x="5275" y="4667"/>
                </a:cubicBezTo>
                <a:lnTo>
                  <a:pt x="6930" y="1322"/>
                </a:lnTo>
                <a:close/>
                <a:moveTo>
                  <a:pt x="6928" y="10061"/>
                </a:moveTo>
                <a:cubicBezTo>
                  <a:pt x="7668" y="10061"/>
                  <a:pt x="8263" y="10663"/>
                  <a:pt x="8263" y="11394"/>
                </a:cubicBezTo>
                <a:lnTo>
                  <a:pt x="8263" y="11621"/>
                </a:lnTo>
                <a:lnTo>
                  <a:pt x="8263" y="12740"/>
                </a:lnTo>
                <a:lnTo>
                  <a:pt x="5596" y="12740"/>
                </a:lnTo>
                <a:lnTo>
                  <a:pt x="5596" y="12728"/>
                </a:lnTo>
                <a:lnTo>
                  <a:pt x="5596" y="11609"/>
                </a:lnTo>
                <a:lnTo>
                  <a:pt x="5596" y="11418"/>
                </a:lnTo>
                <a:cubicBezTo>
                  <a:pt x="5596" y="10680"/>
                  <a:pt x="6180" y="10073"/>
                  <a:pt x="6906" y="10061"/>
                </a:cubicBezTo>
                <a:cubicBezTo>
                  <a:pt x="6913" y="10061"/>
                  <a:pt x="6920" y="10061"/>
                  <a:pt x="6928" y="10061"/>
                </a:cubicBezTo>
                <a:close/>
                <a:moveTo>
                  <a:pt x="6942" y="0"/>
                </a:moveTo>
                <a:cubicBezTo>
                  <a:pt x="6787" y="0"/>
                  <a:pt x="6644" y="83"/>
                  <a:pt x="6585" y="226"/>
                </a:cubicBezTo>
                <a:lnTo>
                  <a:pt x="4668" y="4120"/>
                </a:lnTo>
                <a:lnTo>
                  <a:pt x="381" y="4751"/>
                </a:lnTo>
                <a:cubicBezTo>
                  <a:pt x="227" y="4763"/>
                  <a:pt x="96" y="4882"/>
                  <a:pt x="48" y="5025"/>
                </a:cubicBezTo>
                <a:cubicBezTo>
                  <a:pt x="0" y="5179"/>
                  <a:pt x="36" y="5346"/>
                  <a:pt x="155" y="5441"/>
                </a:cubicBezTo>
                <a:lnTo>
                  <a:pt x="3263" y="8477"/>
                </a:lnTo>
                <a:lnTo>
                  <a:pt x="2536" y="12764"/>
                </a:lnTo>
                <a:cubicBezTo>
                  <a:pt x="2501" y="12918"/>
                  <a:pt x="2560" y="13085"/>
                  <a:pt x="2703" y="13168"/>
                </a:cubicBezTo>
                <a:cubicBezTo>
                  <a:pt x="2775" y="13216"/>
                  <a:pt x="2846" y="13240"/>
                  <a:pt x="2941" y="13240"/>
                </a:cubicBezTo>
                <a:cubicBezTo>
                  <a:pt x="3001" y="13240"/>
                  <a:pt x="3072" y="13228"/>
                  <a:pt x="3132" y="13204"/>
                </a:cubicBezTo>
                <a:lnTo>
                  <a:pt x="4822" y="12311"/>
                </a:lnTo>
                <a:lnTo>
                  <a:pt x="4822" y="13157"/>
                </a:lnTo>
                <a:cubicBezTo>
                  <a:pt x="4822" y="13383"/>
                  <a:pt x="5001" y="13561"/>
                  <a:pt x="5227" y="13561"/>
                </a:cubicBezTo>
                <a:lnTo>
                  <a:pt x="8692" y="13561"/>
                </a:lnTo>
                <a:cubicBezTo>
                  <a:pt x="8918" y="13561"/>
                  <a:pt x="9097" y="13383"/>
                  <a:pt x="9097" y="13157"/>
                </a:cubicBezTo>
                <a:lnTo>
                  <a:pt x="9097" y="12275"/>
                </a:lnTo>
                <a:lnTo>
                  <a:pt x="10799" y="13168"/>
                </a:lnTo>
                <a:cubicBezTo>
                  <a:pt x="10855" y="13199"/>
                  <a:pt x="10918" y="13214"/>
                  <a:pt x="10982" y="13214"/>
                </a:cubicBezTo>
                <a:cubicBezTo>
                  <a:pt x="11067" y="13214"/>
                  <a:pt x="11153" y="13187"/>
                  <a:pt x="11228" y="13133"/>
                </a:cubicBezTo>
                <a:cubicBezTo>
                  <a:pt x="11347" y="13049"/>
                  <a:pt x="11418" y="12895"/>
                  <a:pt x="11395" y="12740"/>
                </a:cubicBezTo>
                <a:lnTo>
                  <a:pt x="10656" y="8454"/>
                </a:lnTo>
                <a:lnTo>
                  <a:pt x="13776" y="5417"/>
                </a:lnTo>
                <a:cubicBezTo>
                  <a:pt x="13847" y="5322"/>
                  <a:pt x="13895" y="5167"/>
                  <a:pt x="13835" y="5013"/>
                </a:cubicBezTo>
                <a:cubicBezTo>
                  <a:pt x="13788" y="4870"/>
                  <a:pt x="13645" y="4763"/>
                  <a:pt x="13502" y="4727"/>
                </a:cubicBezTo>
                <a:lnTo>
                  <a:pt x="9216" y="4108"/>
                </a:lnTo>
                <a:lnTo>
                  <a:pt x="7299" y="226"/>
                </a:lnTo>
                <a:cubicBezTo>
                  <a:pt x="7227" y="83"/>
                  <a:pt x="7085" y="0"/>
                  <a:pt x="69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1"/>
          <p:cNvSpPr/>
          <p:nvPr/>
        </p:nvSpPr>
        <p:spPr>
          <a:xfrm>
            <a:off x="713225" y="1264275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1"/>
          <p:cNvSpPr/>
          <p:nvPr/>
        </p:nvSpPr>
        <p:spPr>
          <a:xfrm>
            <a:off x="8526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84" name="Google Shape;684;p51"/>
          <p:cNvGraphicFramePr/>
          <p:nvPr>
            <p:extLst>
              <p:ext uri="{D42A27DB-BD31-4B8C-83A1-F6EECF244321}">
                <p14:modId xmlns:p14="http://schemas.microsoft.com/office/powerpoint/2010/main" val="4252457796"/>
              </p:ext>
            </p:extLst>
          </p:nvPr>
        </p:nvGraphicFramePr>
        <p:xfrm>
          <a:off x="852525" y="1397838"/>
          <a:ext cx="2295400" cy="3046350"/>
        </p:xfrm>
        <a:graphic>
          <a:graphicData uri="http://schemas.openxmlformats.org/drawingml/2006/table">
            <a:tbl>
              <a:tblPr>
                <a:noFill/>
                <a:tableStyleId>{3EFE7511-C1B2-40A4-9B82-285013FA2F20}</a:tableStyleId>
              </a:tblPr>
              <a:tblGrid>
                <a:gridCol w="11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725">
                <a:tc rowSpan="6" gridSpan="2"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Partenaires</a:t>
                      </a: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</a:rPr>
                        <a:t> </a:t>
                      </a:r>
                      <a:r>
                        <a:rPr lang="en" sz="18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Clés</a:t>
                      </a:r>
                      <a:endParaRPr lang="en-US" dirty="0" err="1"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Qui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sont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nos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principaux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partenaires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b="0" i="0" u="none" strike="noStrike" noProof="0" dirty="0">
                        <a:solidFill>
                          <a:schemeClr val="tx1"/>
                        </a:solidFill>
                        <a:sym typeface="Nunit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Qui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sont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nos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principaux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fournisseurs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b="0" i="0" u="none" strike="noStrike" noProof="0" dirty="0">
                        <a:solidFill>
                          <a:schemeClr val="tx1"/>
                        </a:solidFill>
                        <a:sym typeface="Nunito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Quelles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ressources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clés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acquérons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-nous pour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eux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b="0" i="0" u="none" strike="noStrike" noProof="0" dirty="0">
                        <a:solidFill>
                          <a:schemeClr val="tx1"/>
                        </a:solidFill>
                        <a:sym typeface="Work Sans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6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7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7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7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7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85" name="Google Shape;685;p51"/>
          <p:cNvSpPr/>
          <p:nvPr/>
        </p:nvSpPr>
        <p:spPr>
          <a:xfrm>
            <a:off x="3792001" y="1620038"/>
            <a:ext cx="4638900" cy="34672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1"/>
          <p:cNvSpPr/>
          <p:nvPr/>
        </p:nvSpPr>
        <p:spPr>
          <a:xfrm>
            <a:off x="3963195" y="1762764"/>
            <a:ext cx="4301700" cy="325465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Partenaires</a:t>
            </a:r>
            <a:r>
              <a:rPr lang="en" dirty="0"/>
              <a:t> </a:t>
            </a:r>
            <a:r>
              <a:rPr lang="en" dirty="0" err="1"/>
              <a:t>Clés</a:t>
            </a:r>
            <a:endParaRPr dirty="0" err="1"/>
          </a:p>
        </p:txBody>
      </p:sp>
      <p:sp>
        <p:nvSpPr>
          <p:cNvPr id="688" name="Google Shape;688;p51"/>
          <p:cNvSpPr/>
          <p:nvPr/>
        </p:nvSpPr>
        <p:spPr>
          <a:xfrm>
            <a:off x="2905938" y="1577433"/>
            <a:ext cx="194458" cy="188739"/>
          </a:xfrm>
          <a:custGeom>
            <a:avLst/>
            <a:gdLst/>
            <a:ahLst/>
            <a:cxnLst/>
            <a:rect l="l" t="t" r="r" b="b"/>
            <a:pathLst>
              <a:path w="14145" h="13729" extrusionOk="0">
                <a:moveTo>
                  <a:pt x="5645" y="821"/>
                </a:moveTo>
                <a:cubicBezTo>
                  <a:pt x="5661" y="821"/>
                  <a:pt x="5676" y="822"/>
                  <a:pt x="5691" y="822"/>
                </a:cubicBezTo>
                <a:cubicBezTo>
                  <a:pt x="5846" y="834"/>
                  <a:pt x="6013" y="918"/>
                  <a:pt x="6132" y="1037"/>
                </a:cubicBezTo>
                <a:lnTo>
                  <a:pt x="7394" y="2299"/>
                </a:lnTo>
                <a:cubicBezTo>
                  <a:pt x="7715" y="2608"/>
                  <a:pt x="7668" y="3156"/>
                  <a:pt x="7263" y="3406"/>
                </a:cubicBezTo>
                <a:cubicBezTo>
                  <a:pt x="7156" y="3466"/>
                  <a:pt x="7025" y="3513"/>
                  <a:pt x="6906" y="3513"/>
                </a:cubicBezTo>
                <a:cubicBezTo>
                  <a:pt x="6715" y="3513"/>
                  <a:pt x="6537" y="3442"/>
                  <a:pt x="6394" y="3311"/>
                </a:cubicBezTo>
                <a:lnTo>
                  <a:pt x="5120" y="2025"/>
                </a:lnTo>
                <a:cubicBezTo>
                  <a:pt x="4858" y="1763"/>
                  <a:pt x="4858" y="1311"/>
                  <a:pt x="5120" y="1037"/>
                </a:cubicBezTo>
                <a:cubicBezTo>
                  <a:pt x="5263" y="893"/>
                  <a:pt x="5448" y="821"/>
                  <a:pt x="5645" y="821"/>
                </a:cubicBezTo>
                <a:close/>
                <a:moveTo>
                  <a:pt x="4036" y="2418"/>
                </a:moveTo>
                <a:cubicBezTo>
                  <a:pt x="4227" y="2418"/>
                  <a:pt x="4405" y="2489"/>
                  <a:pt x="4536" y="2620"/>
                </a:cubicBezTo>
                <a:lnTo>
                  <a:pt x="5822" y="3906"/>
                </a:lnTo>
                <a:lnTo>
                  <a:pt x="6132" y="4216"/>
                </a:lnTo>
                <a:cubicBezTo>
                  <a:pt x="6263" y="4347"/>
                  <a:pt x="6346" y="4525"/>
                  <a:pt x="6346" y="4728"/>
                </a:cubicBezTo>
                <a:cubicBezTo>
                  <a:pt x="6346" y="4918"/>
                  <a:pt x="6263" y="5097"/>
                  <a:pt x="6132" y="5228"/>
                </a:cubicBezTo>
                <a:cubicBezTo>
                  <a:pt x="6001" y="5359"/>
                  <a:pt x="5822" y="5442"/>
                  <a:pt x="5632" y="5442"/>
                </a:cubicBezTo>
                <a:cubicBezTo>
                  <a:pt x="5429" y="5442"/>
                  <a:pt x="5251" y="5359"/>
                  <a:pt x="5120" y="5228"/>
                </a:cubicBezTo>
                <a:lnTo>
                  <a:pt x="4810" y="4918"/>
                </a:lnTo>
                <a:lnTo>
                  <a:pt x="3524" y="3620"/>
                </a:lnTo>
                <a:cubicBezTo>
                  <a:pt x="3262" y="3335"/>
                  <a:pt x="3262" y="2894"/>
                  <a:pt x="3524" y="2620"/>
                </a:cubicBezTo>
                <a:cubicBezTo>
                  <a:pt x="3667" y="2489"/>
                  <a:pt x="3846" y="2418"/>
                  <a:pt x="4036" y="2418"/>
                </a:cubicBezTo>
                <a:close/>
                <a:moveTo>
                  <a:pt x="2441" y="4013"/>
                </a:moveTo>
                <a:cubicBezTo>
                  <a:pt x="2631" y="4013"/>
                  <a:pt x="2810" y="4085"/>
                  <a:pt x="2953" y="4216"/>
                </a:cubicBezTo>
                <a:lnTo>
                  <a:pt x="4227" y="5502"/>
                </a:lnTo>
                <a:cubicBezTo>
                  <a:pt x="4513" y="5775"/>
                  <a:pt x="4501" y="6228"/>
                  <a:pt x="4227" y="6490"/>
                </a:cubicBezTo>
                <a:cubicBezTo>
                  <a:pt x="4096" y="6633"/>
                  <a:pt x="3917" y="6704"/>
                  <a:pt x="3727" y="6704"/>
                </a:cubicBezTo>
                <a:cubicBezTo>
                  <a:pt x="3524" y="6704"/>
                  <a:pt x="3346" y="6633"/>
                  <a:pt x="3215" y="6490"/>
                </a:cubicBezTo>
                <a:lnTo>
                  <a:pt x="1953" y="5228"/>
                </a:lnTo>
                <a:cubicBezTo>
                  <a:pt x="1810" y="5097"/>
                  <a:pt x="1738" y="4918"/>
                  <a:pt x="1738" y="4728"/>
                </a:cubicBezTo>
                <a:cubicBezTo>
                  <a:pt x="1726" y="4525"/>
                  <a:pt x="1798" y="4347"/>
                  <a:pt x="1941" y="4216"/>
                </a:cubicBezTo>
                <a:cubicBezTo>
                  <a:pt x="2072" y="4085"/>
                  <a:pt x="2250" y="4013"/>
                  <a:pt x="2441" y="4013"/>
                </a:cubicBezTo>
                <a:close/>
                <a:moveTo>
                  <a:pt x="1657" y="6405"/>
                </a:moveTo>
                <a:cubicBezTo>
                  <a:pt x="1842" y="6405"/>
                  <a:pt x="2008" y="6483"/>
                  <a:pt x="2143" y="6609"/>
                </a:cubicBezTo>
                <a:lnTo>
                  <a:pt x="3096" y="7561"/>
                </a:lnTo>
                <a:cubicBezTo>
                  <a:pt x="3381" y="7847"/>
                  <a:pt x="3381" y="8300"/>
                  <a:pt x="3096" y="8561"/>
                </a:cubicBezTo>
                <a:cubicBezTo>
                  <a:pt x="2965" y="8692"/>
                  <a:pt x="2786" y="8776"/>
                  <a:pt x="2596" y="8776"/>
                </a:cubicBezTo>
                <a:lnTo>
                  <a:pt x="2477" y="8776"/>
                </a:lnTo>
                <a:cubicBezTo>
                  <a:pt x="2322" y="8740"/>
                  <a:pt x="2191" y="8681"/>
                  <a:pt x="2084" y="8573"/>
                </a:cubicBezTo>
                <a:lnTo>
                  <a:pt x="1143" y="7621"/>
                </a:lnTo>
                <a:cubicBezTo>
                  <a:pt x="833" y="7311"/>
                  <a:pt x="869" y="6787"/>
                  <a:pt x="1238" y="6537"/>
                </a:cubicBezTo>
                <a:cubicBezTo>
                  <a:pt x="1322" y="6478"/>
                  <a:pt x="1417" y="6454"/>
                  <a:pt x="1524" y="6418"/>
                </a:cubicBezTo>
                <a:cubicBezTo>
                  <a:pt x="1569" y="6409"/>
                  <a:pt x="1614" y="6405"/>
                  <a:pt x="1657" y="6405"/>
                </a:cubicBezTo>
                <a:close/>
                <a:moveTo>
                  <a:pt x="11835" y="9919"/>
                </a:moveTo>
                <a:lnTo>
                  <a:pt x="12180" y="10252"/>
                </a:lnTo>
                <a:cubicBezTo>
                  <a:pt x="12359" y="10443"/>
                  <a:pt x="12299" y="10836"/>
                  <a:pt x="12025" y="11097"/>
                </a:cubicBezTo>
                <a:lnTo>
                  <a:pt x="10418" y="12693"/>
                </a:lnTo>
                <a:cubicBezTo>
                  <a:pt x="10287" y="12830"/>
                  <a:pt x="10108" y="12898"/>
                  <a:pt x="9930" y="12898"/>
                </a:cubicBezTo>
                <a:cubicBezTo>
                  <a:pt x="9751" y="12898"/>
                  <a:pt x="9573" y="12830"/>
                  <a:pt x="9442" y="12693"/>
                </a:cubicBezTo>
                <a:lnTo>
                  <a:pt x="8989" y="12252"/>
                </a:lnTo>
                <a:cubicBezTo>
                  <a:pt x="9573" y="12002"/>
                  <a:pt x="10097" y="11657"/>
                  <a:pt x="10537" y="11205"/>
                </a:cubicBezTo>
                <a:lnTo>
                  <a:pt x="11835" y="9919"/>
                </a:lnTo>
                <a:close/>
                <a:moveTo>
                  <a:pt x="8477" y="773"/>
                </a:moveTo>
                <a:cubicBezTo>
                  <a:pt x="8489" y="773"/>
                  <a:pt x="8501" y="774"/>
                  <a:pt x="8513" y="775"/>
                </a:cubicBezTo>
                <a:cubicBezTo>
                  <a:pt x="8965" y="822"/>
                  <a:pt x="9239" y="1156"/>
                  <a:pt x="9239" y="1513"/>
                </a:cubicBezTo>
                <a:cubicBezTo>
                  <a:pt x="9239" y="1703"/>
                  <a:pt x="9168" y="1882"/>
                  <a:pt x="9037" y="2013"/>
                </a:cubicBezTo>
                <a:cubicBezTo>
                  <a:pt x="8965" y="2084"/>
                  <a:pt x="8918" y="2204"/>
                  <a:pt x="8918" y="2311"/>
                </a:cubicBezTo>
                <a:cubicBezTo>
                  <a:pt x="8918" y="2418"/>
                  <a:pt x="8965" y="2525"/>
                  <a:pt x="9037" y="2608"/>
                </a:cubicBezTo>
                <a:cubicBezTo>
                  <a:pt x="9120" y="2692"/>
                  <a:pt x="9227" y="2733"/>
                  <a:pt x="9333" y="2733"/>
                </a:cubicBezTo>
                <a:cubicBezTo>
                  <a:pt x="9439" y="2733"/>
                  <a:pt x="9543" y="2692"/>
                  <a:pt x="9620" y="2608"/>
                </a:cubicBezTo>
                <a:cubicBezTo>
                  <a:pt x="9757" y="2465"/>
                  <a:pt x="9939" y="2394"/>
                  <a:pt x="10119" y="2394"/>
                </a:cubicBezTo>
                <a:cubicBezTo>
                  <a:pt x="10299" y="2394"/>
                  <a:pt x="10478" y="2465"/>
                  <a:pt x="10609" y="2608"/>
                </a:cubicBezTo>
                <a:cubicBezTo>
                  <a:pt x="10894" y="2894"/>
                  <a:pt x="10894" y="3335"/>
                  <a:pt x="10609" y="3608"/>
                </a:cubicBezTo>
                <a:cubicBezTo>
                  <a:pt x="10537" y="3680"/>
                  <a:pt x="10489" y="3799"/>
                  <a:pt x="10489" y="3906"/>
                </a:cubicBezTo>
                <a:cubicBezTo>
                  <a:pt x="10489" y="4013"/>
                  <a:pt x="10537" y="4109"/>
                  <a:pt x="10609" y="4204"/>
                </a:cubicBezTo>
                <a:cubicBezTo>
                  <a:pt x="10692" y="4287"/>
                  <a:pt x="10802" y="4329"/>
                  <a:pt x="10909" y="4329"/>
                </a:cubicBezTo>
                <a:cubicBezTo>
                  <a:pt x="11016" y="4329"/>
                  <a:pt x="11120" y="4287"/>
                  <a:pt x="11192" y="4204"/>
                </a:cubicBezTo>
                <a:cubicBezTo>
                  <a:pt x="11323" y="4073"/>
                  <a:pt x="11501" y="3989"/>
                  <a:pt x="11704" y="3989"/>
                </a:cubicBezTo>
                <a:cubicBezTo>
                  <a:pt x="11894" y="3989"/>
                  <a:pt x="12073" y="4073"/>
                  <a:pt x="12204" y="4204"/>
                </a:cubicBezTo>
                <a:cubicBezTo>
                  <a:pt x="12335" y="4335"/>
                  <a:pt x="12418" y="4513"/>
                  <a:pt x="12418" y="4704"/>
                </a:cubicBezTo>
                <a:cubicBezTo>
                  <a:pt x="12418" y="4906"/>
                  <a:pt x="12335" y="5061"/>
                  <a:pt x="12204" y="5204"/>
                </a:cubicBezTo>
                <a:lnTo>
                  <a:pt x="11609" y="5799"/>
                </a:lnTo>
                <a:cubicBezTo>
                  <a:pt x="11466" y="5942"/>
                  <a:pt x="11442" y="6180"/>
                  <a:pt x="11585" y="6347"/>
                </a:cubicBezTo>
                <a:lnTo>
                  <a:pt x="11668" y="6466"/>
                </a:lnTo>
                <a:cubicBezTo>
                  <a:pt x="11726" y="6538"/>
                  <a:pt x="11813" y="6575"/>
                  <a:pt x="11902" y="6575"/>
                </a:cubicBezTo>
                <a:cubicBezTo>
                  <a:pt x="11961" y="6575"/>
                  <a:pt x="12021" y="6559"/>
                  <a:pt x="12073" y="6525"/>
                </a:cubicBezTo>
                <a:cubicBezTo>
                  <a:pt x="12202" y="6424"/>
                  <a:pt x="12352" y="6375"/>
                  <a:pt x="12502" y="6375"/>
                </a:cubicBezTo>
                <a:cubicBezTo>
                  <a:pt x="12686" y="6375"/>
                  <a:pt x="12870" y="6448"/>
                  <a:pt x="13014" y="6585"/>
                </a:cubicBezTo>
                <a:cubicBezTo>
                  <a:pt x="13287" y="6871"/>
                  <a:pt x="13287" y="7311"/>
                  <a:pt x="13014" y="7585"/>
                </a:cubicBezTo>
                <a:lnTo>
                  <a:pt x="12061" y="8538"/>
                </a:lnTo>
                <a:lnTo>
                  <a:pt x="10013" y="10574"/>
                </a:lnTo>
                <a:cubicBezTo>
                  <a:pt x="9180" y="11371"/>
                  <a:pt x="8118" y="11798"/>
                  <a:pt x="7049" y="11798"/>
                </a:cubicBezTo>
                <a:cubicBezTo>
                  <a:pt x="6698" y="11798"/>
                  <a:pt x="6346" y="11751"/>
                  <a:pt x="6001" y="11657"/>
                </a:cubicBezTo>
                <a:cubicBezTo>
                  <a:pt x="5989" y="11657"/>
                  <a:pt x="5965" y="11657"/>
                  <a:pt x="5965" y="11645"/>
                </a:cubicBezTo>
                <a:lnTo>
                  <a:pt x="5775" y="11645"/>
                </a:lnTo>
                <a:cubicBezTo>
                  <a:pt x="5775" y="11645"/>
                  <a:pt x="5763" y="11645"/>
                  <a:pt x="5763" y="11657"/>
                </a:cubicBezTo>
                <a:lnTo>
                  <a:pt x="5751" y="11657"/>
                </a:lnTo>
                <a:cubicBezTo>
                  <a:pt x="5751" y="11657"/>
                  <a:pt x="5727" y="11657"/>
                  <a:pt x="5727" y="11669"/>
                </a:cubicBezTo>
                <a:cubicBezTo>
                  <a:pt x="5727" y="11669"/>
                  <a:pt x="5715" y="11669"/>
                  <a:pt x="5715" y="11693"/>
                </a:cubicBezTo>
                <a:cubicBezTo>
                  <a:pt x="5715" y="11693"/>
                  <a:pt x="5703" y="11693"/>
                  <a:pt x="5703" y="11705"/>
                </a:cubicBezTo>
                <a:lnTo>
                  <a:pt x="5691" y="11717"/>
                </a:lnTo>
                <a:cubicBezTo>
                  <a:pt x="5691" y="11717"/>
                  <a:pt x="5667" y="11717"/>
                  <a:pt x="5667" y="11729"/>
                </a:cubicBezTo>
                <a:lnTo>
                  <a:pt x="5656" y="11752"/>
                </a:lnTo>
                <a:lnTo>
                  <a:pt x="5644" y="11752"/>
                </a:lnTo>
                <a:lnTo>
                  <a:pt x="4584" y="12800"/>
                </a:lnTo>
                <a:cubicBezTo>
                  <a:pt x="4489" y="12901"/>
                  <a:pt x="4367" y="12952"/>
                  <a:pt x="4245" y="12952"/>
                </a:cubicBezTo>
                <a:cubicBezTo>
                  <a:pt x="4123" y="12952"/>
                  <a:pt x="4001" y="12901"/>
                  <a:pt x="3905" y="12800"/>
                </a:cubicBezTo>
                <a:lnTo>
                  <a:pt x="2143" y="11050"/>
                </a:lnTo>
                <a:cubicBezTo>
                  <a:pt x="2012" y="10919"/>
                  <a:pt x="1917" y="10740"/>
                  <a:pt x="1917" y="10562"/>
                </a:cubicBezTo>
                <a:cubicBezTo>
                  <a:pt x="1905" y="10395"/>
                  <a:pt x="1965" y="10240"/>
                  <a:pt x="2072" y="10145"/>
                </a:cubicBezTo>
                <a:lnTo>
                  <a:pt x="2655" y="9562"/>
                </a:lnTo>
                <a:lnTo>
                  <a:pt x="2679" y="9562"/>
                </a:lnTo>
                <a:cubicBezTo>
                  <a:pt x="3096" y="9562"/>
                  <a:pt x="3489" y="9395"/>
                  <a:pt x="3762" y="9109"/>
                </a:cubicBezTo>
                <a:cubicBezTo>
                  <a:pt x="4215" y="8669"/>
                  <a:pt x="4334" y="8014"/>
                  <a:pt x="4108" y="7466"/>
                </a:cubicBezTo>
                <a:cubicBezTo>
                  <a:pt x="4393" y="7407"/>
                  <a:pt x="4655" y="7252"/>
                  <a:pt x="4882" y="7049"/>
                </a:cubicBezTo>
                <a:cubicBezTo>
                  <a:pt x="5120" y="6811"/>
                  <a:pt x="5275" y="6490"/>
                  <a:pt x="5310" y="6180"/>
                </a:cubicBezTo>
                <a:cubicBezTo>
                  <a:pt x="5429" y="6216"/>
                  <a:pt x="5572" y="6228"/>
                  <a:pt x="5703" y="6228"/>
                </a:cubicBezTo>
                <a:cubicBezTo>
                  <a:pt x="6120" y="6228"/>
                  <a:pt x="6501" y="6061"/>
                  <a:pt x="6787" y="5775"/>
                </a:cubicBezTo>
                <a:cubicBezTo>
                  <a:pt x="7084" y="5478"/>
                  <a:pt x="7239" y="5109"/>
                  <a:pt x="7239" y="4692"/>
                </a:cubicBezTo>
                <a:cubicBezTo>
                  <a:pt x="7239" y="4561"/>
                  <a:pt x="7215" y="4442"/>
                  <a:pt x="7191" y="4311"/>
                </a:cubicBezTo>
                <a:cubicBezTo>
                  <a:pt x="7513" y="4263"/>
                  <a:pt x="7811" y="4109"/>
                  <a:pt x="8049" y="3870"/>
                </a:cubicBezTo>
                <a:cubicBezTo>
                  <a:pt x="8644" y="3275"/>
                  <a:pt x="8644" y="2299"/>
                  <a:pt x="8049" y="1703"/>
                </a:cubicBezTo>
                <a:lnTo>
                  <a:pt x="7691" y="1346"/>
                </a:lnTo>
                <a:lnTo>
                  <a:pt x="8108" y="930"/>
                </a:lnTo>
                <a:cubicBezTo>
                  <a:pt x="8206" y="831"/>
                  <a:pt x="8344" y="773"/>
                  <a:pt x="8477" y="773"/>
                </a:cubicBezTo>
                <a:close/>
                <a:moveTo>
                  <a:pt x="5656" y="1"/>
                </a:moveTo>
                <a:cubicBezTo>
                  <a:pt x="5239" y="1"/>
                  <a:pt x="4858" y="168"/>
                  <a:pt x="4572" y="453"/>
                </a:cubicBezTo>
                <a:cubicBezTo>
                  <a:pt x="4262" y="763"/>
                  <a:pt x="4108" y="1180"/>
                  <a:pt x="4120" y="1596"/>
                </a:cubicBezTo>
                <a:lnTo>
                  <a:pt x="4060" y="1596"/>
                </a:lnTo>
                <a:cubicBezTo>
                  <a:pt x="3643" y="1596"/>
                  <a:pt x="3262" y="1763"/>
                  <a:pt x="2977" y="2037"/>
                </a:cubicBezTo>
                <a:cubicBezTo>
                  <a:pt x="2667" y="2358"/>
                  <a:pt x="2512" y="2775"/>
                  <a:pt x="2536" y="3192"/>
                </a:cubicBezTo>
                <a:lnTo>
                  <a:pt x="2477" y="3192"/>
                </a:lnTo>
                <a:cubicBezTo>
                  <a:pt x="2060" y="3192"/>
                  <a:pt x="1667" y="3358"/>
                  <a:pt x="1381" y="3632"/>
                </a:cubicBezTo>
                <a:cubicBezTo>
                  <a:pt x="1084" y="3930"/>
                  <a:pt x="941" y="4323"/>
                  <a:pt x="941" y="4716"/>
                </a:cubicBezTo>
                <a:cubicBezTo>
                  <a:pt x="941" y="5049"/>
                  <a:pt x="1048" y="5371"/>
                  <a:pt x="1238" y="5633"/>
                </a:cubicBezTo>
                <a:cubicBezTo>
                  <a:pt x="1000" y="5704"/>
                  <a:pt x="774" y="5835"/>
                  <a:pt x="595" y="6014"/>
                </a:cubicBezTo>
                <a:cubicBezTo>
                  <a:pt x="0" y="6609"/>
                  <a:pt x="0" y="7597"/>
                  <a:pt x="595" y="8192"/>
                </a:cubicBezTo>
                <a:lnTo>
                  <a:pt x="1548" y="9145"/>
                </a:lnTo>
                <a:cubicBezTo>
                  <a:pt x="1607" y="9204"/>
                  <a:pt x="1667" y="9252"/>
                  <a:pt x="1726" y="9288"/>
                </a:cubicBezTo>
                <a:lnTo>
                  <a:pt x="1441" y="9573"/>
                </a:lnTo>
                <a:cubicBezTo>
                  <a:pt x="1179" y="9835"/>
                  <a:pt x="1024" y="10216"/>
                  <a:pt x="1060" y="10633"/>
                </a:cubicBezTo>
                <a:cubicBezTo>
                  <a:pt x="1072" y="11014"/>
                  <a:pt x="1250" y="11395"/>
                  <a:pt x="1536" y="11669"/>
                </a:cubicBezTo>
                <a:lnTo>
                  <a:pt x="3143" y="13276"/>
                </a:lnTo>
                <a:cubicBezTo>
                  <a:pt x="3441" y="13574"/>
                  <a:pt x="3822" y="13729"/>
                  <a:pt x="4227" y="13729"/>
                </a:cubicBezTo>
                <a:cubicBezTo>
                  <a:pt x="4632" y="13729"/>
                  <a:pt x="5013" y="13574"/>
                  <a:pt x="5310" y="13276"/>
                </a:cubicBezTo>
                <a:lnTo>
                  <a:pt x="6060" y="12538"/>
                </a:lnTo>
                <a:cubicBezTo>
                  <a:pt x="6406" y="12610"/>
                  <a:pt x="6739" y="12633"/>
                  <a:pt x="7096" y="12633"/>
                </a:cubicBezTo>
                <a:cubicBezTo>
                  <a:pt x="7441" y="12633"/>
                  <a:pt x="7799" y="12610"/>
                  <a:pt x="8144" y="12538"/>
                </a:cubicBezTo>
                <a:lnTo>
                  <a:pt x="8882" y="13276"/>
                </a:lnTo>
                <a:cubicBezTo>
                  <a:pt x="9180" y="13574"/>
                  <a:pt x="9573" y="13729"/>
                  <a:pt x="9977" y="13729"/>
                </a:cubicBezTo>
                <a:cubicBezTo>
                  <a:pt x="10358" y="13729"/>
                  <a:pt x="10763" y="13574"/>
                  <a:pt x="11061" y="13276"/>
                </a:cubicBezTo>
                <a:lnTo>
                  <a:pt x="12668" y="11669"/>
                </a:lnTo>
                <a:cubicBezTo>
                  <a:pt x="13264" y="11074"/>
                  <a:pt x="13335" y="10169"/>
                  <a:pt x="12811" y="9657"/>
                </a:cubicBezTo>
                <a:lnTo>
                  <a:pt x="12478" y="9323"/>
                </a:lnTo>
                <a:lnTo>
                  <a:pt x="12597" y="9145"/>
                </a:lnTo>
                <a:lnTo>
                  <a:pt x="13549" y="8192"/>
                </a:lnTo>
                <a:cubicBezTo>
                  <a:pt x="14145" y="7597"/>
                  <a:pt x="14145" y="6609"/>
                  <a:pt x="13549" y="6002"/>
                </a:cubicBezTo>
                <a:cubicBezTo>
                  <a:pt x="13371" y="5823"/>
                  <a:pt x="13145" y="5692"/>
                  <a:pt x="12906" y="5609"/>
                </a:cubicBezTo>
                <a:cubicBezTo>
                  <a:pt x="13097" y="5347"/>
                  <a:pt x="13204" y="5037"/>
                  <a:pt x="13204" y="4704"/>
                </a:cubicBezTo>
                <a:cubicBezTo>
                  <a:pt x="13204" y="4287"/>
                  <a:pt x="13037" y="3906"/>
                  <a:pt x="12752" y="3620"/>
                </a:cubicBezTo>
                <a:cubicBezTo>
                  <a:pt x="12454" y="3323"/>
                  <a:pt x="12073" y="3168"/>
                  <a:pt x="11668" y="3168"/>
                </a:cubicBezTo>
                <a:lnTo>
                  <a:pt x="11621" y="3168"/>
                </a:lnTo>
                <a:cubicBezTo>
                  <a:pt x="11644" y="2763"/>
                  <a:pt x="11490" y="2334"/>
                  <a:pt x="11180" y="2025"/>
                </a:cubicBezTo>
                <a:cubicBezTo>
                  <a:pt x="10891" y="1736"/>
                  <a:pt x="10509" y="1582"/>
                  <a:pt x="10121" y="1582"/>
                </a:cubicBezTo>
                <a:cubicBezTo>
                  <a:pt x="10093" y="1582"/>
                  <a:pt x="10065" y="1583"/>
                  <a:pt x="10037" y="1584"/>
                </a:cubicBezTo>
                <a:lnTo>
                  <a:pt x="10037" y="1537"/>
                </a:lnTo>
                <a:cubicBezTo>
                  <a:pt x="10037" y="1120"/>
                  <a:pt x="9870" y="727"/>
                  <a:pt x="9585" y="453"/>
                </a:cubicBezTo>
                <a:cubicBezTo>
                  <a:pt x="9287" y="156"/>
                  <a:pt x="8894" y="7"/>
                  <a:pt x="8498" y="7"/>
                </a:cubicBezTo>
                <a:cubicBezTo>
                  <a:pt x="8102" y="7"/>
                  <a:pt x="7703" y="156"/>
                  <a:pt x="7394" y="453"/>
                </a:cubicBezTo>
                <a:lnTo>
                  <a:pt x="7072" y="775"/>
                </a:lnTo>
                <a:lnTo>
                  <a:pt x="6739" y="453"/>
                </a:lnTo>
                <a:cubicBezTo>
                  <a:pt x="6441" y="156"/>
                  <a:pt x="6060" y="1"/>
                  <a:pt x="56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51"/>
          <p:cNvSpPr txBox="1"/>
          <p:nvPr/>
        </p:nvSpPr>
        <p:spPr>
          <a:xfrm>
            <a:off x="4261266" y="2113524"/>
            <a:ext cx="3727234" cy="290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>
              <a:buChar char="•"/>
            </a:pPr>
            <a:r>
              <a:rPr lang="en" sz="1200" dirty="0">
                <a:ea typeface="Nunito"/>
              </a:rPr>
              <a:t>      </a:t>
            </a:r>
            <a:r>
              <a:rPr lang="en" sz="1200" dirty="0" err="1">
                <a:ea typeface="Nunito"/>
              </a:rPr>
              <a:t>Établissements</a:t>
            </a:r>
            <a:r>
              <a:rPr lang="en" sz="1200" dirty="0">
                <a:ea typeface="Nunito"/>
              </a:rPr>
              <a:t> </a:t>
            </a:r>
            <a:r>
              <a:rPr lang="en" sz="1200" dirty="0" err="1">
                <a:ea typeface="Nunito"/>
              </a:rPr>
              <a:t>scolaires</a:t>
            </a:r>
            <a:r>
              <a:rPr lang="en" sz="1200" dirty="0">
                <a:ea typeface="Nunito"/>
              </a:rPr>
              <a:t> et </a:t>
            </a:r>
            <a:r>
              <a:rPr lang="en" sz="1200" dirty="0" err="1">
                <a:ea typeface="Nunito"/>
              </a:rPr>
              <a:t>universitaires</a:t>
            </a:r>
            <a:r>
              <a:rPr lang="en" sz="1200" dirty="0">
                <a:ea typeface="Nunito"/>
              </a:rPr>
              <a:t> pour </a:t>
            </a:r>
            <a:r>
              <a:rPr lang="en" sz="1200" dirty="0" err="1">
                <a:ea typeface="Nunito"/>
              </a:rPr>
              <a:t>l'intégration</a:t>
            </a:r>
            <a:r>
              <a:rPr lang="en" sz="1200" dirty="0">
                <a:ea typeface="Nunito"/>
              </a:rPr>
              <a:t> de la </a:t>
            </a:r>
            <a:r>
              <a:rPr lang="en" sz="1200" dirty="0" err="1">
                <a:ea typeface="Nunito"/>
              </a:rPr>
              <a:t>plateforme</a:t>
            </a:r>
            <a:r>
              <a:rPr lang="en" sz="1200" dirty="0">
                <a:ea typeface="Nunito"/>
              </a:rPr>
              <a:t> dans </a:t>
            </a:r>
            <a:r>
              <a:rPr lang="en" sz="1200" dirty="0" err="1">
                <a:ea typeface="Nunito"/>
              </a:rPr>
              <a:t>leurs</a:t>
            </a:r>
            <a:r>
              <a:rPr lang="en" sz="1200" dirty="0">
                <a:ea typeface="Nunito"/>
              </a:rPr>
              <a:t> </a:t>
            </a:r>
            <a:r>
              <a:rPr lang="en" sz="1200" dirty="0" err="1">
                <a:ea typeface="Nunito"/>
              </a:rPr>
              <a:t>programmes</a:t>
            </a:r>
            <a:r>
              <a:rPr lang="en" sz="1200" dirty="0">
                <a:ea typeface="Nunito"/>
              </a:rPr>
              <a:t> </a:t>
            </a:r>
            <a:r>
              <a:rPr lang="en" sz="1200" dirty="0" err="1">
                <a:ea typeface="Nunito"/>
              </a:rPr>
              <a:t>d'apprentissage</a:t>
            </a:r>
            <a:r>
              <a:rPr lang="en" sz="1200" dirty="0">
                <a:ea typeface="Nunito"/>
              </a:rPr>
              <a:t>.</a:t>
            </a:r>
            <a:endParaRPr lang="en-US"/>
          </a:p>
          <a:p>
            <a:pPr>
              <a:buChar char="•"/>
            </a:pPr>
            <a:endParaRPr lang="en" sz="1200" dirty="0"/>
          </a:p>
          <a:p>
            <a:pPr>
              <a:buChar char="•"/>
            </a:pPr>
            <a:r>
              <a:rPr lang="en" sz="1200" dirty="0"/>
              <a:t>      Entreprises pour des </a:t>
            </a:r>
            <a:r>
              <a:rPr lang="en" sz="1200" dirty="0" err="1"/>
              <a:t>partenariats</a:t>
            </a:r>
            <a:r>
              <a:rPr lang="en" sz="1200" dirty="0"/>
              <a:t> de formation </a:t>
            </a:r>
            <a:r>
              <a:rPr lang="en" sz="1200" dirty="0" err="1"/>
              <a:t>professionnelle</a:t>
            </a:r>
            <a:r>
              <a:rPr lang="en" sz="1200" dirty="0"/>
              <a:t>.</a:t>
            </a:r>
            <a:endParaRPr lang="en" dirty="0"/>
          </a:p>
          <a:p>
            <a:pPr>
              <a:buChar char="•"/>
            </a:pPr>
            <a:endParaRPr lang="en" sz="1200" dirty="0"/>
          </a:p>
          <a:p>
            <a:pPr lvl="1">
              <a:buChar char="•"/>
            </a:pPr>
            <a:r>
              <a:rPr lang="en" sz="1200" dirty="0"/>
              <a:t>      </a:t>
            </a:r>
            <a:r>
              <a:rPr lang="en" sz="1200" dirty="0" err="1"/>
              <a:t>Fournisseurs</a:t>
            </a:r>
            <a:r>
              <a:rPr lang="en" sz="1200" dirty="0"/>
              <a:t> de services de </a:t>
            </a:r>
            <a:r>
              <a:rPr lang="en" sz="1200" dirty="0" err="1"/>
              <a:t>paiement</a:t>
            </a:r>
            <a:r>
              <a:rPr lang="en" sz="1200" dirty="0"/>
              <a:t> </a:t>
            </a:r>
            <a:r>
              <a:rPr lang="en" sz="1200" dirty="0" err="1"/>
              <a:t>en</a:t>
            </a:r>
            <a:r>
              <a:rPr lang="en" sz="1200" dirty="0"/>
              <a:t> </a:t>
            </a:r>
            <a:r>
              <a:rPr lang="en" sz="1200" dirty="0" err="1"/>
              <a:t>ligne</a:t>
            </a:r>
            <a:r>
              <a:rPr lang="en" sz="1200" dirty="0"/>
              <a:t> </a:t>
            </a:r>
            <a:br>
              <a:rPr lang="en" sz="1200" dirty="0"/>
            </a:br>
            <a:r>
              <a:rPr lang="en" sz="1200" dirty="0"/>
              <a:t>pour </a:t>
            </a:r>
            <a:r>
              <a:rPr lang="en" sz="1200" dirty="0" err="1"/>
              <a:t>faciliter</a:t>
            </a:r>
            <a:r>
              <a:rPr lang="en" sz="1200" dirty="0"/>
              <a:t> les transactions </a:t>
            </a:r>
            <a:r>
              <a:rPr lang="en" sz="1200" dirty="0" err="1"/>
              <a:t>financières</a:t>
            </a:r>
            <a:r>
              <a:rPr lang="en" sz="1200" dirty="0"/>
              <a:t>.</a:t>
            </a:r>
          </a:p>
          <a:p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err="1"/>
              <a:t>Plateformes</a:t>
            </a:r>
            <a:r>
              <a:rPr lang="en" sz="1200" dirty="0"/>
              <a:t> de marketing numérique pour </a:t>
            </a:r>
            <a:r>
              <a:rPr lang="en" sz="1200" err="1"/>
              <a:t>promouvoir</a:t>
            </a:r>
            <a:r>
              <a:rPr lang="en" sz="1200" dirty="0"/>
              <a:t> la </a:t>
            </a:r>
            <a:r>
              <a:rPr lang="en" sz="1200" err="1"/>
              <a:t>plateforme</a:t>
            </a:r>
            <a:r>
              <a:rPr lang="en" sz="1200" dirty="0"/>
              <a:t> et </a:t>
            </a:r>
            <a:r>
              <a:rPr lang="en" sz="1200" err="1"/>
              <a:t>attirer</a:t>
            </a:r>
            <a:r>
              <a:rPr lang="en" sz="1200" dirty="0"/>
              <a:t> de nouveaux </a:t>
            </a:r>
            <a:r>
              <a:rPr lang="en" sz="1200" err="1"/>
              <a:t>utilisateurs</a:t>
            </a:r>
            <a:r>
              <a:rPr lang="en" sz="1200" dirty="0"/>
              <a:t>.</a:t>
            </a:r>
          </a:p>
          <a:p>
            <a:pPr>
              <a:buChar char="•"/>
            </a:pPr>
            <a:endParaRPr lang="en" sz="1200" dirty="0"/>
          </a:p>
        </p:txBody>
      </p:sp>
      <p:sp>
        <p:nvSpPr>
          <p:cNvPr id="690" name="Google Shape;690;p51"/>
          <p:cNvSpPr/>
          <p:nvPr/>
        </p:nvSpPr>
        <p:spPr>
          <a:xfrm>
            <a:off x="5716400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51"/>
          <p:cNvSpPr/>
          <p:nvPr/>
        </p:nvSpPr>
        <p:spPr>
          <a:xfrm>
            <a:off x="5789253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51"/>
          <p:cNvGrpSpPr/>
          <p:nvPr/>
        </p:nvGrpSpPr>
        <p:grpSpPr>
          <a:xfrm>
            <a:off x="6016824" y="1516731"/>
            <a:ext cx="194451" cy="309283"/>
            <a:chOff x="6016824" y="1516731"/>
            <a:chExt cx="194451" cy="309283"/>
          </a:xfrm>
        </p:grpSpPr>
        <p:sp>
          <p:nvSpPr>
            <p:cNvPr id="693" name="Google Shape;693;p51"/>
            <p:cNvSpPr/>
            <p:nvPr/>
          </p:nvSpPr>
          <p:spPr>
            <a:xfrm>
              <a:off x="6016824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073680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"/>
          <p:cNvSpPr/>
          <p:nvPr/>
        </p:nvSpPr>
        <p:spPr>
          <a:xfrm>
            <a:off x="5864400" y="1271000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2"/>
          <p:cNvSpPr/>
          <p:nvPr/>
        </p:nvSpPr>
        <p:spPr>
          <a:xfrm>
            <a:off x="60037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52"/>
          <p:cNvSpPr/>
          <p:nvPr/>
        </p:nvSpPr>
        <p:spPr>
          <a:xfrm>
            <a:off x="713226" y="1641604"/>
            <a:ext cx="4638900" cy="339177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2"/>
          <p:cNvSpPr/>
          <p:nvPr/>
        </p:nvSpPr>
        <p:spPr>
          <a:xfrm>
            <a:off x="884420" y="1784330"/>
            <a:ext cx="4301700" cy="321152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2"/>
          <p:cNvSpPr/>
          <p:nvPr/>
        </p:nvSpPr>
        <p:spPr>
          <a:xfrm>
            <a:off x="2637625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52"/>
          <p:cNvSpPr/>
          <p:nvPr/>
        </p:nvSpPr>
        <p:spPr>
          <a:xfrm>
            <a:off x="2710478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05" name="Google Shape;705;p52"/>
          <p:cNvGraphicFramePr/>
          <p:nvPr>
            <p:extLst>
              <p:ext uri="{D42A27DB-BD31-4B8C-83A1-F6EECF244321}">
                <p14:modId xmlns:p14="http://schemas.microsoft.com/office/powerpoint/2010/main" val="1019979959"/>
              </p:ext>
            </p:extLst>
          </p:nvPr>
        </p:nvGraphicFramePr>
        <p:xfrm>
          <a:off x="6003700" y="1397838"/>
          <a:ext cx="2295400" cy="2479594"/>
        </p:xfrm>
        <a:graphic>
          <a:graphicData uri="http://schemas.openxmlformats.org/drawingml/2006/table">
            <a:tbl>
              <a:tblPr>
                <a:noFill/>
                <a:tableStyleId>{3EFE7511-C1B2-40A4-9B82-285013FA2F20}</a:tableStyleId>
              </a:tblPr>
              <a:tblGrid>
                <a:gridCol w="2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258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Activités</a:t>
                      </a: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</a:rPr>
                        <a:t> </a:t>
                      </a:r>
                      <a:r>
                        <a:rPr lang="en" sz="18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Clés</a:t>
                      </a:r>
                      <a:endParaRPr lang="en-US" dirty="0" err="1">
                        <a:sym typeface="Nuni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Quelles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activités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clés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nos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propositions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de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valeur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exigent-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elles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Nos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canaux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distribution ?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Relations clients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b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Revenus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lang="en" b="0" i="0" u="none" strike="noStrike" noProof="0" dirty="0">
                        <a:solidFill>
                          <a:schemeClr val="tx1"/>
                        </a:solidFill>
                        <a:sym typeface="Nunito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6" name="Google Shape;706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Activités</a:t>
            </a:r>
            <a:r>
              <a:rPr lang="en" dirty="0"/>
              <a:t> </a:t>
            </a:r>
            <a:r>
              <a:rPr lang="en" dirty="0" err="1"/>
              <a:t>Clés</a:t>
            </a:r>
            <a:endParaRPr lang="en-US" dirty="0" err="1"/>
          </a:p>
        </p:txBody>
      </p:sp>
      <p:sp>
        <p:nvSpPr>
          <p:cNvPr id="707" name="Google Shape;707;p52"/>
          <p:cNvSpPr txBox="1"/>
          <p:nvPr/>
        </p:nvSpPr>
        <p:spPr>
          <a:xfrm>
            <a:off x="1069325" y="2070392"/>
            <a:ext cx="3748800" cy="285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Acquisition et gestion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formateurs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et du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contenu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pédagogique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Développement et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amélioration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continue de la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plateforme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Marketing et promotion de la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plateforme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auprès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utilisateurs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potentiels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Suivi et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évaluation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des performances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apprenants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Gestion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paiements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,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certificats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et du support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utilisateur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.</a:t>
            </a:r>
            <a:endParaRPr lang="en" sz="12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4">
                  <a:lumMod val="10000"/>
                </a:schemeClr>
              </a:solidFill>
              <a:latin typeface="Nunito"/>
              <a:ea typeface="Nunito"/>
              <a:cs typeface="Nunito"/>
            </a:endParaRPr>
          </a:p>
        </p:txBody>
      </p:sp>
      <p:grpSp>
        <p:nvGrpSpPr>
          <p:cNvPr id="708" name="Google Shape;708;p52"/>
          <p:cNvGrpSpPr/>
          <p:nvPr/>
        </p:nvGrpSpPr>
        <p:grpSpPr>
          <a:xfrm>
            <a:off x="2935449" y="1516731"/>
            <a:ext cx="194451" cy="309283"/>
            <a:chOff x="2935449" y="1516731"/>
            <a:chExt cx="194451" cy="309283"/>
          </a:xfrm>
        </p:grpSpPr>
        <p:sp>
          <p:nvSpPr>
            <p:cNvPr id="709" name="Google Shape;709;p52"/>
            <p:cNvSpPr/>
            <p:nvPr/>
          </p:nvSpPr>
          <p:spPr>
            <a:xfrm>
              <a:off x="2935449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0" name="Google Shape;710;p52"/>
            <p:cNvSpPr/>
            <p:nvPr/>
          </p:nvSpPr>
          <p:spPr>
            <a:xfrm>
              <a:off x="2992305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1" name="Google Shape;711;p52"/>
          <p:cNvGrpSpPr/>
          <p:nvPr/>
        </p:nvGrpSpPr>
        <p:grpSpPr>
          <a:xfrm>
            <a:off x="7974227" y="1590669"/>
            <a:ext cx="194440" cy="114978"/>
            <a:chOff x="7113277" y="1346119"/>
            <a:chExt cx="194440" cy="114978"/>
          </a:xfrm>
        </p:grpSpPr>
        <p:sp>
          <p:nvSpPr>
            <p:cNvPr id="712" name="Google Shape;712;p52"/>
            <p:cNvSpPr/>
            <p:nvPr/>
          </p:nvSpPr>
          <p:spPr>
            <a:xfrm>
              <a:off x="7113277" y="1376288"/>
              <a:ext cx="194440" cy="84809"/>
            </a:xfrm>
            <a:custGeom>
              <a:avLst/>
              <a:gdLst/>
              <a:ahLst/>
              <a:cxnLst/>
              <a:rect l="l" t="t" r="r" b="b"/>
              <a:pathLst>
                <a:path w="13896" h="6061" extrusionOk="0">
                  <a:moveTo>
                    <a:pt x="12395" y="822"/>
                  </a:moveTo>
                  <a:cubicBezTo>
                    <a:pt x="12764" y="822"/>
                    <a:pt x="13086" y="1131"/>
                    <a:pt x="13086" y="1500"/>
                  </a:cubicBezTo>
                  <a:lnTo>
                    <a:pt x="13086" y="4560"/>
                  </a:lnTo>
                  <a:cubicBezTo>
                    <a:pt x="13086" y="4929"/>
                    <a:pt x="12788" y="5239"/>
                    <a:pt x="12395" y="5239"/>
                  </a:cubicBezTo>
                  <a:lnTo>
                    <a:pt x="1501" y="5239"/>
                  </a:lnTo>
                  <a:cubicBezTo>
                    <a:pt x="1132" y="5239"/>
                    <a:pt x="823" y="4929"/>
                    <a:pt x="823" y="4560"/>
                  </a:cubicBezTo>
                  <a:lnTo>
                    <a:pt x="823" y="1500"/>
                  </a:lnTo>
                  <a:cubicBezTo>
                    <a:pt x="823" y="1131"/>
                    <a:pt x="1132" y="822"/>
                    <a:pt x="1501" y="822"/>
                  </a:cubicBezTo>
                  <a:close/>
                  <a:moveTo>
                    <a:pt x="1501" y="0"/>
                  </a:moveTo>
                  <a:cubicBezTo>
                    <a:pt x="668" y="0"/>
                    <a:pt x="1" y="667"/>
                    <a:pt x="1" y="1500"/>
                  </a:cubicBezTo>
                  <a:lnTo>
                    <a:pt x="1" y="4560"/>
                  </a:lnTo>
                  <a:cubicBezTo>
                    <a:pt x="1" y="5394"/>
                    <a:pt x="668" y="6060"/>
                    <a:pt x="1501" y="6060"/>
                  </a:cubicBezTo>
                  <a:lnTo>
                    <a:pt x="12395" y="6060"/>
                  </a:lnTo>
                  <a:cubicBezTo>
                    <a:pt x="13229" y="6060"/>
                    <a:pt x="13896" y="5394"/>
                    <a:pt x="13896" y="4560"/>
                  </a:cubicBezTo>
                  <a:lnTo>
                    <a:pt x="13896" y="1500"/>
                  </a:lnTo>
                  <a:cubicBezTo>
                    <a:pt x="13896" y="667"/>
                    <a:pt x="13229" y="0"/>
                    <a:pt x="1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2"/>
            <p:cNvSpPr/>
            <p:nvPr/>
          </p:nvSpPr>
          <p:spPr>
            <a:xfrm>
              <a:off x="7113613" y="1346119"/>
              <a:ext cx="11348" cy="11180"/>
            </a:xfrm>
            <a:custGeom>
              <a:avLst/>
              <a:gdLst/>
              <a:ahLst/>
              <a:cxnLst/>
              <a:rect l="l" t="t" r="r" b="b"/>
              <a:pathLst>
                <a:path w="811" h="799" extrusionOk="0">
                  <a:moveTo>
                    <a:pt x="406" y="1"/>
                  </a:moveTo>
                  <a:cubicBezTo>
                    <a:pt x="298" y="1"/>
                    <a:pt x="203" y="49"/>
                    <a:pt x="120" y="120"/>
                  </a:cubicBezTo>
                  <a:cubicBezTo>
                    <a:pt x="48" y="191"/>
                    <a:pt x="1" y="299"/>
                    <a:pt x="1" y="406"/>
                  </a:cubicBezTo>
                  <a:cubicBezTo>
                    <a:pt x="1" y="501"/>
                    <a:pt x="48" y="608"/>
                    <a:pt x="120" y="680"/>
                  </a:cubicBezTo>
                  <a:cubicBezTo>
                    <a:pt x="203" y="763"/>
                    <a:pt x="298" y="799"/>
                    <a:pt x="406" y="799"/>
                  </a:cubicBezTo>
                  <a:cubicBezTo>
                    <a:pt x="513" y="799"/>
                    <a:pt x="620" y="763"/>
                    <a:pt x="691" y="680"/>
                  </a:cubicBezTo>
                  <a:cubicBezTo>
                    <a:pt x="763" y="608"/>
                    <a:pt x="810" y="501"/>
                    <a:pt x="810" y="406"/>
                  </a:cubicBezTo>
                  <a:cubicBezTo>
                    <a:pt x="810" y="299"/>
                    <a:pt x="763" y="191"/>
                    <a:pt x="691" y="120"/>
                  </a:cubicBezTo>
                  <a:cubicBezTo>
                    <a:pt x="620" y="49"/>
                    <a:pt x="513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2"/>
            <p:cNvSpPr/>
            <p:nvPr/>
          </p:nvSpPr>
          <p:spPr>
            <a:xfrm>
              <a:off x="7138116" y="1346119"/>
              <a:ext cx="11166" cy="11180"/>
            </a:xfrm>
            <a:custGeom>
              <a:avLst/>
              <a:gdLst/>
              <a:ahLst/>
              <a:cxnLst/>
              <a:rect l="l" t="t" r="r" b="b"/>
              <a:pathLst>
                <a:path w="798" h="799" extrusionOk="0">
                  <a:moveTo>
                    <a:pt x="393" y="1"/>
                  </a:moveTo>
                  <a:cubicBezTo>
                    <a:pt x="298" y="1"/>
                    <a:pt x="191" y="49"/>
                    <a:pt x="119" y="120"/>
                  </a:cubicBezTo>
                  <a:cubicBezTo>
                    <a:pt x="36" y="191"/>
                    <a:pt x="0" y="299"/>
                    <a:pt x="0" y="406"/>
                  </a:cubicBezTo>
                  <a:cubicBezTo>
                    <a:pt x="0" y="501"/>
                    <a:pt x="36" y="608"/>
                    <a:pt x="119" y="680"/>
                  </a:cubicBezTo>
                  <a:cubicBezTo>
                    <a:pt x="191" y="763"/>
                    <a:pt x="298" y="799"/>
                    <a:pt x="393" y="799"/>
                  </a:cubicBezTo>
                  <a:cubicBezTo>
                    <a:pt x="500" y="799"/>
                    <a:pt x="607" y="763"/>
                    <a:pt x="679" y="680"/>
                  </a:cubicBezTo>
                  <a:cubicBezTo>
                    <a:pt x="750" y="608"/>
                    <a:pt x="798" y="501"/>
                    <a:pt x="798" y="406"/>
                  </a:cubicBezTo>
                  <a:cubicBezTo>
                    <a:pt x="798" y="299"/>
                    <a:pt x="750" y="191"/>
                    <a:pt x="679" y="120"/>
                  </a:cubicBezTo>
                  <a:cubicBezTo>
                    <a:pt x="607" y="49"/>
                    <a:pt x="500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2"/>
            <p:cNvSpPr/>
            <p:nvPr/>
          </p:nvSpPr>
          <p:spPr>
            <a:xfrm>
              <a:off x="7162437" y="1346119"/>
              <a:ext cx="11180" cy="11180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05" y="1"/>
                  </a:moveTo>
                  <a:cubicBezTo>
                    <a:pt x="298" y="1"/>
                    <a:pt x="191" y="49"/>
                    <a:pt x="119" y="120"/>
                  </a:cubicBezTo>
                  <a:cubicBezTo>
                    <a:pt x="48" y="191"/>
                    <a:pt x="0" y="299"/>
                    <a:pt x="0" y="406"/>
                  </a:cubicBezTo>
                  <a:cubicBezTo>
                    <a:pt x="0" y="501"/>
                    <a:pt x="48" y="608"/>
                    <a:pt x="119" y="680"/>
                  </a:cubicBezTo>
                  <a:cubicBezTo>
                    <a:pt x="191" y="763"/>
                    <a:pt x="298" y="799"/>
                    <a:pt x="405" y="799"/>
                  </a:cubicBezTo>
                  <a:cubicBezTo>
                    <a:pt x="500" y="799"/>
                    <a:pt x="608" y="763"/>
                    <a:pt x="679" y="680"/>
                  </a:cubicBezTo>
                  <a:cubicBezTo>
                    <a:pt x="750" y="608"/>
                    <a:pt x="798" y="501"/>
                    <a:pt x="798" y="406"/>
                  </a:cubicBezTo>
                  <a:cubicBezTo>
                    <a:pt x="798" y="299"/>
                    <a:pt x="750" y="191"/>
                    <a:pt x="679" y="120"/>
                  </a:cubicBezTo>
                  <a:cubicBezTo>
                    <a:pt x="608" y="49"/>
                    <a:pt x="500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2"/>
            <p:cNvSpPr/>
            <p:nvPr/>
          </p:nvSpPr>
          <p:spPr>
            <a:xfrm>
              <a:off x="7138270" y="1401112"/>
              <a:ext cx="145130" cy="35653"/>
            </a:xfrm>
            <a:custGeom>
              <a:avLst/>
              <a:gdLst/>
              <a:ahLst/>
              <a:cxnLst/>
              <a:rect l="l" t="t" r="r" b="b"/>
              <a:pathLst>
                <a:path w="10372" h="2548" extrusionOk="0">
                  <a:moveTo>
                    <a:pt x="1727" y="798"/>
                  </a:moveTo>
                  <a:lnTo>
                    <a:pt x="1727" y="1726"/>
                  </a:lnTo>
                  <a:lnTo>
                    <a:pt x="799" y="1726"/>
                  </a:lnTo>
                  <a:lnTo>
                    <a:pt x="799" y="798"/>
                  </a:lnTo>
                  <a:close/>
                  <a:moveTo>
                    <a:pt x="3466" y="798"/>
                  </a:moveTo>
                  <a:lnTo>
                    <a:pt x="3466" y="1726"/>
                  </a:lnTo>
                  <a:lnTo>
                    <a:pt x="2549" y="1726"/>
                  </a:lnTo>
                  <a:lnTo>
                    <a:pt x="2549" y="798"/>
                  </a:lnTo>
                  <a:close/>
                  <a:moveTo>
                    <a:pt x="5192" y="798"/>
                  </a:moveTo>
                  <a:lnTo>
                    <a:pt x="5192" y="1726"/>
                  </a:lnTo>
                  <a:lnTo>
                    <a:pt x="4275" y="1726"/>
                  </a:lnTo>
                  <a:lnTo>
                    <a:pt x="4275" y="798"/>
                  </a:lnTo>
                  <a:close/>
                  <a:moveTo>
                    <a:pt x="9574" y="798"/>
                  </a:moveTo>
                  <a:lnTo>
                    <a:pt x="9574" y="1726"/>
                  </a:lnTo>
                  <a:lnTo>
                    <a:pt x="6014" y="1726"/>
                  </a:lnTo>
                  <a:lnTo>
                    <a:pt x="6014" y="798"/>
                  </a:lnTo>
                  <a:close/>
                  <a:moveTo>
                    <a:pt x="394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2143"/>
                  </a:lnTo>
                  <a:cubicBezTo>
                    <a:pt x="1" y="2369"/>
                    <a:pt x="180" y="2548"/>
                    <a:pt x="394" y="2548"/>
                  </a:cubicBezTo>
                  <a:lnTo>
                    <a:pt x="9966" y="2548"/>
                  </a:lnTo>
                  <a:cubicBezTo>
                    <a:pt x="10193" y="2548"/>
                    <a:pt x="10371" y="2369"/>
                    <a:pt x="10371" y="2143"/>
                  </a:cubicBezTo>
                  <a:lnTo>
                    <a:pt x="10371" y="405"/>
                  </a:lnTo>
                  <a:cubicBezTo>
                    <a:pt x="10371" y="179"/>
                    <a:pt x="10193" y="0"/>
                    <a:pt x="9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3"/>
          <p:cNvSpPr/>
          <p:nvPr/>
        </p:nvSpPr>
        <p:spPr>
          <a:xfrm>
            <a:off x="713225" y="1264275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3"/>
          <p:cNvSpPr/>
          <p:nvPr/>
        </p:nvSpPr>
        <p:spPr>
          <a:xfrm>
            <a:off x="852650" y="1397450"/>
            <a:ext cx="2295300" cy="2022114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3"/>
          <p:cNvSpPr/>
          <p:nvPr/>
        </p:nvSpPr>
        <p:spPr>
          <a:xfrm>
            <a:off x="3792001" y="1620038"/>
            <a:ext cx="4638900" cy="34133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3"/>
          <p:cNvSpPr/>
          <p:nvPr/>
        </p:nvSpPr>
        <p:spPr>
          <a:xfrm>
            <a:off x="3963195" y="1773547"/>
            <a:ext cx="4301700" cy="3179173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3"/>
          <p:cNvSpPr/>
          <p:nvPr/>
        </p:nvSpPr>
        <p:spPr>
          <a:xfrm>
            <a:off x="5716400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3"/>
          <p:cNvSpPr/>
          <p:nvPr/>
        </p:nvSpPr>
        <p:spPr>
          <a:xfrm>
            <a:off x="5789253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27" name="Google Shape;727;p53"/>
          <p:cNvGraphicFramePr/>
          <p:nvPr>
            <p:extLst>
              <p:ext uri="{D42A27DB-BD31-4B8C-83A1-F6EECF244321}">
                <p14:modId xmlns:p14="http://schemas.microsoft.com/office/powerpoint/2010/main" val="2854360550"/>
              </p:ext>
            </p:extLst>
          </p:nvPr>
        </p:nvGraphicFramePr>
        <p:xfrm>
          <a:off x="852525" y="1397838"/>
          <a:ext cx="2329018" cy="2050104"/>
        </p:xfrm>
        <a:graphic>
          <a:graphicData uri="http://schemas.openxmlformats.org/drawingml/2006/table">
            <a:tbl>
              <a:tblPr>
                <a:noFill/>
                <a:tableStyleId>{3EFE7511-C1B2-40A4-9B82-285013FA2F20}</a:tableStyleId>
              </a:tblPr>
              <a:tblGrid>
                <a:gridCol w="2329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50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Ressources</a:t>
                      </a: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</a:rPr>
                        <a:t> </a:t>
                      </a:r>
                      <a:r>
                        <a:rPr lang="en" sz="18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Clés</a:t>
                      </a:r>
                      <a:endParaRPr lang="en-US" dirty="0" err="1">
                        <a:sym typeface="Work San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De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</a:rPr>
                        <a:t>quelles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</a:rPr>
                        <a:t>ressources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</a:rPr>
                        <a:t>clés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</a:rPr>
                        <a:t>nos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propositions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de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</a:rPr>
                        <a:t>valeur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</a:rPr>
                        <a:t>requièrent-elles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lang="en-US" b="0" i="0" u="none" strike="noStrike" noProof="0" dirty="0">
                        <a:solidFill>
                          <a:schemeClr val="tx1"/>
                        </a:solidFill>
                        <a:sym typeface="Work Sans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43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8" name="Google Shape;728;p5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Ressources</a:t>
            </a:r>
            <a:r>
              <a:rPr lang="en" dirty="0"/>
              <a:t> </a:t>
            </a:r>
            <a:r>
              <a:rPr lang="en" dirty="0" err="1"/>
              <a:t>Clés</a:t>
            </a:r>
            <a:endParaRPr lang="en-US" dirty="0" err="1"/>
          </a:p>
        </p:txBody>
      </p:sp>
      <p:sp>
        <p:nvSpPr>
          <p:cNvPr id="729" name="Google Shape;729;p53"/>
          <p:cNvSpPr txBox="1"/>
          <p:nvPr/>
        </p:nvSpPr>
        <p:spPr>
          <a:xfrm>
            <a:off x="4115229" y="2070391"/>
            <a:ext cx="3748800" cy="2577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Plateforme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technologique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robuste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et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évolutive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pour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héberger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les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cours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en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ligne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" sz="1200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Équipe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développement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et de maintenance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informatique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" sz="1200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Experts et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formateurs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dans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différents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domaines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connaissances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</a:br>
            <a:endParaRPr lang="en" sz="1200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 err="1">
                <a:solidFill>
                  <a:schemeClr val="accent4">
                    <a:lumMod val="10000"/>
                  </a:schemeClr>
                </a:solidFill>
              </a:rPr>
              <a:t>Contenu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</a:rPr>
              <a:t>éducatif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</a:rPr>
              <a:t>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</a:rPr>
              <a:t>qualité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</a:rPr>
              <a:t>, y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</a:rPr>
              <a:t>compris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</a:rPr>
              <a:t>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</a:rPr>
              <a:t>cours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</a:rPr>
              <a:t>,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</a:rPr>
              <a:t>ressources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</a:rPr>
              <a:t> et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</a:rPr>
              <a:t>évaluations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</a:rPr>
              <a:t>.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4">
                  <a:lumMod val="10000"/>
                </a:schemeClr>
              </a:solidFill>
              <a:latin typeface="Nunito"/>
              <a:ea typeface="Nunito"/>
              <a:cs typeface="Nunito"/>
            </a:endParaRPr>
          </a:p>
        </p:txBody>
      </p:sp>
      <p:grpSp>
        <p:nvGrpSpPr>
          <p:cNvPr id="730" name="Google Shape;730;p53"/>
          <p:cNvGrpSpPr/>
          <p:nvPr/>
        </p:nvGrpSpPr>
        <p:grpSpPr>
          <a:xfrm>
            <a:off x="6016824" y="1516731"/>
            <a:ext cx="194451" cy="309283"/>
            <a:chOff x="6016824" y="1516731"/>
            <a:chExt cx="194451" cy="309283"/>
          </a:xfrm>
        </p:grpSpPr>
        <p:sp>
          <p:nvSpPr>
            <p:cNvPr id="731" name="Google Shape;731;p53"/>
            <p:cNvSpPr/>
            <p:nvPr/>
          </p:nvSpPr>
          <p:spPr>
            <a:xfrm>
              <a:off x="6016824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2" name="Google Shape;732;p53"/>
            <p:cNvSpPr/>
            <p:nvPr/>
          </p:nvSpPr>
          <p:spPr>
            <a:xfrm>
              <a:off x="6073680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3" name="Google Shape;733;p53"/>
          <p:cNvGrpSpPr/>
          <p:nvPr/>
        </p:nvGrpSpPr>
        <p:grpSpPr>
          <a:xfrm>
            <a:off x="2908205" y="1574165"/>
            <a:ext cx="194451" cy="194416"/>
            <a:chOff x="1939425" y="1329615"/>
            <a:chExt cx="194451" cy="194416"/>
          </a:xfrm>
        </p:grpSpPr>
        <p:sp>
          <p:nvSpPr>
            <p:cNvPr id="734" name="Google Shape;734;p53"/>
            <p:cNvSpPr/>
            <p:nvPr/>
          </p:nvSpPr>
          <p:spPr>
            <a:xfrm>
              <a:off x="1939425" y="1329615"/>
              <a:ext cx="194451" cy="194416"/>
            </a:xfrm>
            <a:custGeom>
              <a:avLst/>
              <a:gdLst/>
              <a:ahLst/>
              <a:cxnLst/>
              <a:rect l="l" t="t" r="r" b="b"/>
              <a:pathLst>
                <a:path w="13872" h="13872" extrusionOk="0">
                  <a:moveTo>
                    <a:pt x="5858" y="810"/>
                  </a:moveTo>
                  <a:cubicBezTo>
                    <a:pt x="8632" y="810"/>
                    <a:pt x="10895" y="3072"/>
                    <a:pt x="10895" y="5846"/>
                  </a:cubicBezTo>
                  <a:cubicBezTo>
                    <a:pt x="10895" y="8632"/>
                    <a:pt x="8632" y="10895"/>
                    <a:pt x="5858" y="10895"/>
                  </a:cubicBezTo>
                  <a:cubicBezTo>
                    <a:pt x="3072" y="10895"/>
                    <a:pt x="810" y="8632"/>
                    <a:pt x="810" y="5846"/>
                  </a:cubicBezTo>
                  <a:cubicBezTo>
                    <a:pt x="810" y="3072"/>
                    <a:pt x="3072" y="810"/>
                    <a:pt x="5858" y="810"/>
                  </a:cubicBezTo>
                  <a:close/>
                  <a:moveTo>
                    <a:pt x="10442" y="9478"/>
                  </a:moveTo>
                  <a:lnTo>
                    <a:pt x="12859" y="11907"/>
                  </a:lnTo>
                  <a:cubicBezTo>
                    <a:pt x="13002" y="12038"/>
                    <a:pt x="13050" y="12204"/>
                    <a:pt x="13050" y="12383"/>
                  </a:cubicBezTo>
                  <a:cubicBezTo>
                    <a:pt x="13050" y="12561"/>
                    <a:pt x="13002" y="12740"/>
                    <a:pt x="12859" y="12871"/>
                  </a:cubicBezTo>
                  <a:cubicBezTo>
                    <a:pt x="12728" y="13008"/>
                    <a:pt x="12553" y="13076"/>
                    <a:pt x="12377" y="13076"/>
                  </a:cubicBezTo>
                  <a:cubicBezTo>
                    <a:pt x="12201" y="13076"/>
                    <a:pt x="12026" y="13008"/>
                    <a:pt x="11895" y="12871"/>
                  </a:cubicBezTo>
                  <a:lnTo>
                    <a:pt x="9466" y="10454"/>
                  </a:lnTo>
                  <a:cubicBezTo>
                    <a:pt x="9644" y="10311"/>
                    <a:pt x="9811" y="10156"/>
                    <a:pt x="9978" y="9990"/>
                  </a:cubicBezTo>
                  <a:cubicBezTo>
                    <a:pt x="10145" y="9823"/>
                    <a:pt x="10287" y="9656"/>
                    <a:pt x="10442" y="9478"/>
                  </a:cubicBezTo>
                  <a:close/>
                  <a:moveTo>
                    <a:pt x="5858" y="0"/>
                  </a:moveTo>
                  <a:cubicBezTo>
                    <a:pt x="4287" y="0"/>
                    <a:pt x="2822" y="608"/>
                    <a:pt x="1715" y="1715"/>
                  </a:cubicBezTo>
                  <a:cubicBezTo>
                    <a:pt x="620" y="2810"/>
                    <a:pt x="0" y="4287"/>
                    <a:pt x="0" y="5846"/>
                  </a:cubicBezTo>
                  <a:cubicBezTo>
                    <a:pt x="0" y="7418"/>
                    <a:pt x="620" y="8882"/>
                    <a:pt x="1715" y="9990"/>
                  </a:cubicBezTo>
                  <a:cubicBezTo>
                    <a:pt x="2822" y="11085"/>
                    <a:pt x="4287" y="11704"/>
                    <a:pt x="5858" y="11704"/>
                  </a:cubicBezTo>
                  <a:cubicBezTo>
                    <a:pt x="6906" y="11704"/>
                    <a:pt x="7906" y="11418"/>
                    <a:pt x="8799" y="10906"/>
                  </a:cubicBezTo>
                  <a:lnTo>
                    <a:pt x="11335" y="13443"/>
                  </a:lnTo>
                  <a:cubicBezTo>
                    <a:pt x="11633" y="13740"/>
                    <a:pt x="12002" y="13871"/>
                    <a:pt x="12383" y="13871"/>
                  </a:cubicBezTo>
                  <a:cubicBezTo>
                    <a:pt x="12776" y="13871"/>
                    <a:pt x="13145" y="13728"/>
                    <a:pt x="13443" y="13443"/>
                  </a:cubicBezTo>
                  <a:cubicBezTo>
                    <a:pt x="13728" y="13157"/>
                    <a:pt x="13871" y="12788"/>
                    <a:pt x="13871" y="12383"/>
                  </a:cubicBezTo>
                  <a:cubicBezTo>
                    <a:pt x="13871" y="12002"/>
                    <a:pt x="13728" y="11609"/>
                    <a:pt x="13443" y="11323"/>
                  </a:cubicBezTo>
                  <a:lnTo>
                    <a:pt x="10918" y="8799"/>
                  </a:lnTo>
                  <a:cubicBezTo>
                    <a:pt x="11430" y="7918"/>
                    <a:pt x="11704" y="6906"/>
                    <a:pt x="11704" y="5846"/>
                  </a:cubicBezTo>
                  <a:cubicBezTo>
                    <a:pt x="11704" y="4287"/>
                    <a:pt x="11097" y="2810"/>
                    <a:pt x="9990" y="1715"/>
                  </a:cubicBezTo>
                  <a:cubicBezTo>
                    <a:pt x="8894" y="608"/>
                    <a:pt x="7418" y="0"/>
                    <a:pt x="5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3"/>
            <p:cNvSpPr/>
            <p:nvPr/>
          </p:nvSpPr>
          <p:spPr>
            <a:xfrm>
              <a:off x="1969972" y="1360157"/>
              <a:ext cx="102987" cy="102968"/>
            </a:xfrm>
            <a:custGeom>
              <a:avLst/>
              <a:gdLst/>
              <a:ahLst/>
              <a:cxnLst/>
              <a:rect l="l" t="t" r="r" b="b"/>
              <a:pathLst>
                <a:path w="7347" h="7347" extrusionOk="0">
                  <a:moveTo>
                    <a:pt x="3679" y="810"/>
                  </a:moveTo>
                  <a:cubicBezTo>
                    <a:pt x="5251" y="810"/>
                    <a:pt x="6537" y="2096"/>
                    <a:pt x="6537" y="3667"/>
                  </a:cubicBezTo>
                  <a:cubicBezTo>
                    <a:pt x="6537" y="5251"/>
                    <a:pt x="5251" y="6525"/>
                    <a:pt x="3679" y="6525"/>
                  </a:cubicBezTo>
                  <a:cubicBezTo>
                    <a:pt x="2096" y="6525"/>
                    <a:pt x="822" y="5251"/>
                    <a:pt x="822" y="3667"/>
                  </a:cubicBezTo>
                  <a:cubicBezTo>
                    <a:pt x="822" y="2096"/>
                    <a:pt x="2096" y="810"/>
                    <a:pt x="3679" y="810"/>
                  </a:cubicBezTo>
                  <a:close/>
                  <a:moveTo>
                    <a:pt x="3679" y="0"/>
                  </a:moveTo>
                  <a:cubicBezTo>
                    <a:pt x="1655" y="0"/>
                    <a:pt x="0" y="1643"/>
                    <a:pt x="0" y="3667"/>
                  </a:cubicBezTo>
                  <a:cubicBezTo>
                    <a:pt x="0" y="5691"/>
                    <a:pt x="1655" y="7346"/>
                    <a:pt x="3679" y="7346"/>
                  </a:cubicBezTo>
                  <a:cubicBezTo>
                    <a:pt x="5703" y="7346"/>
                    <a:pt x="7346" y="5691"/>
                    <a:pt x="7346" y="3667"/>
                  </a:cubicBezTo>
                  <a:cubicBezTo>
                    <a:pt x="7334" y="1643"/>
                    <a:pt x="5703" y="0"/>
                    <a:pt x="3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3"/>
            <p:cNvSpPr/>
            <p:nvPr/>
          </p:nvSpPr>
          <p:spPr>
            <a:xfrm>
              <a:off x="1995836" y="1391020"/>
              <a:ext cx="51248" cy="44736"/>
            </a:xfrm>
            <a:custGeom>
              <a:avLst/>
              <a:gdLst/>
              <a:ahLst/>
              <a:cxnLst/>
              <a:rect l="l" t="t" r="r" b="b"/>
              <a:pathLst>
                <a:path w="3656" h="3192" extrusionOk="0">
                  <a:moveTo>
                    <a:pt x="2382" y="811"/>
                  </a:moveTo>
                  <a:cubicBezTo>
                    <a:pt x="2465" y="811"/>
                    <a:pt x="2572" y="858"/>
                    <a:pt x="2632" y="918"/>
                  </a:cubicBezTo>
                  <a:cubicBezTo>
                    <a:pt x="2751" y="1049"/>
                    <a:pt x="2751" y="1287"/>
                    <a:pt x="2620" y="1430"/>
                  </a:cubicBezTo>
                  <a:lnTo>
                    <a:pt x="1834" y="2215"/>
                  </a:lnTo>
                  <a:lnTo>
                    <a:pt x="1037" y="1430"/>
                  </a:lnTo>
                  <a:cubicBezTo>
                    <a:pt x="906" y="1287"/>
                    <a:pt x="906" y="1049"/>
                    <a:pt x="1037" y="918"/>
                  </a:cubicBezTo>
                  <a:cubicBezTo>
                    <a:pt x="1120" y="846"/>
                    <a:pt x="1203" y="811"/>
                    <a:pt x="1298" y="811"/>
                  </a:cubicBezTo>
                  <a:cubicBezTo>
                    <a:pt x="1382" y="811"/>
                    <a:pt x="1489" y="858"/>
                    <a:pt x="1549" y="918"/>
                  </a:cubicBezTo>
                  <a:cubicBezTo>
                    <a:pt x="1632" y="1001"/>
                    <a:pt x="1736" y="1043"/>
                    <a:pt x="1840" y="1043"/>
                  </a:cubicBezTo>
                  <a:cubicBezTo>
                    <a:pt x="1944" y="1043"/>
                    <a:pt x="2049" y="1001"/>
                    <a:pt x="2132" y="918"/>
                  </a:cubicBezTo>
                  <a:cubicBezTo>
                    <a:pt x="2203" y="846"/>
                    <a:pt x="2287" y="811"/>
                    <a:pt x="2382" y="811"/>
                  </a:cubicBezTo>
                  <a:close/>
                  <a:moveTo>
                    <a:pt x="1287" y="1"/>
                  </a:moveTo>
                  <a:cubicBezTo>
                    <a:pt x="977" y="1"/>
                    <a:pt x="679" y="120"/>
                    <a:pt x="453" y="334"/>
                  </a:cubicBezTo>
                  <a:cubicBezTo>
                    <a:pt x="1" y="799"/>
                    <a:pt x="1" y="1549"/>
                    <a:pt x="453" y="1989"/>
                  </a:cubicBezTo>
                  <a:lnTo>
                    <a:pt x="1549" y="3073"/>
                  </a:lnTo>
                  <a:cubicBezTo>
                    <a:pt x="1620" y="3156"/>
                    <a:pt x="1727" y="3192"/>
                    <a:pt x="1822" y="3192"/>
                  </a:cubicBezTo>
                  <a:cubicBezTo>
                    <a:pt x="1930" y="3192"/>
                    <a:pt x="2037" y="3156"/>
                    <a:pt x="2108" y="3073"/>
                  </a:cubicBezTo>
                  <a:lnTo>
                    <a:pt x="3192" y="1989"/>
                  </a:lnTo>
                  <a:cubicBezTo>
                    <a:pt x="3656" y="1525"/>
                    <a:pt x="3656" y="787"/>
                    <a:pt x="3192" y="334"/>
                  </a:cubicBezTo>
                  <a:cubicBezTo>
                    <a:pt x="2977" y="132"/>
                    <a:pt x="2680" y="1"/>
                    <a:pt x="2370" y="1"/>
                  </a:cubicBezTo>
                  <a:cubicBezTo>
                    <a:pt x="2168" y="1"/>
                    <a:pt x="1989" y="37"/>
                    <a:pt x="1834" y="132"/>
                  </a:cubicBezTo>
                  <a:cubicBezTo>
                    <a:pt x="1668" y="37"/>
                    <a:pt x="1477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4"/>
          <p:cNvSpPr/>
          <p:nvPr/>
        </p:nvSpPr>
        <p:spPr>
          <a:xfrm>
            <a:off x="5864400" y="1271000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4"/>
          <p:cNvSpPr/>
          <p:nvPr/>
        </p:nvSpPr>
        <p:spPr>
          <a:xfrm>
            <a:off x="60037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4"/>
          <p:cNvSpPr/>
          <p:nvPr/>
        </p:nvSpPr>
        <p:spPr>
          <a:xfrm>
            <a:off x="713226" y="714265"/>
            <a:ext cx="4638900" cy="436224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54"/>
          <p:cNvSpPr/>
          <p:nvPr/>
        </p:nvSpPr>
        <p:spPr>
          <a:xfrm>
            <a:off x="884420" y="878558"/>
            <a:ext cx="4301700" cy="4128077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4151B"/>
              </a:solidFill>
            </a:endParaRPr>
          </a:p>
        </p:txBody>
      </p:sp>
      <p:sp>
        <p:nvSpPr>
          <p:cNvPr id="745" name="Google Shape;745;p54"/>
          <p:cNvSpPr/>
          <p:nvPr/>
        </p:nvSpPr>
        <p:spPr>
          <a:xfrm>
            <a:off x="2184738" y="195412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54"/>
          <p:cNvSpPr/>
          <p:nvPr/>
        </p:nvSpPr>
        <p:spPr>
          <a:xfrm>
            <a:off x="2246808" y="343759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47" name="Google Shape;747;p54"/>
          <p:cNvGraphicFramePr/>
          <p:nvPr>
            <p:extLst>
              <p:ext uri="{D42A27DB-BD31-4B8C-83A1-F6EECF244321}">
                <p14:modId xmlns:p14="http://schemas.microsoft.com/office/powerpoint/2010/main" val="203481961"/>
              </p:ext>
            </p:extLst>
          </p:nvPr>
        </p:nvGraphicFramePr>
        <p:xfrm>
          <a:off x="6006141" y="1283179"/>
          <a:ext cx="2295400" cy="3809970"/>
        </p:xfrm>
        <a:graphic>
          <a:graphicData uri="http://schemas.openxmlformats.org/drawingml/2006/table">
            <a:tbl>
              <a:tblPr>
                <a:noFill/>
                <a:tableStyleId>{3EFE7511-C1B2-40A4-9B82-285013FA2F20}</a:tableStyleId>
              </a:tblPr>
              <a:tblGrid>
                <a:gridCol w="2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097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</a:rPr>
                        <a:t>Proposition de </a:t>
                      </a:r>
                      <a:r>
                        <a:rPr lang="en" sz="18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valeur</a:t>
                      </a:r>
                      <a:endParaRPr lang="en" sz="1800" b="1" dirty="0" err="1">
                        <a:solidFill>
                          <a:schemeClr val="dk1"/>
                        </a:solidFill>
                        <a:latin typeface="Work Sans"/>
                        <a:sym typeface="Nunito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800" b="1" dirty="0">
                        <a:solidFill>
                          <a:schemeClr val="dk1"/>
                        </a:solidFill>
                        <a:latin typeface="Work San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Quelle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valeur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apportons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-nous au client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lang="en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Quel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est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le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problème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nos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clients que nous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aidons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à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résoudre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lang="en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Quels ensembles de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produits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services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offrons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-nous à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chaque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segment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de clientèle 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lang="en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Quels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sont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les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besoins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des clients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auxquels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nous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répondons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b="0" i="0" u="none" strike="noStrike" noProof="0" dirty="0">
                        <a:solidFill>
                          <a:schemeClr val="tx1"/>
                        </a:solidFill>
                        <a:sym typeface="Work Sans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8" name="Google Shape;748;p54"/>
          <p:cNvSpPr txBox="1">
            <a:spLocks noGrp="1"/>
          </p:cNvSpPr>
          <p:nvPr>
            <p:ph type="title"/>
          </p:nvPr>
        </p:nvSpPr>
        <p:spPr>
          <a:xfrm>
            <a:off x="950451" y="194443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Proposition de </a:t>
            </a:r>
            <a:r>
              <a:rPr lang="en" dirty="0" err="1"/>
              <a:t>valeur</a:t>
            </a:r>
            <a:endParaRPr lang="en-US" dirty="0" err="1"/>
          </a:p>
        </p:txBody>
      </p:sp>
      <p:sp>
        <p:nvSpPr>
          <p:cNvPr id="749" name="Google Shape;749;p54"/>
          <p:cNvSpPr txBox="1"/>
          <p:nvPr/>
        </p:nvSpPr>
        <p:spPr>
          <a:xfrm>
            <a:off x="1061587" y="845561"/>
            <a:ext cx="3748800" cy="413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Accès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à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une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large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variété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cours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en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ligne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dans divers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domaines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connaissances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-US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Formation flexible et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personnalisée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adaptée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aux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besoins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individuels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apprenants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Certificats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reconnus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internationalement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pour attester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compétences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acquises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Support et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accompagnement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apprenants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tout au long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leur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parcours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d'apprentissage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endParaRPr lang="en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endParaRPr lang="en" sz="1200" dirty="0">
              <a:solidFill>
                <a:schemeClr val="accent4">
                  <a:lumMod val="10000"/>
                </a:schemeClr>
              </a:solidFill>
              <a:sym typeface="Nunito"/>
            </a:endParaRPr>
          </a:p>
          <a:p>
            <a:pPr marL="285750" indent="-285750">
              <a:buChar char="•"/>
            </a:pP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Bibliothèque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ressources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complémentaires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pour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approfondir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les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connaissances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Formations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spécifiques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aux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besoins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professionnels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et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entreprises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Mobilité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grâce à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une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accessibilité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multiplateforme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(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ordinateurs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,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tablettes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, smartphones).</a:t>
            </a:r>
            <a:endParaRPr lang="en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4">
                  <a:lumMod val="10000"/>
                </a:schemeClr>
              </a:solidFill>
              <a:latin typeface="Nunito"/>
              <a:ea typeface="Nunito"/>
              <a:cs typeface="Nunito"/>
            </a:endParaRPr>
          </a:p>
        </p:txBody>
      </p:sp>
      <p:grpSp>
        <p:nvGrpSpPr>
          <p:cNvPr id="750" name="Google Shape;750;p54"/>
          <p:cNvGrpSpPr/>
          <p:nvPr/>
        </p:nvGrpSpPr>
        <p:grpSpPr>
          <a:xfrm>
            <a:off x="2482562" y="513910"/>
            <a:ext cx="194451" cy="309283"/>
            <a:chOff x="2935449" y="1516731"/>
            <a:chExt cx="194451" cy="309283"/>
          </a:xfrm>
        </p:grpSpPr>
        <p:sp>
          <p:nvSpPr>
            <p:cNvPr id="751" name="Google Shape;751;p54"/>
            <p:cNvSpPr/>
            <p:nvPr/>
          </p:nvSpPr>
          <p:spPr>
            <a:xfrm>
              <a:off x="2935449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2" name="Google Shape;752;p54"/>
            <p:cNvSpPr/>
            <p:nvPr/>
          </p:nvSpPr>
          <p:spPr>
            <a:xfrm>
              <a:off x="2992305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3" name="Google Shape;753;p54"/>
          <p:cNvGrpSpPr/>
          <p:nvPr/>
        </p:nvGrpSpPr>
        <p:grpSpPr>
          <a:xfrm>
            <a:off x="7916950" y="1620052"/>
            <a:ext cx="194440" cy="194440"/>
            <a:chOff x="7056000" y="1375502"/>
            <a:chExt cx="194440" cy="194440"/>
          </a:xfrm>
        </p:grpSpPr>
        <p:sp>
          <p:nvSpPr>
            <p:cNvPr id="754" name="Google Shape;754;p54"/>
            <p:cNvSpPr/>
            <p:nvPr/>
          </p:nvSpPr>
          <p:spPr>
            <a:xfrm>
              <a:off x="7056000" y="1375502"/>
              <a:ext cx="194440" cy="194440"/>
            </a:xfrm>
            <a:custGeom>
              <a:avLst/>
              <a:gdLst/>
              <a:ahLst/>
              <a:cxnLst/>
              <a:rect l="l" t="t" r="r" b="b"/>
              <a:pathLst>
                <a:path w="13896" h="13896" extrusionOk="0">
                  <a:moveTo>
                    <a:pt x="7371" y="834"/>
                  </a:moveTo>
                  <a:cubicBezTo>
                    <a:pt x="8192" y="893"/>
                    <a:pt x="8966" y="1096"/>
                    <a:pt x="9657" y="1441"/>
                  </a:cubicBezTo>
                  <a:lnTo>
                    <a:pt x="8978" y="2632"/>
                  </a:lnTo>
                  <a:cubicBezTo>
                    <a:pt x="8490" y="2406"/>
                    <a:pt x="7930" y="2263"/>
                    <a:pt x="7371" y="2203"/>
                  </a:cubicBezTo>
                  <a:lnTo>
                    <a:pt x="7371" y="834"/>
                  </a:lnTo>
                  <a:close/>
                  <a:moveTo>
                    <a:pt x="10359" y="1858"/>
                  </a:moveTo>
                  <a:cubicBezTo>
                    <a:pt x="11026" y="2310"/>
                    <a:pt x="11597" y="2882"/>
                    <a:pt x="12038" y="3537"/>
                  </a:cubicBezTo>
                  <a:lnTo>
                    <a:pt x="10847" y="4227"/>
                  </a:lnTo>
                  <a:cubicBezTo>
                    <a:pt x="10526" y="3763"/>
                    <a:pt x="10133" y="3358"/>
                    <a:pt x="9681" y="3048"/>
                  </a:cubicBezTo>
                  <a:lnTo>
                    <a:pt x="10359" y="1858"/>
                  </a:lnTo>
                  <a:close/>
                  <a:moveTo>
                    <a:pt x="12455" y="4251"/>
                  </a:moveTo>
                  <a:cubicBezTo>
                    <a:pt x="12800" y="4953"/>
                    <a:pt x="13026" y="5727"/>
                    <a:pt x="13074" y="6549"/>
                  </a:cubicBezTo>
                  <a:lnTo>
                    <a:pt x="11705" y="6549"/>
                  </a:lnTo>
                  <a:cubicBezTo>
                    <a:pt x="11657" y="5977"/>
                    <a:pt x="11502" y="5430"/>
                    <a:pt x="11264" y="4942"/>
                  </a:cubicBezTo>
                  <a:lnTo>
                    <a:pt x="12455" y="4251"/>
                  </a:lnTo>
                  <a:close/>
                  <a:moveTo>
                    <a:pt x="6549" y="834"/>
                  </a:moveTo>
                  <a:lnTo>
                    <a:pt x="6549" y="2203"/>
                  </a:lnTo>
                  <a:cubicBezTo>
                    <a:pt x="4108" y="2406"/>
                    <a:pt x="2192" y="4465"/>
                    <a:pt x="2192" y="6954"/>
                  </a:cubicBezTo>
                  <a:cubicBezTo>
                    <a:pt x="2192" y="7668"/>
                    <a:pt x="2334" y="8347"/>
                    <a:pt x="2632" y="8978"/>
                  </a:cubicBezTo>
                  <a:lnTo>
                    <a:pt x="1465" y="9656"/>
                  </a:lnTo>
                  <a:cubicBezTo>
                    <a:pt x="1060" y="8835"/>
                    <a:pt x="834" y="7918"/>
                    <a:pt x="834" y="6954"/>
                  </a:cubicBezTo>
                  <a:cubicBezTo>
                    <a:pt x="822" y="3703"/>
                    <a:pt x="3370" y="1060"/>
                    <a:pt x="6549" y="834"/>
                  </a:cubicBezTo>
                  <a:close/>
                  <a:moveTo>
                    <a:pt x="13074" y="7370"/>
                  </a:moveTo>
                  <a:cubicBezTo>
                    <a:pt x="13014" y="8180"/>
                    <a:pt x="12800" y="8954"/>
                    <a:pt x="12455" y="9656"/>
                  </a:cubicBezTo>
                  <a:lnTo>
                    <a:pt x="11264" y="8978"/>
                  </a:lnTo>
                  <a:cubicBezTo>
                    <a:pt x="11502" y="8478"/>
                    <a:pt x="11657" y="7930"/>
                    <a:pt x="11705" y="7370"/>
                  </a:cubicBezTo>
                  <a:close/>
                  <a:moveTo>
                    <a:pt x="6954" y="3013"/>
                  </a:moveTo>
                  <a:cubicBezTo>
                    <a:pt x="9121" y="3013"/>
                    <a:pt x="10895" y="4787"/>
                    <a:pt x="10895" y="6966"/>
                  </a:cubicBezTo>
                  <a:cubicBezTo>
                    <a:pt x="10895" y="9133"/>
                    <a:pt x="9133" y="10907"/>
                    <a:pt x="6954" y="10907"/>
                  </a:cubicBezTo>
                  <a:cubicBezTo>
                    <a:pt x="6252" y="10907"/>
                    <a:pt x="5585" y="10728"/>
                    <a:pt x="5001" y="10407"/>
                  </a:cubicBezTo>
                  <a:cubicBezTo>
                    <a:pt x="4990" y="10407"/>
                    <a:pt x="4990" y="10383"/>
                    <a:pt x="4978" y="10383"/>
                  </a:cubicBezTo>
                  <a:cubicBezTo>
                    <a:pt x="4978" y="10383"/>
                    <a:pt x="4954" y="10371"/>
                    <a:pt x="4942" y="10371"/>
                  </a:cubicBezTo>
                  <a:cubicBezTo>
                    <a:pt x="4656" y="10204"/>
                    <a:pt x="4394" y="10002"/>
                    <a:pt x="4156" y="9764"/>
                  </a:cubicBezTo>
                  <a:cubicBezTo>
                    <a:pt x="3918" y="9525"/>
                    <a:pt x="3704" y="9252"/>
                    <a:pt x="3549" y="8978"/>
                  </a:cubicBezTo>
                  <a:cubicBezTo>
                    <a:pt x="3549" y="8954"/>
                    <a:pt x="3525" y="8954"/>
                    <a:pt x="3525" y="8942"/>
                  </a:cubicBezTo>
                  <a:cubicBezTo>
                    <a:pt x="3525" y="8930"/>
                    <a:pt x="3513" y="8930"/>
                    <a:pt x="3513" y="8906"/>
                  </a:cubicBezTo>
                  <a:cubicBezTo>
                    <a:pt x="3180" y="8335"/>
                    <a:pt x="3013" y="7668"/>
                    <a:pt x="3013" y="6966"/>
                  </a:cubicBezTo>
                  <a:cubicBezTo>
                    <a:pt x="3013" y="4787"/>
                    <a:pt x="4775" y="3013"/>
                    <a:pt x="6954" y="3013"/>
                  </a:cubicBezTo>
                  <a:close/>
                  <a:moveTo>
                    <a:pt x="3037" y="9668"/>
                  </a:moveTo>
                  <a:cubicBezTo>
                    <a:pt x="3204" y="9895"/>
                    <a:pt x="3382" y="10121"/>
                    <a:pt x="3573" y="10311"/>
                  </a:cubicBezTo>
                  <a:cubicBezTo>
                    <a:pt x="3763" y="10502"/>
                    <a:pt x="3989" y="10692"/>
                    <a:pt x="4216" y="10847"/>
                  </a:cubicBezTo>
                  <a:lnTo>
                    <a:pt x="3525" y="12026"/>
                  </a:lnTo>
                  <a:cubicBezTo>
                    <a:pt x="2894" y="11609"/>
                    <a:pt x="2311" y="11026"/>
                    <a:pt x="1858" y="10359"/>
                  </a:cubicBezTo>
                  <a:lnTo>
                    <a:pt x="3037" y="9668"/>
                  </a:lnTo>
                  <a:close/>
                  <a:moveTo>
                    <a:pt x="10847" y="9668"/>
                  </a:moveTo>
                  <a:lnTo>
                    <a:pt x="12038" y="10359"/>
                  </a:lnTo>
                  <a:cubicBezTo>
                    <a:pt x="11597" y="11026"/>
                    <a:pt x="11026" y="11609"/>
                    <a:pt x="10359" y="12038"/>
                  </a:cubicBezTo>
                  <a:lnTo>
                    <a:pt x="9681" y="10847"/>
                  </a:lnTo>
                  <a:cubicBezTo>
                    <a:pt x="10133" y="10526"/>
                    <a:pt x="10538" y="10133"/>
                    <a:pt x="10847" y="9668"/>
                  </a:cubicBezTo>
                  <a:close/>
                  <a:moveTo>
                    <a:pt x="4942" y="11276"/>
                  </a:moveTo>
                  <a:cubicBezTo>
                    <a:pt x="5430" y="11502"/>
                    <a:pt x="5990" y="11657"/>
                    <a:pt x="6549" y="11692"/>
                  </a:cubicBezTo>
                  <a:lnTo>
                    <a:pt x="6549" y="13062"/>
                  </a:lnTo>
                  <a:cubicBezTo>
                    <a:pt x="5728" y="13002"/>
                    <a:pt x="4954" y="12800"/>
                    <a:pt x="4263" y="12454"/>
                  </a:cubicBezTo>
                  <a:lnTo>
                    <a:pt x="4942" y="11276"/>
                  </a:lnTo>
                  <a:close/>
                  <a:moveTo>
                    <a:pt x="8978" y="11264"/>
                  </a:moveTo>
                  <a:lnTo>
                    <a:pt x="9657" y="12454"/>
                  </a:lnTo>
                  <a:cubicBezTo>
                    <a:pt x="8954" y="12800"/>
                    <a:pt x="8192" y="13026"/>
                    <a:pt x="7371" y="13062"/>
                  </a:cubicBezTo>
                  <a:lnTo>
                    <a:pt x="7371" y="11692"/>
                  </a:lnTo>
                  <a:cubicBezTo>
                    <a:pt x="7930" y="11657"/>
                    <a:pt x="8490" y="11502"/>
                    <a:pt x="8978" y="11264"/>
                  </a:cubicBezTo>
                  <a:close/>
                  <a:moveTo>
                    <a:pt x="6954" y="0"/>
                  </a:moveTo>
                  <a:cubicBezTo>
                    <a:pt x="5085" y="0"/>
                    <a:pt x="3346" y="727"/>
                    <a:pt x="2037" y="2036"/>
                  </a:cubicBezTo>
                  <a:cubicBezTo>
                    <a:pt x="727" y="3346"/>
                    <a:pt x="1" y="5084"/>
                    <a:pt x="1" y="6954"/>
                  </a:cubicBezTo>
                  <a:cubicBezTo>
                    <a:pt x="1" y="8811"/>
                    <a:pt x="727" y="10549"/>
                    <a:pt x="2037" y="11859"/>
                  </a:cubicBezTo>
                  <a:cubicBezTo>
                    <a:pt x="3346" y="13169"/>
                    <a:pt x="5085" y="13895"/>
                    <a:pt x="6954" y="13895"/>
                  </a:cubicBezTo>
                  <a:cubicBezTo>
                    <a:pt x="8811" y="13895"/>
                    <a:pt x="10550" y="13169"/>
                    <a:pt x="11859" y="11859"/>
                  </a:cubicBezTo>
                  <a:cubicBezTo>
                    <a:pt x="13169" y="10549"/>
                    <a:pt x="13895" y="8811"/>
                    <a:pt x="13895" y="6954"/>
                  </a:cubicBezTo>
                  <a:cubicBezTo>
                    <a:pt x="13895" y="5084"/>
                    <a:pt x="13169" y="3346"/>
                    <a:pt x="11859" y="2036"/>
                  </a:cubicBezTo>
                  <a:cubicBezTo>
                    <a:pt x="10550" y="727"/>
                    <a:pt x="8811" y="0"/>
                    <a:pt x="6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4"/>
            <p:cNvSpPr/>
            <p:nvPr/>
          </p:nvSpPr>
          <p:spPr>
            <a:xfrm>
              <a:off x="7125315" y="1445573"/>
              <a:ext cx="55662" cy="54739"/>
            </a:xfrm>
            <a:custGeom>
              <a:avLst/>
              <a:gdLst/>
              <a:ahLst/>
              <a:cxnLst/>
              <a:rect l="l" t="t" r="r" b="b"/>
              <a:pathLst>
                <a:path w="3978" h="3912" extrusionOk="0">
                  <a:moveTo>
                    <a:pt x="3540" y="0"/>
                  </a:moveTo>
                  <a:cubicBezTo>
                    <a:pt x="3439" y="0"/>
                    <a:pt x="3335" y="42"/>
                    <a:pt x="3251" y="125"/>
                  </a:cubicBezTo>
                  <a:lnTo>
                    <a:pt x="167" y="3209"/>
                  </a:lnTo>
                  <a:cubicBezTo>
                    <a:pt x="1" y="3375"/>
                    <a:pt x="1" y="3625"/>
                    <a:pt x="167" y="3792"/>
                  </a:cubicBezTo>
                  <a:cubicBezTo>
                    <a:pt x="239" y="3864"/>
                    <a:pt x="346" y="3911"/>
                    <a:pt x="453" y="3911"/>
                  </a:cubicBezTo>
                  <a:cubicBezTo>
                    <a:pt x="560" y="3911"/>
                    <a:pt x="656" y="3864"/>
                    <a:pt x="739" y="3792"/>
                  </a:cubicBezTo>
                  <a:lnTo>
                    <a:pt x="3811" y="708"/>
                  </a:lnTo>
                  <a:cubicBezTo>
                    <a:pt x="3977" y="542"/>
                    <a:pt x="3977" y="292"/>
                    <a:pt x="3811" y="125"/>
                  </a:cubicBezTo>
                  <a:cubicBezTo>
                    <a:pt x="3739" y="42"/>
                    <a:pt x="3641" y="0"/>
                    <a:pt x="35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4"/>
            <p:cNvSpPr/>
            <p:nvPr/>
          </p:nvSpPr>
          <p:spPr>
            <a:xfrm>
              <a:off x="7164975" y="1484478"/>
              <a:ext cx="11180" cy="11166"/>
            </a:xfrm>
            <a:custGeom>
              <a:avLst/>
              <a:gdLst/>
              <a:ahLst/>
              <a:cxnLst/>
              <a:rect l="l" t="t" r="r" b="b"/>
              <a:pathLst>
                <a:path w="799" h="798" extrusionOk="0">
                  <a:moveTo>
                    <a:pt x="405" y="0"/>
                  </a:moveTo>
                  <a:cubicBezTo>
                    <a:pt x="298" y="0"/>
                    <a:pt x="191" y="36"/>
                    <a:pt x="120" y="119"/>
                  </a:cubicBezTo>
                  <a:cubicBezTo>
                    <a:pt x="48" y="191"/>
                    <a:pt x="0" y="298"/>
                    <a:pt x="0" y="393"/>
                  </a:cubicBezTo>
                  <a:cubicBezTo>
                    <a:pt x="0" y="500"/>
                    <a:pt x="48" y="607"/>
                    <a:pt x="120" y="679"/>
                  </a:cubicBezTo>
                  <a:cubicBezTo>
                    <a:pt x="191" y="750"/>
                    <a:pt x="298" y="798"/>
                    <a:pt x="405" y="798"/>
                  </a:cubicBezTo>
                  <a:cubicBezTo>
                    <a:pt x="501" y="798"/>
                    <a:pt x="608" y="750"/>
                    <a:pt x="679" y="679"/>
                  </a:cubicBezTo>
                  <a:cubicBezTo>
                    <a:pt x="751" y="607"/>
                    <a:pt x="798" y="500"/>
                    <a:pt x="798" y="393"/>
                  </a:cubicBezTo>
                  <a:cubicBezTo>
                    <a:pt x="798" y="298"/>
                    <a:pt x="751" y="191"/>
                    <a:pt x="679" y="119"/>
                  </a:cubicBezTo>
                  <a:cubicBezTo>
                    <a:pt x="608" y="36"/>
                    <a:pt x="501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4"/>
            <p:cNvSpPr/>
            <p:nvPr/>
          </p:nvSpPr>
          <p:spPr>
            <a:xfrm>
              <a:off x="7130311" y="1449981"/>
              <a:ext cx="11348" cy="11348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6" y="1"/>
                  </a:moveTo>
                  <a:cubicBezTo>
                    <a:pt x="299" y="1"/>
                    <a:pt x="203" y="48"/>
                    <a:pt x="120" y="120"/>
                  </a:cubicBezTo>
                  <a:cubicBezTo>
                    <a:pt x="49" y="203"/>
                    <a:pt x="1" y="298"/>
                    <a:pt x="1" y="405"/>
                  </a:cubicBezTo>
                  <a:cubicBezTo>
                    <a:pt x="1" y="513"/>
                    <a:pt x="49" y="620"/>
                    <a:pt x="120" y="691"/>
                  </a:cubicBezTo>
                  <a:cubicBezTo>
                    <a:pt x="203" y="763"/>
                    <a:pt x="299" y="810"/>
                    <a:pt x="406" y="810"/>
                  </a:cubicBezTo>
                  <a:cubicBezTo>
                    <a:pt x="513" y="810"/>
                    <a:pt x="620" y="763"/>
                    <a:pt x="692" y="691"/>
                  </a:cubicBezTo>
                  <a:cubicBezTo>
                    <a:pt x="763" y="620"/>
                    <a:pt x="811" y="513"/>
                    <a:pt x="811" y="405"/>
                  </a:cubicBezTo>
                  <a:cubicBezTo>
                    <a:pt x="811" y="298"/>
                    <a:pt x="763" y="203"/>
                    <a:pt x="692" y="120"/>
                  </a:cubicBezTo>
                  <a:cubicBezTo>
                    <a:pt x="620" y="48"/>
                    <a:pt x="513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5"/>
          <p:cNvSpPr/>
          <p:nvPr/>
        </p:nvSpPr>
        <p:spPr>
          <a:xfrm>
            <a:off x="713225" y="1264275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55"/>
          <p:cNvSpPr/>
          <p:nvPr/>
        </p:nvSpPr>
        <p:spPr>
          <a:xfrm>
            <a:off x="8526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5"/>
          <p:cNvSpPr/>
          <p:nvPr/>
        </p:nvSpPr>
        <p:spPr>
          <a:xfrm>
            <a:off x="3792001" y="1620038"/>
            <a:ext cx="4638900" cy="2615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55"/>
          <p:cNvSpPr/>
          <p:nvPr/>
        </p:nvSpPr>
        <p:spPr>
          <a:xfrm>
            <a:off x="3963195" y="1773547"/>
            <a:ext cx="4301700" cy="242436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5"/>
          <p:cNvSpPr/>
          <p:nvPr/>
        </p:nvSpPr>
        <p:spPr>
          <a:xfrm>
            <a:off x="5716400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55"/>
          <p:cNvSpPr/>
          <p:nvPr/>
        </p:nvSpPr>
        <p:spPr>
          <a:xfrm>
            <a:off x="5789253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68" name="Google Shape;768;p55"/>
          <p:cNvGraphicFramePr/>
          <p:nvPr>
            <p:extLst>
              <p:ext uri="{D42A27DB-BD31-4B8C-83A1-F6EECF244321}">
                <p14:modId xmlns:p14="http://schemas.microsoft.com/office/powerpoint/2010/main" val="1472982581"/>
              </p:ext>
            </p:extLst>
          </p:nvPr>
        </p:nvGraphicFramePr>
        <p:xfrm>
          <a:off x="777044" y="1365489"/>
          <a:ext cx="2295400" cy="3474690"/>
        </p:xfrm>
        <a:graphic>
          <a:graphicData uri="http://schemas.openxmlformats.org/drawingml/2006/table">
            <a:tbl>
              <a:tblPr>
                <a:noFill/>
                <a:tableStyleId>{3EFE7511-C1B2-40A4-9B82-285013FA2F20}</a:tableStyleId>
              </a:tblPr>
              <a:tblGrid>
                <a:gridCol w="2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2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</a:rPr>
                        <a:t>Relation Client</a:t>
                      </a:r>
                      <a:endParaRPr lang="en" sz="1800" b="1" dirty="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Quel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type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de relation chacun de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nos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segments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de clientèle attend-il de nous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qu’il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établisse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et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maintienne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avec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eux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Lesquels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avons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-nous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établis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Comment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</a:rPr>
                        <a:t>sont-ils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</a:rPr>
                        <a:t>intégrés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au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</a:rPr>
                        <a:t>reste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US" sz="1200" b="0" i="0" u="none" strike="noStrike" noProof="0" dirty="0" err="1">
                          <a:solidFill>
                            <a:schemeClr val="tx1"/>
                          </a:solidFill>
                        </a:rPr>
                        <a:t>notre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 business model 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Combien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sont-ils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i="0" u="none" strike="noStrike" noProof="0" err="1">
                          <a:solidFill>
                            <a:schemeClr val="tx1"/>
                          </a:solidFill>
                        </a:rPr>
                        <a:t>coûteux</a:t>
                      </a: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lang="en-US" sz="12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dirty="0">
                        <a:solidFill>
                          <a:schemeClr val="dk1"/>
                        </a:solidFill>
                        <a:latin typeface="Nunito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33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9" name="Google Shape;769;p5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Relation Client</a:t>
            </a:r>
            <a:endParaRPr lang="en-US" dirty="0"/>
          </a:p>
        </p:txBody>
      </p:sp>
      <p:sp>
        <p:nvSpPr>
          <p:cNvPr id="770" name="Google Shape;770;p55"/>
          <p:cNvSpPr txBox="1"/>
          <p:nvPr/>
        </p:nvSpPr>
        <p:spPr>
          <a:xfrm>
            <a:off x="4151650" y="2124307"/>
            <a:ext cx="3924900" cy="1847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Support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en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ligne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pour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répondre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aux questions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utilisateurs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et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résoudre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les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problèmes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Interaction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régulière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avec les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apprenants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via les forums de discussion et les sessions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tutorat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en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ligne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</a:br>
            <a:endParaRPr lang="en" sz="1200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Collecte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des </a:t>
            </a:r>
            <a:r>
              <a:rPr lang="en" sz="120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commentaires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des </a:t>
            </a:r>
            <a:r>
              <a:rPr lang="en" sz="120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utilisateurs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pour </a:t>
            </a:r>
            <a:r>
              <a:rPr lang="en" sz="120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améliorer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continuellement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l'expérience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utilisateur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.</a:t>
            </a:r>
            <a:endParaRPr lang="en" sz="12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4">
                  <a:lumMod val="10000"/>
                </a:schemeClr>
              </a:solidFill>
              <a:latin typeface="Nunito"/>
              <a:ea typeface="Nunito"/>
              <a:cs typeface="Nunito"/>
            </a:endParaRPr>
          </a:p>
        </p:txBody>
      </p:sp>
      <p:grpSp>
        <p:nvGrpSpPr>
          <p:cNvPr id="771" name="Google Shape;771;p55"/>
          <p:cNvGrpSpPr/>
          <p:nvPr/>
        </p:nvGrpSpPr>
        <p:grpSpPr>
          <a:xfrm>
            <a:off x="6016824" y="1516731"/>
            <a:ext cx="194451" cy="309283"/>
            <a:chOff x="6016824" y="1516731"/>
            <a:chExt cx="194451" cy="309283"/>
          </a:xfrm>
        </p:grpSpPr>
        <p:sp>
          <p:nvSpPr>
            <p:cNvPr id="772" name="Google Shape;772;p55"/>
            <p:cNvSpPr/>
            <p:nvPr/>
          </p:nvSpPr>
          <p:spPr>
            <a:xfrm>
              <a:off x="6016824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73" name="Google Shape;773;p55"/>
            <p:cNvSpPr/>
            <p:nvPr/>
          </p:nvSpPr>
          <p:spPr>
            <a:xfrm>
              <a:off x="6073680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74" name="Google Shape;774;p55"/>
          <p:cNvGrpSpPr/>
          <p:nvPr/>
        </p:nvGrpSpPr>
        <p:grpSpPr>
          <a:xfrm>
            <a:off x="2775150" y="1568887"/>
            <a:ext cx="194455" cy="194301"/>
            <a:chOff x="1914200" y="1387162"/>
            <a:chExt cx="194455" cy="194301"/>
          </a:xfrm>
        </p:grpSpPr>
        <p:sp>
          <p:nvSpPr>
            <p:cNvPr id="775" name="Google Shape;775;p55"/>
            <p:cNvSpPr/>
            <p:nvPr/>
          </p:nvSpPr>
          <p:spPr>
            <a:xfrm>
              <a:off x="1959814" y="1417467"/>
              <a:ext cx="102897" cy="102897"/>
            </a:xfrm>
            <a:custGeom>
              <a:avLst/>
              <a:gdLst/>
              <a:ahLst/>
              <a:cxnLst/>
              <a:rect l="l" t="t" r="r" b="b"/>
              <a:pathLst>
                <a:path w="7359" h="7359" extrusionOk="0">
                  <a:moveTo>
                    <a:pt x="3680" y="822"/>
                  </a:moveTo>
                  <a:cubicBezTo>
                    <a:pt x="5251" y="822"/>
                    <a:pt x="6537" y="2096"/>
                    <a:pt x="6537" y="3679"/>
                  </a:cubicBezTo>
                  <a:cubicBezTo>
                    <a:pt x="6537" y="5251"/>
                    <a:pt x="5251" y="6537"/>
                    <a:pt x="3680" y="6537"/>
                  </a:cubicBezTo>
                  <a:cubicBezTo>
                    <a:pt x="2096" y="6537"/>
                    <a:pt x="822" y="5251"/>
                    <a:pt x="822" y="3679"/>
                  </a:cubicBezTo>
                  <a:cubicBezTo>
                    <a:pt x="822" y="2096"/>
                    <a:pt x="2096" y="822"/>
                    <a:pt x="3680" y="822"/>
                  </a:cubicBezTo>
                  <a:close/>
                  <a:moveTo>
                    <a:pt x="3680" y="0"/>
                  </a:moveTo>
                  <a:cubicBezTo>
                    <a:pt x="1656" y="0"/>
                    <a:pt x="1" y="1655"/>
                    <a:pt x="1" y="3679"/>
                  </a:cubicBezTo>
                  <a:cubicBezTo>
                    <a:pt x="1" y="5704"/>
                    <a:pt x="1656" y="7359"/>
                    <a:pt x="3680" y="7359"/>
                  </a:cubicBezTo>
                  <a:cubicBezTo>
                    <a:pt x="5704" y="7359"/>
                    <a:pt x="7359" y="5704"/>
                    <a:pt x="7359" y="3679"/>
                  </a:cubicBezTo>
                  <a:cubicBezTo>
                    <a:pt x="7359" y="1655"/>
                    <a:pt x="5704" y="0"/>
                    <a:pt x="3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5"/>
            <p:cNvSpPr/>
            <p:nvPr/>
          </p:nvSpPr>
          <p:spPr>
            <a:xfrm>
              <a:off x="1982789" y="1463253"/>
              <a:ext cx="56951" cy="34145"/>
            </a:xfrm>
            <a:custGeom>
              <a:avLst/>
              <a:gdLst/>
              <a:ahLst/>
              <a:cxnLst/>
              <a:rect l="l" t="t" r="r" b="b"/>
              <a:pathLst>
                <a:path w="4073" h="2442" extrusionOk="0">
                  <a:moveTo>
                    <a:pt x="3192" y="822"/>
                  </a:moveTo>
                  <a:cubicBezTo>
                    <a:pt x="3037" y="1298"/>
                    <a:pt x="2573" y="1644"/>
                    <a:pt x="2037" y="1644"/>
                  </a:cubicBezTo>
                  <a:cubicBezTo>
                    <a:pt x="1501" y="1644"/>
                    <a:pt x="1037" y="1298"/>
                    <a:pt x="870" y="822"/>
                  </a:cubicBezTo>
                  <a:close/>
                  <a:moveTo>
                    <a:pt x="394" y="1"/>
                  </a:moveTo>
                  <a:cubicBezTo>
                    <a:pt x="179" y="1"/>
                    <a:pt x="1" y="179"/>
                    <a:pt x="1" y="405"/>
                  </a:cubicBezTo>
                  <a:cubicBezTo>
                    <a:pt x="1" y="1537"/>
                    <a:pt x="906" y="2441"/>
                    <a:pt x="2037" y="2441"/>
                  </a:cubicBezTo>
                  <a:cubicBezTo>
                    <a:pt x="3168" y="2441"/>
                    <a:pt x="4073" y="1525"/>
                    <a:pt x="4073" y="405"/>
                  </a:cubicBezTo>
                  <a:cubicBezTo>
                    <a:pt x="4073" y="179"/>
                    <a:pt x="3894" y="1"/>
                    <a:pt x="3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5"/>
            <p:cNvSpPr/>
            <p:nvPr/>
          </p:nvSpPr>
          <p:spPr>
            <a:xfrm>
              <a:off x="2020755" y="1443605"/>
              <a:ext cx="11340" cy="11172"/>
            </a:xfrm>
            <a:custGeom>
              <a:avLst/>
              <a:gdLst/>
              <a:ahLst/>
              <a:cxnLst/>
              <a:rect l="l" t="t" r="r" b="b"/>
              <a:pathLst>
                <a:path w="811" h="799" extrusionOk="0">
                  <a:moveTo>
                    <a:pt x="405" y="1"/>
                  </a:moveTo>
                  <a:cubicBezTo>
                    <a:pt x="298" y="1"/>
                    <a:pt x="191" y="36"/>
                    <a:pt x="120" y="120"/>
                  </a:cubicBezTo>
                  <a:cubicBezTo>
                    <a:pt x="48" y="191"/>
                    <a:pt x="0" y="298"/>
                    <a:pt x="0" y="394"/>
                  </a:cubicBezTo>
                  <a:cubicBezTo>
                    <a:pt x="0" y="501"/>
                    <a:pt x="48" y="608"/>
                    <a:pt x="120" y="679"/>
                  </a:cubicBezTo>
                  <a:cubicBezTo>
                    <a:pt x="191" y="751"/>
                    <a:pt x="298" y="798"/>
                    <a:pt x="405" y="798"/>
                  </a:cubicBezTo>
                  <a:cubicBezTo>
                    <a:pt x="512" y="798"/>
                    <a:pt x="620" y="751"/>
                    <a:pt x="691" y="679"/>
                  </a:cubicBezTo>
                  <a:cubicBezTo>
                    <a:pt x="762" y="608"/>
                    <a:pt x="810" y="501"/>
                    <a:pt x="810" y="394"/>
                  </a:cubicBezTo>
                  <a:cubicBezTo>
                    <a:pt x="810" y="298"/>
                    <a:pt x="762" y="191"/>
                    <a:pt x="691" y="120"/>
                  </a:cubicBezTo>
                  <a:cubicBezTo>
                    <a:pt x="620" y="36"/>
                    <a:pt x="512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5"/>
            <p:cNvSpPr/>
            <p:nvPr/>
          </p:nvSpPr>
          <p:spPr>
            <a:xfrm>
              <a:off x="1990452" y="1443605"/>
              <a:ext cx="11172" cy="11172"/>
            </a:xfrm>
            <a:custGeom>
              <a:avLst/>
              <a:gdLst/>
              <a:ahLst/>
              <a:cxnLst/>
              <a:rect l="l" t="t" r="r" b="b"/>
              <a:pathLst>
                <a:path w="799" h="799" extrusionOk="0">
                  <a:moveTo>
                    <a:pt x="405" y="1"/>
                  </a:moveTo>
                  <a:cubicBezTo>
                    <a:pt x="298" y="1"/>
                    <a:pt x="191" y="36"/>
                    <a:pt x="120" y="120"/>
                  </a:cubicBezTo>
                  <a:cubicBezTo>
                    <a:pt x="48" y="191"/>
                    <a:pt x="1" y="298"/>
                    <a:pt x="1" y="394"/>
                  </a:cubicBezTo>
                  <a:cubicBezTo>
                    <a:pt x="1" y="501"/>
                    <a:pt x="48" y="608"/>
                    <a:pt x="120" y="679"/>
                  </a:cubicBezTo>
                  <a:cubicBezTo>
                    <a:pt x="191" y="751"/>
                    <a:pt x="298" y="798"/>
                    <a:pt x="405" y="798"/>
                  </a:cubicBezTo>
                  <a:cubicBezTo>
                    <a:pt x="501" y="798"/>
                    <a:pt x="608" y="751"/>
                    <a:pt x="679" y="679"/>
                  </a:cubicBezTo>
                  <a:cubicBezTo>
                    <a:pt x="763" y="608"/>
                    <a:pt x="798" y="501"/>
                    <a:pt x="798" y="394"/>
                  </a:cubicBezTo>
                  <a:cubicBezTo>
                    <a:pt x="798" y="298"/>
                    <a:pt x="763" y="191"/>
                    <a:pt x="679" y="120"/>
                  </a:cubicBezTo>
                  <a:cubicBezTo>
                    <a:pt x="608" y="36"/>
                    <a:pt x="501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5"/>
            <p:cNvSpPr/>
            <p:nvPr/>
          </p:nvSpPr>
          <p:spPr>
            <a:xfrm>
              <a:off x="1914200" y="1387162"/>
              <a:ext cx="194455" cy="194301"/>
            </a:xfrm>
            <a:custGeom>
              <a:avLst/>
              <a:gdLst/>
              <a:ahLst/>
              <a:cxnLst/>
              <a:rect l="l" t="t" r="r" b="b"/>
              <a:pathLst>
                <a:path w="13907" h="13896" extrusionOk="0">
                  <a:moveTo>
                    <a:pt x="12407" y="810"/>
                  </a:moveTo>
                  <a:cubicBezTo>
                    <a:pt x="12776" y="810"/>
                    <a:pt x="13085" y="1132"/>
                    <a:pt x="13085" y="1501"/>
                  </a:cubicBezTo>
                  <a:lnTo>
                    <a:pt x="13085" y="10228"/>
                  </a:lnTo>
                  <a:cubicBezTo>
                    <a:pt x="13085" y="10597"/>
                    <a:pt x="12776" y="10907"/>
                    <a:pt x="12407" y="10907"/>
                  </a:cubicBezTo>
                  <a:lnTo>
                    <a:pt x="8037" y="10907"/>
                  </a:lnTo>
                  <a:cubicBezTo>
                    <a:pt x="7894" y="10907"/>
                    <a:pt x="7740" y="11002"/>
                    <a:pt x="7680" y="11133"/>
                  </a:cubicBezTo>
                  <a:lnTo>
                    <a:pt x="6954" y="12585"/>
                  </a:lnTo>
                  <a:lnTo>
                    <a:pt x="6227" y="11133"/>
                  </a:lnTo>
                  <a:cubicBezTo>
                    <a:pt x="6156" y="11002"/>
                    <a:pt x="6013" y="10907"/>
                    <a:pt x="5870" y="10907"/>
                  </a:cubicBezTo>
                  <a:lnTo>
                    <a:pt x="1513" y="10907"/>
                  </a:lnTo>
                  <a:cubicBezTo>
                    <a:pt x="1132" y="10907"/>
                    <a:pt x="822" y="10597"/>
                    <a:pt x="822" y="10228"/>
                  </a:cubicBezTo>
                  <a:lnTo>
                    <a:pt x="822" y="1501"/>
                  </a:lnTo>
                  <a:cubicBezTo>
                    <a:pt x="822" y="1132"/>
                    <a:pt x="1132" y="810"/>
                    <a:pt x="1513" y="810"/>
                  </a:cubicBezTo>
                  <a:close/>
                  <a:moveTo>
                    <a:pt x="1513" y="1"/>
                  </a:moveTo>
                  <a:cubicBezTo>
                    <a:pt x="679" y="1"/>
                    <a:pt x="0" y="667"/>
                    <a:pt x="0" y="1501"/>
                  </a:cubicBezTo>
                  <a:lnTo>
                    <a:pt x="0" y="10228"/>
                  </a:lnTo>
                  <a:cubicBezTo>
                    <a:pt x="0" y="11061"/>
                    <a:pt x="679" y="11728"/>
                    <a:pt x="1513" y="11728"/>
                  </a:cubicBezTo>
                  <a:lnTo>
                    <a:pt x="5620" y="11728"/>
                  </a:lnTo>
                  <a:lnTo>
                    <a:pt x="6597" y="13681"/>
                  </a:lnTo>
                  <a:cubicBezTo>
                    <a:pt x="6668" y="13812"/>
                    <a:pt x="6811" y="13895"/>
                    <a:pt x="6954" y="13895"/>
                  </a:cubicBezTo>
                  <a:cubicBezTo>
                    <a:pt x="7109" y="13895"/>
                    <a:pt x="7251" y="13812"/>
                    <a:pt x="7311" y="13681"/>
                  </a:cubicBezTo>
                  <a:lnTo>
                    <a:pt x="8299" y="11728"/>
                  </a:lnTo>
                  <a:lnTo>
                    <a:pt x="12407" y="11728"/>
                  </a:lnTo>
                  <a:cubicBezTo>
                    <a:pt x="13240" y="11728"/>
                    <a:pt x="13907" y="11061"/>
                    <a:pt x="13907" y="10228"/>
                  </a:cubicBezTo>
                  <a:lnTo>
                    <a:pt x="13907" y="1501"/>
                  </a:lnTo>
                  <a:cubicBezTo>
                    <a:pt x="13895" y="667"/>
                    <a:pt x="13216" y="1"/>
                    <a:pt x="12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6"/>
          <p:cNvSpPr/>
          <p:nvPr/>
        </p:nvSpPr>
        <p:spPr>
          <a:xfrm>
            <a:off x="5864400" y="1271000"/>
            <a:ext cx="2566500" cy="3227236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6"/>
          <p:cNvSpPr/>
          <p:nvPr/>
        </p:nvSpPr>
        <p:spPr>
          <a:xfrm>
            <a:off x="60037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6"/>
          <p:cNvSpPr/>
          <p:nvPr/>
        </p:nvSpPr>
        <p:spPr>
          <a:xfrm>
            <a:off x="713226" y="1641604"/>
            <a:ext cx="4638900" cy="30790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6"/>
          <p:cNvSpPr/>
          <p:nvPr/>
        </p:nvSpPr>
        <p:spPr>
          <a:xfrm>
            <a:off x="884420" y="1751981"/>
            <a:ext cx="4301700" cy="2855682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6"/>
          <p:cNvSpPr/>
          <p:nvPr/>
        </p:nvSpPr>
        <p:spPr>
          <a:xfrm>
            <a:off x="2637625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6"/>
          <p:cNvSpPr/>
          <p:nvPr/>
        </p:nvSpPr>
        <p:spPr>
          <a:xfrm>
            <a:off x="2710478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90" name="Google Shape;790;p56"/>
          <p:cNvGraphicFramePr/>
          <p:nvPr>
            <p:extLst>
              <p:ext uri="{D42A27DB-BD31-4B8C-83A1-F6EECF244321}">
                <p14:modId xmlns:p14="http://schemas.microsoft.com/office/powerpoint/2010/main" val="2225182797"/>
              </p:ext>
            </p:extLst>
          </p:nvPr>
        </p:nvGraphicFramePr>
        <p:xfrm>
          <a:off x="6003700" y="1397838"/>
          <a:ext cx="2295400" cy="3855690"/>
        </p:xfrm>
        <a:graphic>
          <a:graphicData uri="http://schemas.openxmlformats.org/drawingml/2006/table">
            <a:tbl>
              <a:tblPr>
                <a:noFill/>
                <a:tableStyleId>{3EFE7511-C1B2-40A4-9B82-285013FA2F20}</a:tableStyleId>
              </a:tblPr>
              <a:tblGrid>
                <a:gridCol w="2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568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 err="1">
                          <a:solidFill>
                            <a:schemeClr val="dk1"/>
                          </a:solidFill>
                          <a:latin typeface="Work Sans"/>
                          <a:ea typeface="Nunito"/>
                          <a:cs typeface="Nunito"/>
                        </a:rPr>
                        <a:t>Canaux</a:t>
                      </a:r>
                      <a:endParaRPr lang="en" sz="1800" b="1" dirty="0" err="1">
                        <a:solidFill>
                          <a:schemeClr val="dk1"/>
                        </a:solidFill>
                        <a:latin typeface="Work Sans"/>
                        <a:ea typeface="Nunito"/>
                        <a:cs typeface="Nunito"/>
                        <a:sym typeface="Nunit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Par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quels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canaux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nos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segments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de clientèle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veulent-ils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être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atteints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lang="en" sz="12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Comment les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atteignons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-nous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maintenant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Comment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nos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canaux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sont-ils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intégrés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lang="en" sz="12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Lesquels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fonctionnent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le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mieux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Quels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sont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les plus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rentables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Comment les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intégrons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-nous aux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routines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des clients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91" name="Google Shape;791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Canaux</a:t>
            </a:r>
            <a:endParaRPr lang="en-US" dirty="0" err="1"/>
          </a:p>
        </p:txBody>
      </p:sp>
      <p:sp>
        <p:nvSpPr>
          <p:cNvPr id="792" name="Google Shape;792;p56"/>
          <p:cNvSpPr txBox="1"/>
          <p:nvPr/>
        </p:nvSpPr>
        <p:spPr>
          <a:xfrm>
            <a:off x="1083500" y="2145873"/>
            <a:ext cx="3942300" cy="2458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Plateforme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en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ligne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accessible via un site web et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une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application mobile.</a:t>
            </a:r>
            <a:endParaRPr lang="en" sz="1200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endParaRPr lang="en" sz="1200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Partenariats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avec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établissements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scolaires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,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universitaires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et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entreprises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pour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promouvoir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la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plateforme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endParaRPr lang="en" sz="1200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endParaRPr lang="en" sz="1200" dirty="0">
              <a:solidFill>
                <a:schemeClr val="accent4">
                  <a:lumMod val="10000"/>
                </a:schemeClr>
              </a:solidFill>
              <a:ea typeface="Nunito"/>
              <a:sym typeface="Nunito"/>
            </a:endParaRPr>
          </a:p>
          <a:p>
            <a:pPr marL="285750" indent="-285750">
              <a:buChar char="•"/>
            </a:pP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Campagnes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de marketing numérique, y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compris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les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réseaux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sociaux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et la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publicité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en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ligne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</a:br>
            <a:endParaRPr lang="en" sz="1200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Relations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publiques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et participation à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événements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éducatifs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pour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accroître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la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visibilité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.</a:t>
            </a:r>
            <a:endParaRPr lang="en" sz="12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4">
                  <a:lumMod val="10000"/>
                </a:schemeClr>
              </a:solidFill>
              <a:latin typeface="Nunito"/>
              <a:ea typeface="Nunito"/>
              <a:cs typeface="Nunito"/>
            </a:endParaRPr>
          </a:p>
        </p:txBody>
      </p:sp>
      <p:grpSp>
        <p:nvGrpSpPr>
          <p:cNvPr id="793" name="Google Shape;793;p56"/>
          <p:cNvGrpSpPr/>
          <p:nvPr/>
        </p:nvGrpSpPr>
        <p:grpSpPr>
          <a:xfrm>
            <a:off x="2935449" y="1516731"/>
            <a:ext cx="194451" cy="309283"/>
            <a:chOff x="2935449" y="1516731"/>
            <a:chExt cx="194451" cy="309283"/>
          </a:xfrm>
        </p:grpSpPr>
        <p:sp>
          <p:nvSpPr>
            <p:cNvPr id="794" name="Google Shape;794;p56"/>
            <p:cNvSpPr/>
            <p:nvPr/>
          </p:nvSpPr>
          <p:spPr>
            <a:xfrm>
              <a:off x="2935449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5" name="Google Shape;795;p56"/>
            <p:cNvSpPr/>
            <p:nvPr/>
          </p:nvSpPr>
          <p:spPr>
            <a:xfrm>
              <a:off x="2992305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96" name="Google Shape;796;p56"/>
          <p:cNvGrpSpPr/>
          <p:nvPr/>
        </p:nvGrpSpPr>
        <p:grpSpPr>
          <a:xfrm>
            <a:off x="7986975" y="1536806"/>
            <a:ext cx="194464" cy="222587"/>
            <a:chOff x="7126025" y="1272181"/>
            <a:chExt cx="194464" cy="222587"/>
          </a:xfrm>
        </p:grpSpPr>
        <p:sp>
          <p:nvSpPr>
            <p:cNvPr id="797" name="Google Shape;797;p56"/>
            <p:cNvSpPr/>
            <p:nvPr/>
          </p:nvSpPr>
          <p:spPr>
            <a:xfrm>
              <a:off x="7174292" y="1306658"/>
              <a:ext cx="111134" cy="111100"/>
            </a:xfrm>
            <a:custGeom>
              <a:avLst/>
              <a:gdLst/>
              <a:ahLst/>
              <a:cxnLst/>
              <a:rect l="l" t="t" r="r" b="b"/>
              <a:pathLst>
                <a:path w="6907" h="6906" extrusionOk="0">
                  <a:moveTo>
                    <a:pt x="3453" y="810"/>
                  </a:moveTo>
                  <a:cubicBezTo>
                    <a:pt x="4918" y="810"/>
                    <a:pt x="6085" y="2000"/>
                    <a:pt x="6085" y="3441"/>
                  </a:cubicBezTo>
                  <a:cubicBezTo>
                    <a:pt x="6085" y="4894"/>
                    <a:pt x="4918" y="6084"/>
                    <a:pt x="3453" y="6084"/>
                  </a:cubicBezTo>
                  <a:cubicBezTo>
                    <a:pt x="2001" y="6084"/>
                    <a:pt x="822" y="4894"/>
                    <a:pt x="822" y="3441"/>
                  </a:cubicBezTo>
                  <a:cubicBezTo>
                    <a:pt x="822" y="1989"/>
                    <a:pt x="2013" y="810"/>
                    <a:pt x="3453" y="810"/>
                  </a:cubicBezTo>
                  <a:close/>
                  <a:moveTo>
                    <a:pt x="3453" y="0"/>
                  </a:moveTo>
                  <a:cubicBezTo>
                    <a:pt x="1548" y="0"/>
                    <a:pt x="1" y="1548"/>
                    <a:pt x="1" y="3453"/>
                  </a:cubicBezTo>
                  <a:cubicBezTo>
                    <a:pt x="1" y="5358"/>
                    <a:pt x="1548" y="6906"/>
                    <a:pt x="3453" y="6906"/>
                  </a:cubicBezTo>
                  <a:cubicBezTo>
                    <a:pt x="5358" y="6906"/>
                    <a:pt x="6906" y="5358"/>
                    <a:pt x="6906" y="3453"/>
                  </a:cubicBezTo>
                  <a:cubicBezTo>
                    <a:pt x="6906" y="1548"/>
                    <a:pt x="5358" y="0"/>
                    <a:pt x="3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6"/>
            <p:cNvSpPr/>
            <p:nvPr/>
          </p:nvSpPr>
          <p:spPr>
            <a:xfrm>
              <a:off x="7203992" y="1343161"/>
              <a:ext cx="51536" cy="38015"/>
            </a:xfrm>
            <a:custGeom>
              <a:avLst/>
              <a:gdLst/>
              <a:ahLst/>
              <a:cxnLst/>
              <a:rect l="l" t="t" r="r" b="b"/>
              <a:pathLst>
                <a:path w="3203" h="2363" extrusionOk="0">
                  <a:moveTo>
                    <a:pt x="2756" y="1"/>
                  </a:moveTo>
                  <a:cubicBezTo>
                    <a:pt x="2655" y="1"/>
                    <a:pt x="2553" y="42"/>
                    <a:pt x="2477" y="124"/>
                  </a:cubicBezTo>
                  <a:lnTo>
                    <a:pt x="1226" y="1375"/>
                  </a:lnTo>
                  <a:lnTo>
                    <a:pt x="738" y="898"/>
                  </a:lnTo>
                  <a:cubicBezTo>
                    <a:pt x="661" y="815"/>
                    <a:pt x="560" y="773"/>
                    <a:pt x="457" y="773"/>
                  </a:cubicBezTo>
                  <a:cubicBezTo>
                    <a:pt x="354" y="773"/>
                    <a:pt x="250" y="815"/>
                    <a:pt x="167" y="898"/>
                  </a:cubicBezTo>
                  <a:cubicBezTo>
                    <a:pt x="0" y="1065"/>
                    <a:pt x="0" y="1315"/>
                    <a:pt x="167" y="1470"/>
                  </a:cubicBezTo>
                  <a:lnTo>
                    <a:pt x="941" y="2256"/>
                  </a:lnTo>
                  <a:cubicBezTo>
                    <a:pt x="1012" y="2327"/>
                    <a:pt x="1119" y="2363"/>
                    <a:pt x="1226" y="2363"/>
                  </a:cubicBezTo>
                  <a:cubicBezTo>
                    <a:pt x="1322" y="2363"/>
                    <a:pt x="1429" y="2327"/>
                    <a:pt x="1500" y="2256"/>
                  </a:cubicBezTo>
                  <a:lnTo>
                    <a:pt x="3036" y="720"/>
                  </a:lnTo>
                  <a:cubicBezTo>
                    <a:pt x="3203" y="553"/>
                    <a:pt x="3203" y="303"/>
                    <a:pt x="3036" y="136"/>
                  </a:cubicBezTo>
                  <a:cubicBezTo>
                    <a:pt x="2964" y="45"/>
                    <a:pt x="2860" y="1"/>
                    <a:pt x="2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6"/>
            <p:cNvSpPr/>
            <p:nvPr/>
          </p:nvSpPr>
          <p:spPr>
            <a:xfrm>
              <a:off x="7126025" y="1272181"/>
              <a:ext cx="194464" cy="222587"/>
            </a:xfrm>
            <a:custGeom>
              <a:avLst/>
              <a:gdLst/>
              <a:ahLst/>
              <a:cxnLst/>
              <a:rect l="l" t="t" r="r" b="b"/>
              <a:pathLst>
                <a:path w="12086" h="13836" extrusionOk="0">
                  <a:moveTo>
                    <a:pt x="6453" y="810"/>
                  </a:moveTo>
                  <a:cubicBezTo>
                    <a:pt x="9120" y="810"/>
                    <a:pt x="11275" y="2977"/>
                    <a:pt x="11275" y="5620"/>
                  </a:cubicBezTo>
                  <a:cubicBezTo>
                    <a:pt x="11275" y="7465"/>
                    <a:pt x="10156" y="9192"/>
                    <a:pt x="8466" y="9966"/>
                  </a:cubicBezTo>
                  <a:cubicBezTo>
                    <a:pt x="8311" y="10025"/>
                    <a:pt x="8227" y="10180"/>
                    <a:pt x="8227" y="10335"/>
                  </a:cubicBezTo>
                  <a:lnTo>
                    <a:pt x="8227" y="12335"/>
                  </a:lnTo>
                  <a:cubicBezTo>
                    <a:pt x="8227" y="12704"/>
                    <a:pt x="7930" y="13014"/>
                    <a:pt x="7537" y="13014"/>
                  </a:cubicBezTo>
                  <a:lnTo>
                    <a:pt x="4477" y="13014"/>
                  </a:lnTo>
                  <a:cubicBezTo>
                    <a:pt x="4108" y="13014"/>
                    <a:pt x="3786" y="12716"/>
                    <a:pt x="3786" y="12335"/>
                  </a:cubicBezTo>
                  <a:lnTo>
                    <a:pt x="3786" y="11906"/>
                  </a:lnTo>
                  <a:cubicBezTo>
                    <a:pt x="3786" y="11085"/>
                    <a:pt x="3120" y="10418"/>
                    <a:pt x="2298" y="10418"/>
                  </a:cubicBezTo>
                  <a:cubicBezTo>
                    <a:pt x="1929" y="10418"/>
                    <a:pt x="1620" y="10097"/>
                    <a:pt x="1620" y="9727"/>
                  </a:cubicBezTo>
                  <a:lnTo>
                    <a:pt x="1620" y="8656"/>
                  </a:lnTo>
                  <a:cubicBezTo>
                    <a:pt x="1620" y="8430"/>
                    <a:pt x="1441" y="8251"/>
                    <a:pt x="1215" y="8251"/>
                  </a:cubicBezTo>
                  <a:lnTo>
                    <a:pt x="834" y="8251"/>
                  </a:lnTo>
                  <a:cubicBezTo>
                    <a:pt x="834" y="8168"/>
                    <a:pt x="834" y="8001"/>
                    <a:pt x="917" y="7763"/>
                  </a:cubicBezTo>
                  <a:lnTo>
                    <a:pt x="1620" y="5751"/>
                  </a:lnTo>
                  <a:cubicBezTo>
                    <a:pt x="1631" y="5715"/>
                    <a:pt x="1631" y="5667"/>
                    <a:pt x="1631" y="5620"/>
                  </a:cubicBezTo>
                  <a:cubicBezTo>
                    <a:pt x="1631" y="2977"/>
                    <a:pt x="3786" y="810"/>
                    <a:pt x="6453" y="810"/>
                  </a:cubicBezTo>
                  <a:close/>
                  <a:moveTo>
                    <a:pt x="6453" y="0"/>
                  </a:moveTo>
                  <a:cubicBezTo>
                    <a:pt x="3370" y="0"/>
                    <a:pt x="869" y="2477"/>
                    <a:pt x="846" y="5548"/>
                  </a:cubicBezTo>
                  <a:lnTo>
                    <a:pt x="179" y="7501"/>
                  </a:lnTo>
                  <a:cubicBezTo>
                    <a:pt x="0" y="8037"/>
                    <a:pt x="0" y="8513"/>
                    <a:pt x="203" y="8787"/>
                  </a:cubicBezTo>
                  <a:cubicBezTo>
                    <a:pt x="322" y="8965"/>
                    <a:pt x="512" y="9061"/>
                    <a:pt x="727" y="9061"/>
                  </a:cubicBezTo>
                  <a:lnTo>
                    <a:pt x="846" y="9061"/>
                  </a:lnTo>
                  <a:lnTo>
                    <a:pt x="846" y="9739"/>
                  </a:lnTo>
                  <a:cubicBezTo>
                    <a:pt x="846" y="10561"/>
                    <a:pt x="1512" y="11228"/>
                    <a:pt x="2334" y="11228"/>
                  </a:cubicBezTo>
                  <a:cubicBezTo>
                    <a:pt x="2703" y="11228"/>
                    <a:pt x="3013" y="11549"/>
                    <a:pt x="3013" y="11918"/>
                  </a:cubicBezTo>
                  <a:lnTo>
                    <a:pt x="3013" y="12347"/>
                  </a:lnTo>
                  <a:cubicBezTo>
                    <a:pt x="3013" y="13168"/>
                    <a:pt x="3691" y="13835"/>
                    <a:pt x="4501" y="13835"/>
                  </a:cubicBezTo>
                  <a:lnTo>
                    <a:pt x="7537" y="13835"/>
                  </a:lnTo>
                  <a:cubicBezTo>
                    <a:pt x="8358" y="13835"/>
                    <a:pt x="9025" y="13168"/>
                    <a:pt x="9025" y="12347"/>
                  </a:cubicBezTo>
                  <a:lnTo>
                    <a:pt x="9025" y="10609"/>
                  </a:lnTo>
                  <a:cubicBezTo>
                    <a:pt x="9894" y="10156"/>
                    <a:pt x="10621" y="9501"/>
                    <a:pt x="11156" y="8692"/>
                  </a:cubicBezTo>
                  <a:cubicBezTo>
                    <a:pt x="11752" y="7775"/>
                    <a:pt x="12061" y="6703"/>
                    <a:pt x="12061" y="5620"/>
                  </a:cubicBezTo>
                  <a:cubicBezTo>
                    <a:pt x="12085" y="2512"/>
                    <a:pt x="9549" y="0"/>
                    <a:pt x="6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/>
          <p:nvPr/>
        </p:nvSpPr>
        <p:spPr>
          <a:xfrm rot="10800000">
            <a:off x="846153" y="2948643"/>
            <a:ext cx="3640518" cy="1423170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3" name="Google Shape;433;p38"/>
          <p:cNvSpPr/>
          <p:nvPr/>
        </p:nvSpPr>
        <p:spPr>
          <a:xfrm rot="10800000">
            <a:off x="926703" y="3029188"/>
            <a:ext cx="3478518" cy="1266732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8"/>
          <p:cNvSpPr/>
          <p:nvPr/>
        </p:nvSpPr>
        <p:spPr>
          <a:xfrm rot="10800000">
            <a:off x="5035152" y="2389836"/>
            <a:ext cx="3640518" cy="1423170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5" name="Google Shape;435;p38"/>
          <p:cNvSpPr/>
          <p:nvPr/>
        </p:nvSpPr>
        <p:spPr>
          <a:xfrm rot="10800000">
            <a:off x="5115702" y="2470381"/>
            <a:ext cx="3478518" cy="1266732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8"/>
          <p:cNvSpPr/>
          <p:nvPr/>
        </p:nvSpPr>
        <p:spPr>
          <a:xfrm rot="10800000">
            <a:off x="846153" y="1289968"/>
            <a:ext cx="3640518" cy="1423170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 rot="10800000">
            <a:off x="926703" y="1370513"/>
            <a:ext cx="3478518" cy="1266732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8"/>
          <p:cNvSpPr/>
          <p:nvPr/>
        </p:nvSpPr>
        <p:spPr>
          <a:xfrm>
            <a:off x="4899226" y="2692589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8"/>
          <p:cNvSpPr/>
          <p:nvPr/>
        </p:nvSpPr>
        <p:spPr>
          <a:xfrm>
            <a:off x="4977241" y="2770603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8"/>
          <p:cNvSpPr/>
          <p:nvPr/>
        </p:nvSpPr>
        <p:spPr>
          <a:xfrm>
            <a:off x="630975" y="3234375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708990" y="3312390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630975" y="1581938"/>
            <a:ext cx="851700" cy="8517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708990" y="1659952"/>
            <a:ext cx="695100" cy="6951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8"/>
          <p:cNvSpPr txBox="1">
            <a:spLocks noGrp="1"/>
          </p:cNvSpPr>
          <p:nvPr>
            <p:ph type="subTitle" idx="3"/>
          </p:nvPr>
        </p:nvSpPr>
        <p:spPr>
          <a:xfrm>
            <a:off x="1600575" y="1796347"/>
            <a:ext cx="25332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45" name="Google Shape;445;p38"/>
          <p:cNvSpPr txBox="1">
            <a:spLocks noGrp="1"/>
          </p:cNvSpPr>
          <p:nvPr>
            <p:ph type="subTitle" idx="14"/>
          </p:nvPr>
        </p:nvSpPr>
        <p:spPr>
          <a:xfrm>
            <a:off x="1600575" y="1461579"/>
            <a:ext cx="25332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</a:t>
            </a:r>
            <a:endParaRPr/>
          </a:p>
        </p:txBody>
      </p:sp>
      <p:sp>
        <p:nvSpPr>
          <p:cNvPr id="446" name="Google Shape;446;p38"/>
          <p:cNvSpPr txBox="1">
            <a:spLocks noGrp="1"/>
          </p:cNvSpPr>
          <p:nvPr>
            <p:ph type="subTitle" idx="1"/>
          </p:nvPr>
        </p:nvSpPr>
        <p:spPr>
          <a:xfrm>
            <a:off x="5591875" y="1926312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48" name="Google Shape;448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49" name="Google Shape;449;p38"/>
          <p:cNvSpPr txBox="1">
            <a:spLocks noGrp="1"/>
          </p:cNvSpPr>
          <p:nvPr>
            <p:ph type="title" idx="5"/>
          </p:nvPr>
        </p:nvSpPr>
        <p:spPr>
          <a:xfrm>
            <a:off x="630704" y="3394278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0" name="Google Shape;450;p38"/>
          <p:cNvSpPr txBox="1">
            <a:spLocks noGrp="1"/>
          </p:cNvSpPr>
          <p:nvPr>
            <p:ph type="title" idx="6"/>
          </p:nvPr>
        </p:nvSpPr>
        <p:spPr>
          <a:xfrm>
            <a:off x="4937798" y="2846251"/>
            <a:ext cx="7740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1" name="Google Shape;451;p38"/>
          <p:cNvSpPr txBox="1">
            <a:spLocks noGrp="1"/>
          </p:cNvSpPr>
          <p:nvPr>
            <p:ph type="subTitle" idx="7"/>
          </p:nvPr>
        </p:nvSpPr>
        <p:spPr>
          <a:xfrm>
            <a:off x="1600641" y="3584998"/>
            <a:ext cx="25332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452" name="Google Shape;452;p38"/>
          <p:cNvSpPr txBox="1">
            <a:spLocks noGrp="1"/>
          </p:cNvSpPr>
          <p:nvPr>
            <p:ph type="subTitle" idx="8"/>
          </p:nvPr>
        </p:nvSpPr>
        <p:spPr>
          <a:xfrm>
            <a:off x="1600641" y="3163774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454" name="Google Shape;454;p38"/>
          <p:cNvSpPr txBox="1">
            <a:spLocks noGrp="1"/>
          </p:cNvSpPr>
          <p:nvPr>
            <p:ph type="subTitle" idx="13"/>
          </p:nvPr>
        </p:nvSpPr>
        <p:spPr>
          <a:xfrm>
            <a:off x="5990847" y="2527576"/>
            <a:ext cx="25332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55" name="Google Shape;455;p38"/>
          <p:cNvSpPr txBox="1">
            <a:spLocks noGrp="1"/>
          </p:cNvSpPr>
          <p:nvPr>
            <p:ph type="title" idx="4"/>
          </p:nvPr>
        </p:nvSpPr>
        <p:spPr>
          <a:xfrm>
            <a:off x="630900" y="1741750"/>
            <a:ext cx="85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7"/>
          <p:cNvSpPr/>
          <p:nvPr/>
        </p:nvSpPr>
        <p:spPr>
          <a:xfrm>
            <a:off x="713225" y="1264275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7"/>
          <p:cNvSpPr/>
          <p:nvPr/>
        </p:nvSpPr>
        <p:spPr>
          <a:xfrm>
            <a:off x="8526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7"/>
          <p:cNvSpPr/>
          <p:nvPr/>
        </p:nvSpPr>
        <p:spPr>
          <a:xfrm>
            <a:off x="3792001" y="1598472"/>
            <a:ext cx="4638900" cy="31761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7"/>
          <p:cNvSpPr/>
          <p:nvPr/>
        </p:nvSpPr>
        <p:spPr>
          <a:xfrm>
            <a:off x="3963195" y="1795113"/>
            <a:ext cx="4301700" cy="289881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7"/>
          <p:cNvSpPr/>
          <p:nvPr/>
        </p:nvSpPr>
        <p:spPr>
          <a:xfrm>
            <a:off x="5716400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7"/>
          <p:cNvSpPr/>
          <p:nvPr/>
        </p:nvSpPr>
        <p:spPr>
          <a:xfrm>
            <a:off x="5789253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10" name="Google Shape;810;p57"/>
          <p:cNvGraphicFramePr/>
          <p:nvPr>
            <p:extLst>
              <p:ext uri="{D42A27DB-BD31-4B8C-83A1-F6EECF244321}">
                <p14:modId xmlns:p14="http://schemas.microsoft.com/office/powerpoint/2010/main" val="3161250292"/>
              </p:ext>
            </p:extLst>
          </p:nvPr>
        </p:nvGraphicFramePr>
        <p:xfrm>
          <a:off x="852525" y="1397838"/>
          <a:ext cx="2295400" cy="3375148"/>
        </p:xfrm>
        <a:graphic>
          <a:graphicData uri="http://schemas.openxmlformats.org/drawingml/2006/table">
            <a:tbl>
              <a:tblPr>
                <a:noFill/>
                <a:tableStyleId>{3EFE7511-C1B2-40A4-9B82-285013FA2F20}</a:tableStyleId>
              </a:tblPr>
              <a:tblGrid>
                <a:gridCol w="2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01131"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</a:rPr>
                        <a:t>Segments</a:t>
                      </a:r>
                      <a:br>
                        <a:rPr lang="en" sz="1800" b="1" dirty="0">
                          <a:solidFill>
                            <a:srgbClr val="595F6B"/>
                          </a:solidFill>
                          <a:latin typeface="Work Sans"/>
                        </a:rPr>
                      </a:b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</a:rPr>
                        <a:t>Clients</a:t>
                      </a:r>
                      <a:endParaRPr lang="en-US" dirty="0">
                        <a:sym typeface="Nunito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800" b="1" dirty="0">
                        <a:solidFill>
                          <a:schemeClr val="dk1"/>
                        </a:solidFill>
                        <a:latin typeface="Work Sans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Pour qui </a:t>
                      </a:r>
                      <a:r>
                        <a:rPr lang="en" sz="1200" b="0" i="0" u="none" strike="noStrike" noProof="0" err="1">
                          <a:solidFill>
                            <a:schemeClr val="tx1"/>
                          </a:solidFill>
                        </a:rPr>
                        <a:t>créons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-nous de la </a:t>
                      </a:r>
                      <a:r>
                        <a:rPr lang="en" sz="1200" b="0" i="0" u="none" strike="noStrike" noProof="0" err="1">
                          <a:solidFill>
                            <a:schemeClr val="tx1"/>
                          </a:solidFill>
                        </a:rPr>
                        <a:t>valeur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Qui </a:t>
                      </a:r>
                      <a:r>
                        <a:rPr lang="en" sz="1200" b="0" i="0" u="none" strike="noStrike" noProof="0" err="1">
                          <a:solidFill>
                            <a:schemeClr val="tx1"/>
                          </a:solidFill>
                        </a:rPr>
                        <a:t>sont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err="1">
                          <a:solidFill>
                            <a:schemeClr val="tx1"/>
                          </a:solidFill>
                        </a:rPr>
                        <a:t>nos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clients les plus </a:t>
                      </a:r>
                      <a:r>
                        <a:rPr lang="en" sz="1200" b="0" i="0" u="none" strike="noStrike" noProof="0" err="1">
                          <a:solidFill>
                            <a:schemeClr val="tx1"/>
                          </a:solidFill>
                        </a:rPr>
                        <a:t>importants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b="0" i="0" u="none" strike="noStrike" noProof="0" dirty="0">
                        <a:solidFill>
                          <a:schemeClr val="tx1"/>
                        </a:solidFill>
                        <a:sym typeface="Work Sans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74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1" name="Google Shape;811;p5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Segments Clients</a:t>
            </a:r>
            <a:endParaRPr lang="en-US" dirty="0"/>
          </a:p>
        </p:txBody>
      </p:sp>
      <p:sp>
        <p:nvSpPr>
          <p:cNvPr id="812" name="Google Shape;812;p57"/>
          <p:cNvSpPr txBox="1"/>
          <p:nvPr/>
        </p:nvSpPr>
        <p:spPr>
          <a:xfrm>
            <a:off x="4151650" y="2156656"/>
            <a:ext cx="3924900" cy="245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Étudiants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et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apprenants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tous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âges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et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niveaux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d'éducation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en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Algérie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-US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Professionnels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à la recherche de formations continues et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développement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compétences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endParaRPr lang="en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endParaRPr lang="en" sz="1200" dirty="0">
              <a:solidFill>
                <a:schemeClr val="accent4">
                  <a:lumMod val="10000"/>
                </a:schemeClr>
              </a:solidFill>
              <a:sym typeface="Nunito"/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Entreprises et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organisations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cherchant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à former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leurs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employés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endParaRPr lang="en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endParaRPr lang="en" sz="1200" dirty="0">
              <a:solidFill>
                <a:schemeClr val="accent4">
                  <a:lumMod val="10000"/>
                </a:schemeClr>
              </a:solidFill>
              <a:ea typeface="Nunito"/>
              <a:sym typeface="Nunito"/>
            </a:endParaRPr>
          </a:p>
          <a:p>
            <a:pPr marL="285750" indent="-285750">
              <a:buChar char="•"/>
            </a:pP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Établissements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scolaires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et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universitaires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cherchant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à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compléter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leur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offre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d'apprentissage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en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ligne</a:t>
            </a:r>
            <a:r>
              <a:rPr lang="en" sz="1200" dirty="0">
                <a:solidFill>
                  <a:srgbClr val="D1D5DB"/>
                </a:solidFill>
                <a:ea typeface="Nunito"/>
                <a:sym typeface="Nunito"/>
              </a:rPr>
              <a:t>.</a:t>
            </a:r>
            <a:endParaRPr lang="en" sz="1200" dirty="0">
              <a:solidFill>
                <a:srgbClr val="D1D5DB"/>
              </a:solidFill>
              <a:sym typeface="Nuni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  <a:latin typeface="Nunito"/>
              <a:ea typeface="Nunito"/>
              <a:cs typeface="Nunito"/>
            </a:endParaRPr>
          </a:p>
        </p:txBody>
      </p:sp>
      <p:grpSp>
        <p:nvGrpSpPr>
          <p:cNvPr id="813" name="Google Shape;813;p57"/>
          <p:cNvGrpSpPr/>
          <p:nvPr/>
        </p:nvGrpSpPr>
        <p:grpSpPr>
          <a:xfrm>
            <a:off x="6016824" y="1516731"/>
            <a:ext cx="194451" cy="309283"/>
            <a:chOff x="6016824" y="1516731"/>
            <a:chExt cx="194451" cy="309283"/>
          </a:xfrm>
        </p:grpSpPr>
        <p:sp>
          <p:nvSpPr>
            <p:cNvPr id="814" name="Google Shape;814;p57"/>
            <p:cNvSpPr/>
            <p:nvPr/>
          </p:nvSpPr>
          <p:spPr>
            <a:xfrm>
              <a:off x="6016824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5" name="Google Shape;815;p57"/>
            <p:cNvSpPr/>
            <p:nvPr/>
          </p:nvSpPr>
          <p:spPr>
            <a:xfrm>
              <a:off x="6073680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6" name="Google Shape;816;p57"/>
          <p:cNvGrpSpPr/>
          <p:nvPr/>
        </p:nvGrpSpPr>
        <p:grpSpPr>
          <a:xfrm>
            <a:off x="2782543" y="1589123"/>
            <a:ext cx="244679" cy="204878"/>
            <a:chOff x="1946625" y="1345425"/>
            <a:chExt cx="194437" cy="162795"/>
          </a:xfrm>
        </p:grpSpPr>
        <p:sp>
          <p:nvSpPr>
            <p:cNvPr id="817" name="Google Shape;817;p57"/>
            <p:cNvSpPr/>
            <p:nvPr/>
          </p:nvSpPr>
          <p:spPr>
            <a:xfrm>
              <a:off x="1998579" y="1377397"/>
              <a:ext cx="85973" cy="96339"/>
            </a:xfrm>
            <a:custGeom>
              <a:avLst/>
              <a:gdLst/>
              <a:ahLst/>
              <a:cxnLst/>
              <a:rect l="l" t="t" r="r" b="b"/>
              <a:pathLst>
                <a:path w="6502" h="7286" extrusionOk="0">
                  <a:moveTo>
                    <a:pt x="3418" y="999"/>
                  </a:moveTo>
                  <a:lnTo>
                    <a:pt x="5025" y="2607"/>
                  </a:lnTo>
                  <a:cubicBezTo>
                    <a:pt x="5454" y="3035"/>
                    <a:pt x="5692" y="3595"/>
                    <a:pt x="5692" y="4214"/>
                  </a:cubicBezTo>
                  <a:cubicBezTo>
                    <a:pt x="5680" y="4595"/>
                    <a:pt x="5597" y="4964"/>
                    <a:pt x="5418" y="5297"/>
                  </a:cubicBezTo>
                  <a:cubicBezTo>
                    <a:pt x="5418" y="4786"/>
                    <a:pt x="5216" y="4274"/>
                    <a:pt x="4835" y="3881"/>
                  </a:cubicBezTo>
                  <a:lnTo>
                    <a:pt x="3704" y="2750"/>
                  </a:lnTo>
                  <a:cubicBezTo>
                    <a:pt x="3632" y="2678"/>
                    <a:pt x="3525" y="2630"/>
                    <a:pt x="3418" y="2630"/>
                  </a:cubicBezTo>
                  <a:cubicBezTo>
                    <a:pt x="3311" y="2630"/>
                    <a:pt x="3203" y="2678"/>
                    <a:pt x="3132" y="2750"/>
                  </a:cubicBezTo>
                  <a:lnTo>
                    <a:pt x="2001" y="3881"/>
                  </a:lnTo>
                  <a:cubicBezTo>
                    <a:pt x="1632" y="4250"/>
                    <a:pt x="1418" y="4762"/>
                    <a:pt x="1418" y="5297"/>
                  </a:cubicBezTo>
                  <a:cubicBezTo>
                    <a:pt x="1239" y="4964"/>
                    <a:pt x="1144" y="4595"/>
                    <a:pt x="1144" y="4214"/>
                  </a:cubicBezTo>
                  <a:cubicBezTo>
                    <a:pt x="1144" y="3595"/>
                    <a:pt x="1382" y="3035"/>
                    <a:pt x="1810" y="2607"/>
                  </a:cubicBezTo>
                  <a:lnTo>
                    <a:pt x="3418" y="999"/>
                  </a:lnTo>
                  <a:close/>
                  <a:moveTo>
                    <a:pt x="3406" y="3631"/>
                  </a:moveTo>
                  <a:lnTo>
                    <a:pt x="4239" y="4464"/>
                  </a:lnTo>
                  <a:cubicBezTo>
                    <a:pt x="4692" y="4928"/>
                    <a:pt x="4692" y="5678"/>
                    <a:pt x="4239" y="6143"/>
                  </a:cubicBezTo>
                  <a:cubicBezTo>
                    <a:pt x="4013" y="6369"/>
                    <a:pt x="3715" y="6488"/>
                    <a:pt x="3406" y="6488"/>
                  </a:cubicBezTo>
                  <a:lnTo>
                    <a:pt x="3346" y="6488"/>
                  </a:lnTo>
                  <a:cubicBezTo>
                    <a:pt x="3061" y="6452"/>
                    <a:pt x="2775" y="6333"/>
                    <a:pt x="2572" y="6131"/>
                  </a:cubicBezTo>
                  <a:cubicBezTo>
                    <a:pt x="2346" y="5905"/>
                    <a:pt x="2227" y="5607"/>
                    <a:pt x="2227" y="5297"/>
                  </a:cubicBezTo>
                  <a:cubicBezTo>
                    <a:pt x="2227" y="4988"/>
                    <a:pt x="2346" y="4690"/>
                    <a:pt x="2572" y="4464"/>
                  </a:cubicBezTo>
                  <a:lnTo>
                    <a:pt x="3406" y="3631"/>
                  </a:lnTo>
                  <a:close/>
                  <a:moveTo>
                    <a:pt x="3415" y="0"/>
                  </a:moveTo>
                  <a:cubicBezTo>
                    <a:pt x="3331" y="0"/>
                    <a:pt x="3245" y="26"/>
                    <a:pt x="3168" y="83"/>
                  </a:cubicBezTo>
                  <a:lnTo>
                    <a:pt x="3156" y="83"/>
                  </a:lnTo>
                  <a:lnTo>
                    <a:pt x="870" y="2357"/>
                  </a:lnTo>
                  <a:cubicBezTo>
                    <a:pt x="846" y="2392"/>
                    <a:pt x="810" y="2416"/>
                    <a:pt x="798" y="2452"/>
                  </a:cubicBezTo>
                  <a:cubicBezTo>
                    <a:pt x="1" y="3845"/>
                    <a:pt x="239" y="5381"/>
                    <a:pt x="1215" y="6381"/>
                  </a:cubicBezTo>
                  <a:cubicBezTo>
                    <a:pt x="1799" y="6964"/>
                    <a:pt x="2572" y="7286"/>
                    <a:pt x="3406" y="7286"/>
                  </a:cubicBezTo>
                  <a:cubicBezTo>
                    <a:pt x="4227" y="7286"/>
                    <a:pt x="5013" y="6964"/>
                    <a:pt x="5597" y="6381"/>
                  </a:cubicBezTo>
                  <a:cubicBezTo>
                    <a:pt x="6168" y="5798"/>
                    <a:pt x="6502" y="5024"/>
                    <a:pt x="6502" y="4190"/>
                  </a:cubicBezTo>
                  <a:cubicBezTo>
                    <a:pt x="6502" y="3369"/>
                    <a:pt x="6168" y="2583"/>
                    <a:pt x="5597" y="1999"/>
                  </a:cubicBezTo>
                  <a:lnTo>
                    <a:pt x="3704" y="118"/>
                  </a:lnTo>
                  <a:cubicBezTo>
                    <a:pt x="3629" y="44"/>
                    <a:pt x="3524" y="0"/>
                    <a:pt x="3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57"/>
            <p:cNvSpPr/>
            <p:nvPr/>
          </p:nvSpPr>
          <p:spPr>
            <a:xfrm>
              <a:off x="1946625" y="1345425"/>
              <a:ext cx="194437" cy="162795"/>
            </a:xfrm>
            <a:custGeom>
              <a:avLst/>
              <a:gdLst/>
              <a:ahLst/>
              <a:cxnLst/>
              <a:rect l="l" t="t" r="r" b="b"/>
              <a:pathLst>
                <a:path w="14705" h="12312" extrusionOk="0">
                  <a:moveTo>
                    <a:pt x="10073" y="822"/>
                  </a:moveTo>
                  <a:cubicBezTo>
                    <a:pt x="10978" y="822"/>
                    <a:pt x="11847" y="1179"/>
                    <a:pt x="12490" y="1822"/>
                  </a:cubicBezTo>
                  <a:cubicBezTo>
                    <a:pt x="13812" y="3143"/>
                    <a:pt x="13812" y="5322"/>
                    <a:pt x="12466" y="6656"/>
                  </a:cubicBezTo>
                  <a:lnTo>
                    <a:pt x="7823" y="11299"/>
                  </a:lnTo>
                  <a:cubicBezTo>
                    <a:pt x="7692" y="11430"/>
                    <a:pt x="7525" y="11490"/>
                    <a:pt x="7347" y="11490"/>
                  </a:cubicBezTo>
                  <a:cubicBezTo>
                    <a:pt x="7168" y="11490"/>
                    <a:pt x="6990" y="11418"/>
                    <a:pt x="6871" y="11299"/>
                  </a:cubicBezTo>
                  <a:lnTo>
                    <a:pt x="2227" y="6656"/>
                  </a:lnTo>
                  <a:cubicBezTo>
                    <a:pt x="882" y="5322"/>
                    <a:pt x="882" y="3143"/>
                    <a:pt x="2227" y="1822"/>
                  </a:cubicBezTo>
                  <a:cubicBezTo>
                    <a:pt x="2870" y="1179"/>
                    <a:pt x="3727" y="822"/>
                    <a:pt x="4656" y="822"/>
                  </a:cubicBezTo>
                  <a:cubicBezTo>
                    <a:pt x="5561" y="822"/>
                    <a:pt x="6418" y="1179"/>
                    <a:pt x="7073" y="1822"/>
                  </a:cubicBezTo>
                  <a:cubicBezTo>
                    <a:pt x="7156" y="1893"/>
                    <a:pt x="7252" y="1941"/>
                    <a:pt x="7359" y="1941"/>
                  </a:cubicBezTo>
                  <a:cubicBezTo>
                    <a:pt x="7466" y="1941"/>
                    <a:pt x="7573" y="1893"/>
                    <a:pt x="7644" y="1822"/>
                  </a:cubicBezTo>
                  <a:cubicBezTo>
                    <a:pt x="8287" y="1179"/>
                    <a:pt x="9145" y="822"/>
                    <a:pt x="10073" y="822"/>
                  </a:cubicBezTo>
                  <a:close/>
                  <a:moveTo>
                    <a:pt x="4644" y="0"/>
                  </a:moveTo>
                  <a:cubicBezTo>
                    <a:pt x="3513" y="0"/>
                    <a:pt x="2441" y="453"/>
                    <a:pt x="1644" y="1238"/>
                  </a:cubicBezTo>
                  <a:cubicBezTo>
                    <a:pt x="1" y="2893"/>
                    <a:pt x="1" y="5584"/>
                    <a:pt x="1644" y="7239"/>
                  </a:cubicBezTo>
                  <a:lnTo>
                    <a:pt x="6287" y="11883"/>
                  </a:lnTo>
                  <a:cubicBezTo>
                    <a:pt x="6573" y="12157"/>
                    <a:pt x="6942" y="12311"/>
                    <a:pt x="7347" y="12311"/>
                  </a:cubicBezTo>
                  <a:cubicBezTo>
                    <a:pt x="7752" y="12311"/>
                    <a:pt x="8121" y="12157"/>
                    <a:pt x="8406" y="11883"/>
                  </a:cubicBezTo>
                  <a:lnTo>
                    <a:pt x="13050" y="7239"/>
                  </a:lnTo>
                  <a:cubicBezTo>
                    <a:pt x="14705" y="5572"/>
                    <a:pt x="14705" y="2893"/>
                    <a:pt x="13050" y="1238"/>
                  </a:cubicBezTo>
                  <a:cubicBezTo>
                    <a:pt x="12240" y="441"/>
                    <a:pt x="11193" y="0"/>
                    <a:pt x="10061" y="0"/>
                  </a:cubicBezTo>
                  <a:cubicBezTo>
                    <a:pt x="9061" y="0"/>
                    <a:pt x="8109" y="346"/>
                    <a:pt x="7347" y="988"/>
                  </a:cubicBezTo>
                  <a:cubicBezTo>
                    <a:pt x="6585" y="346"/>
                    <a:pt x="5632" y="0"/>
                    <a:pt x="4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8"/>
          <p:cNvSpPr/>
          <p:nvPr/>
        </p:nvSpPr>
        <p:spPr>
          <a:xfrm>
            <a:off x="5864400" y="1271000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8"/>
          <p:cNvSpPr/>
          <p:nvPr/>
        </p:nvSpPr>
        <p:spPr>
          <a:xfrm>
            <a:off x="60037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58"/>
          <p:cNvSpPr/>
          <p:nvPr/>
        </p:nvSpPr>
        <p:spPr>
          <a:xfrm>
            <a:off x="497566" y="671132"/>
            <a:ext cx="4671249" cy="441616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58"/>
          <p:cNvSpPr/>
          <p:nvPr/>
        </p:nvSpPr>
        <p:spPr>
          <a:xfrm>
            <a:off x="625628" y="792292"/>
            <a:ext cx="4301700" cy="42251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58"/>
          <p:cNvSpPr/>
          <p:nvPr/>
        </p:nvSpPr>
        <p:spPr>
          <a:xfrm>
            <a:off x="2109257" y="324808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58"/>
          <p:cNvSpPr/>
          <p:nvPr/>
        </p:nvSpPr>
        <p:spPr>
          <a:xfrm>
            <a:off x="2171327" y="397674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29" name="Google Shape;829;p58"/>
          <p:cNvGraphicFramePr/>
          <p:nvPr>
            <p:extLst>
              <p:ext uri="{D42A27DB-BD31-4B8C-83A1-F6EECF244321}">
                <p14:modId xmlns:p14="http://schemas.microsoft.com/office/powerpoint/2010/main" val="2711800616"/>
              </p:ext>
            </p:extLst>
          </p:nvPr>
        </p:nvGraphicFramePr>
        <p:xfrm>
          <a:off x="6003700" y="1397838"/>
          <a:ext cx="2295400" cy="3055640"/>
        </p:xfrm>
        <a:graphic>
          <a:graphicData uri="http://schemas.openxmlformats.org/drawingml/2006/table">
            <a:tbl>
              <a:tblPr>
                <a:noFill/>
                <a:tableStyleId>{3EFE7511-C1B2-40A4-9B82-285013FA2F20}</a:tableStyleId>
              </a:tblPr>
              <a:tblGrid>
                <a:gridCol w="2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295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</a:rPr>
                        <a:t>Structure de </a:t>
                      </a:r>
                      <a:r>
                        <a:rPr lang="en" sz="18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co</a:t>
                      </a:r>
                      <a:r>
                        <a:rPr lang="en" sz="1800" b="1" i="0" u="none" strike="noStrike" noProof="0" dirty="0" err="1">
                          <a:solidFill>
                            <a:srgbClr val="595F6B"/>
                          </a:solidFill>
                        </a:rPr>
                        <a:t>û</a:t>
                      </a:r>
                      <a:r>
                        <a:rPr lang="en" sz="18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ts</a:t>
                      </a:r>
                      <a:endParaRPr lang="en-US" dirty="0" err="1"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Quels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sont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les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coûts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les plus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importants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inhérents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à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notre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modèle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d’affaires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lang="en" b="0" i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Quelles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sont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les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ressources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clés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les plus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coûteuses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Quelles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sont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les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activités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clés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les plus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chères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b="0" i="0" u="none" strike="noStrike" noProof="0" dirty="0">
                        <a:solidFill>
                          <a:schemeClr val="bg1"/>
                        </a:solidFill>
                        <a:sym typeface="Work Sans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5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0" name="Google Shape;830;p58"/>
          <p:cNvSpPr txBox="1">
            <a:spLocks noGrp="1"/>
          </p:cNvSpPr>
          <p:nvPr>
            <p:ph type="title"/>
          </p:nvPr>
        </p:nvSpPr>
        <p:spPr>
          <a:xfrm>
            <a:off x="713225" y="129745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Structure de </a:t>
            </a:r>
            <a:r>
              <a:rPr lang="en" dirty="0" err="1"/>
              <a:t>coûts</a:t>
            </a:r>
            <a:endParaRPr lang="en-US" dirty="0" err="1"/>
          </a:p>
        </p:txBody>
      </p:sp>
      <p:sp>
        <p:nvSpPr>
          <p:cNvPr id="831" name="Google Shape;831;p58"/>
          <p:cNvSpPr txBox="1"/>
          <p:nvPr/>
        </p:nvSpPr>
        <p:spPr>
          <a:xfrm>
            <a:off x="959086" y="1143052"/>
            <a:ext cx="3414900" cy="355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Développement et maintenance de la </a:t>
            </a:r>
            <a:r>
              <a:rPr lang="en" sz="120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plateforme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technologique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(</a:t>
            </a:r>
            <a:r>
              <a:rPr lang="en" sz="1200" dirty="0">
                <a:latin typeface="Segoe UI"/>
                <a:cs typeface="Segoe UI"/>
                <a:sym typeface="Nunito"/>
              </a:rPr>
              <a:t>200 000 DZD à </a:t>
            </a:r>
            <a:r>
              <a:rPr lang="en" sz="1200" err="1">
                <a:latin typeface="Segoe UI"/>
                <a:cs typeface="Segoe UI"/>
                <a:sym typeface="Nunito"/>
              </a:rPr>
              <a:t>plusieurs</a:t>
            </a:r>
            <a:r>
              <a:rPr lang="en" sz="1200" dirty="0">
                <a:latin typeface="Segoe UI"/>
                <a:cs typeface="Segoe UI"/>
                <a:sym typeface="Nunito"/>
              </a:rPr>
              <a:t> millions DZD</a:t>
            </a:r>
            <a:r>
              <a:rPr lang="en" sz="1100" dirty="0">
                <a:latin typeface="Segoe UI"/>
                <a:cs typeface="Segoe UI"/>
                <a:sym typeface="Nunito"/>
              </a:rPr>
              <a:t>)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endParaRPr lang="en-US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endParaRPr lang="en" sz="1200" dirty="0">
              <a:solidFill>
                <a:schemeClr val="accent4">
                  <a:lumMod val="10000"/>
                </a:schemeClr>
              </a:solidFill>
              <a:sym typeface="Nunito"/>
            </a:endParaRPr>
          </a:p>
          <a:p>
            <a:pPr marL="285750" indent="-285750">
              <a:buChar char="•"/>
            </a:pPr>
            <a:r>
              <a:rPr lang="en" sz="120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Rémunération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des </a:t>
            </a:r>
            <a:r>
              <a:rPr lang="en" sz="120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formateurs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et des experts(</a:t>
            </a:r>
            <a:r>
              <a:rPr lang="fr-FR" sz="1200" dirty="0">
                <a:latin typeface="Segoe UI"/>
                <a:cs typeface="Segoe UI"/>
                <a:sym typeface="Nunito"/>
              </a:rPr>
              <a:t>3 000 DZD à 20 000 DZD par heure/jour</a:t>
            </a:r>
            <a:r>
              <a:rPr lang="fr-FR" sz="1100" dirty="0">
                <a:latin typeface="Segoe UI"/>
                <a:cs typeface="Segoe UI"/>
                <a:sym typeface="Nunito"/>
              </a:rPr>
              <a:t>)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endParaRPr lang="en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endParaRPr lang="en" sz="1200" dirty="0">
              <a:solidFill>
                <a:schemeClr val="accent4">
                  <a:lumMod val="10000"/>
                </a:schemeClr>
              </a:solidFill>
              <a:sym typeface="Nunito"/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Frais de marketing et de promotion(</a:t>
            </a:r>
            <a:r>
              <a:rPr lang="en" sz="1200" dirty="0">
                <a:latin typeface="Segoe UI"/>
                <a:cs typeface="Segoe UI"/>
                <a:sym typeface="Nunito"/>
              </a:rPr>
              <a:t>10 000 DZD à 500 000 DZD)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endParaRPr lang="en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endParaRPr lang="en" sz="1200" dirty="0">
              <a:solidFill>
                <a:schemeClr val="accent4">
                  <a:lumMod val="10000"/>
                </a:schemeClr>
              </a:solidFill>
              <a:sym typeface="Nunito"/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Support client et gestion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plaintes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(</a:t>
            </a:r>
            <a:r>
              <a:rPr lang="fr-FR" sz="1200" dirty="0">
                <a:latin typeface="Segoe UI"/>
                <a:cs typeface="Segoe UI"/>
                <a:sym typeface="Nunito"/>
              </a:rPr>
              <a:t>5 000 DZD à 50 000 DZD par mois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).</a:t>
            </a:r>
            <a:endParaRPr lang="en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endParaRPr lang="en" sz="1200" dirty="0">
              <a:solidFill>
                <a:schemeClr val="accent4">
                  <a:lumMod val="10000"/>
                </a:schemeClr>
              </a:solidFill>
              <a:sym typeface="Nunito"/>
            </a:endParaRPr>
          </a:p>
          <a:p>
            <a:pPr marL="285750" indent="-285750">
              <a:buChar char="•"/>
            </a:pP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Coûts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d'hébergement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et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sécurité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de la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plateforme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(</a:t>
            </a:r>
            <a:r>
              <a:rPr lang="fr-FR" sz="1200" dirty="0">
                <a:latin typeface="Segoe UI"/>
                <a:cs typeface="Segoe UI"/>
                <a:sym typeface="Nunito"/>
              </a:rPr>
              <a:t>10 000 DZD à 100 000 DZD par mois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).</a:t>
            </a:r>
            <a:b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</a:br>
            <a:endParaRPr lang="en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Frais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juridiques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 et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sym typeface="Nunito"/>
              </a:rPr>
              <a:t>administratifs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(</a:t>
            </a:r>
            <a:r>
              <a:rPr lang="fr-FR" sz="1200" dirty="0">
                <a:latin typeface="Segoe UI"/>
                <a:cs typeface="Segoe UI"/>
                <a:sym typeface="Nunito"/>
              </a:rPr>
              <a:t>5 000 DZD à 50 000 DZD par mois</a:t>
            </a:r>
            <a:r>
              <a:rPr lang="fr-FR" sz="1100" dirty="0">
                <a:latin typeface="Segoe UI"/>
                <a:cs typeface="Segoe UI"/>
                <a:sym typeface="Nunito"/>
              </a:rPr>
              <a:t>)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sym typeface="Nunito"/>
              </a:rPr>
              <a:t>.</a:t>
            </a:r>
            <a:endParaRPr lang="en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4">
                  <a:lumMod val="10000"/>
                </a:schemeClr>
              </a:solidFill>
              <a:latin typeface="Nunito"/>
              <a:ea typeface="Nunito"/>
              <a:cs typeface="Nunito"/>
            </a:endParaRPr>
          </a:p>
        </p:txBody>
      </p:sp>
      <p:grpSp>
        <p:nvGrpSpPr>
          <p:cNvPr id="832" name="Google Shape;832;p58"/>
          <p:cNvGrpSpPr/>
          <p:nvPr/>
        </p:nvGrpSpPr>
        <p:grpSpPr>
          <a:xfrm>
            <a:off x="2407081" y="492344"/>
            <a:ext cx="194451" cy="309283"/>
            <a:chOff x="2935449" y="1516731"/>
            <a:chExt cx="194451" cy="309283"/>
          </a:xfrm>
        </p:grpSpPr>
        <p:sp>
          <p:nvSpPr>
            <p:cNvPr id="833" name="Google Shape;833;p58"/>
            <p:cNvSpPr/>
            <p:nvPr/>
          </p:nvSpPr>
          <p:spPr>
            <a:xfrm>
              <a:off x="2935449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4" name="Google Shape;834;p58"/>
            <p:cNvSpPr/>
            <p:nvPr/>
          </p:nvSpPr>
          <p:spPr>
            <a:xfrm>
              <a:off x="2992305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35" name="Google Shape;835;p58"/>
          <p:cNvSpPr/>
          <p:nvPr/>
        </p:nvSpPr>
        <p:spPr>
          <a:xfrm>
            <a:off x="7918338" y="1561099"/>
            <a:ext cx="265672" cy="259238"/>
          </a:xfrm>
          <a:custGeom>
            <a:avLst/>
            <a:gdLst/>
            <a:ahLst/>
            <a:cxnLst/>
            <a:rect l="l" t="t" r="r" b="b"/>
            <a:pathLst>
              <a:path w="13895" h="13562" extrusionOk="0">
                <a:moveTo>
                  <a:pt x="6930" y="6691"/>
                </a:moveTo>
                <a:cubicBezTo>
                  <a:pt x="7620" y="6691"/>
                  <a:pt x="8204" y="7275"/>
                  <a:pt x="8204" y="7977"/>
                </a:cubicBezTo>
                <a:cubicBezTo>
                  <a:pt x="8204" y="8680"/>
                  <a:pt x="7620" y="9251"/>
                  <a:pt x="6930" y="9251"/>
                </a:cubicBezTo>
                <a:cubicBezTo>
                  <a:pt x="6227" y="9251"/>
                  <a:pt x="5644" y="8668"/>
                  <a:pt x="5644" y="7977"/>
                </a:cubicBezTo>
                <a:cubicBezTo>
                  <a:pt x="5644" y="7275"/>
                  <a:pt x="6227" y="6691"/>
                  <a:pt x="6930" y="6691"/>
                </a:cubicBezTo>
                <a:close/>
                <a:moveTo>
                  <a:pt x="6930" y="1322"/>
                </a:moveTo>
                <a:lnTo>
                  <a:pt x="8573" y="4667"/>
                </a:lnTo>
                <a:cubicBezTo>
                  <a:pt x="8632" y="4786"/>
                  <a:pt x="8751" y="4882"/>
                  <a:pt x="8894" y="4894"/>
                </a:cubicBezTo>
                <a:lnTo>
                  <a:pt x="12585" y="5429"/>
                </a:lnTo>
                <a:lnTo>
                  <a:pt x="9906" y="8037"/>
                </a:lnTo>
                <a:cubicBezTo>
                  <a:pt x="9811" y="8120"/>
                  <a:pt x="9764" y="8263"/>
                  <a:pt x="9787" y="8394"/>
                </a:cubicBezTo>
                <a:lnTo>
                  <a:pt x="10406" y="12073"/>
                </a:lnTo>
                <a:lnTo>
                  <a:pt x="9049" y="11359"/>
                </a:lnTo>
                <a:cubicBezTo>
                  <a:pt x="9037" y="10656"/>
                  <a:pt x="8692" y="10025"/>
                  <a:pt x="8156" y="9644"/>
                </a:cubicBezTo>
                <a:cubicBezTo>
                  <a:pt x="8668" y="9251"/>
                  <a:pt x="9013" y="8644"/>
                  <a:pt x="9013" y="7965"/>
                </a:cubicBezTo>
                <a:cubicBezTo>
                  <a:pt x="9013" y="6810"/>
                  <a:pt x="8073" y="5882"/>
                  <a:pt x="6930" y="5882"/>
                </a:cubicBezTo>
                <a:cubicBezTo>
                  <a:pt x="5775" y="5882"/>
                  <a:pt x="4846" y="6810"/>
                  <a:pt x="4846" y="7965"/>
                </a:cubicBezTo>
                <a:cubicBezTo>
                  <a:pt x="4846" y="8644"/>
                  <a:pt x="5168" y="9251"/>
                  <a:pt x="5692" y="9644"/>
                </a:cubicBezTo>
                <a:cubicBezTo>
                  <a:pt x="5156" y="10025"/>
                  <a:pt x="4799" y="10656"/>
                  <a:pt x="4799" y="11359"/>
                </a:cubicBezTo>
                <a:lnTo>
                  <a:pt x="3441" y="12073"/>
                </a:lnTo>
                <a:lnTo>
                  <a:pt x="4072" y="8394"/>
                </a:lnTo>
                <a:cubicBezTo>
                  <a:pt x="4096" y="8263"/>
                  <a:pt x="4049" y="8120"/>
                  <a:pt x="3953" y="8037"/>
                </a:cubicBezTo>
                <a:lnTo>
                  <a:pt x="1274" y="5429"/>
                </a:lnTo>
                <a:lnTo>
                  <a:pt x="4965" y="4894"/>
                </a:lnTo>
                <a:cubicBezTo>
                  <a:pt x="5096" y="4882"/>
                  <a:pt x="5215" y="4786"/>
                  <a:pt x="5275" y="4667"/>
                </a:cubicBezTo>
                <a:lnTo>
                  <a:pt x="6930" y="1322"/>
                </a:lnTo>
                <a:close/>
                <a:moveTo>
                  <a:pt x="6928" y="10061"/>
                </a:moveTo>
                <a:cubicBezTo>
                  <a:pt x="7668" y="10061"/>
                  <a:pt x="8263" y="10663"/>
                  <a:pt x="8263" y="11394"/>
                </a:cubicBezTo>
                <a:lnTo>
                  <a:pt x="8263" y="11621"/>
                </a:lnTo>
                <a:lnTo>
                  <a:pt x="8263" y="12740"/>
                </a:lnTo>
                <a:lnTo>
                  <a:pt x="5596" y="12740"/>
                </a:lnTo>
                <a:lnTo>
                  <a:pt x="5596" y="12728"/>
                </a:lnTo>
                <a:lnTo>
                  <a:pt x="5596" y="11609"/>
                </a:lnTo>
                <a:lnTo>
                  <a:pt x="5596" y="11418"/>
                </a:lnTo>
                <a:cubicBezTo>
                  <a:pt x="5596" y="10680"/>
                  <a:pt x="6180" y="10073"/>
                  <a:pt x="6906" y="10061"/>
                </a:cubicBezTo>
                <a:cubicBezTo>
                  <a:pt x="6913" y="10061"/>
                  <a:pt x="6920" y="10061"/>
                  <a:pt x="6928" y="10061"/>
                </a:cubicBezTo>
                <a:close/>
                <a:moveTo>
                  <a:pt x="6942" y="0"/>
                </a:moveTo>
                <a:cubicBezTo>
                  <a:pt x="6787" y="0"/>
                  <a:pt x="6644" y="83"/>
                  <a:pt x="6585" y="226"/>
                </a:cubicBezTo>
                <a:lnTo>
                  <a:pt x="4668" y="4120"/>
                </a:lnTo>
                <a:lnTo>
                  <a:pt x="381" y="4751"/>
                </a:lnTo>
                <a:cubicBezTo>
                  <a:pt x="227" y="4763"/>
                  <a:pt x="96" y="4882"/>
                  <a:pt x="48" y="5025"/>
                </a:cubicBezTo>
                <a:cubicBezTo>
                  <a:pt x="0" y="5179"/>
                  <a:pt x="36" y="5346"/>
                  <a:pt x="155" y="5441"/>
                </a:cubicBezTo>
                <a:lnTo>
                  <a:pt x="3263" y="8477"/>
                </a:lnTo>
                <a:lnTo>
                  <a:pt x="2536" y="12764"/>
                </a:lnTo>
                <a:cubicBezTo>
                  <a:pt x="2501" y="12918"/>
                  <a:pt x="2560" y="13085"/>
                  <a:pt x="2703" y="13168"/>
                </a:cubicBezTo>
                <a:cubicBezTo>
                  <a:pt x="2775" y="13216"/>
                  <a:pt x="2846" y="13240"/>
                  <a:pt x="2941" y="13240"/>
                </a:cubicBezTo>
                <a:cubicBezTo>
                  <a:pt x="3001" y="13240"/>
                  <a:pt x="3072" y="13228"/>
                  <a:pt x="3132" y="13204"/>
                </a:cubicBezTo>
                <a:lnTo>
                  <a:pt x="4822" y="12311"/>
                </a:lnTo>
                <a:lnTo>
                  <a:pt x="4822" y="13157"/>
                </a:lnTo>
                <a:cubicBezTo>
                  <a:pt x="4822" y="13383"/>
                  <a:pt x="5001" y="13561"/>
                  <a:pt x="5227" y="13561"/>
                </a:cubicBezTo>
                <a:lnTo>
                  <a:pt x="8692" y="13561"/>
                </a:lnTo>
                <a:cubicBezTo>
                  <a:pt x="8918" y="13561"/>
                  <a:pt x="9097" y="13383"/>
                  <a:pt x="9097" y="13157"/>
                </a:cubicBezTo>
                <a:lnTo>
                  <a:pt x="9097" y="12275"/>
                </a:lnTo>
                <a:lnTo>
                  <a:pt x="10799" y="13168"/>
                </a:lnTo>
                <a:cubicBezTo>
                  <a:pt x="10855" y="13199"/>
                  <a:pt x="10918" y="13214"/>
                  <a:pt x="10982" y="13214"/>
                </a:cubicBezTo>
                <a:cubicBezTo>
                  <a:pt x="11067" y="13214"/>
                  <a:pt x="11153" y="13187"/>
                  <a:pt x="11228" y="13133"/>
                </a:cubicBezTo>
                <a:cubicBezTo>
                  <a:pt x="11347" y="13049"/>
                  <a:pt x="11418" y="12895"/>
                  <a:pt x="11395" y="12740"/>
                </a:cubicBezTo>
                <a:lnTo>
                  <a:pt x="10656" y="8454"/>
                </a:lnTo>
                <a:lnTo>
                  <a:pt x="13776" y="5417"/>
                </a:lnTo>
                <a:cubicBezTo>
                  <a:pt x="13847" y="5322"/>
                  <a:pt x="13895" y="5167"/>
                  <a:pt x="13835" y="5013"/>
                </a:cubicBezTo>
                <a:cubicBezTo>
                  <a:pt x="13788" y="4870"/>
                  <a:pt x="13645" y="4763"/>
                  <a:pt x="13502" y="4727"/>
                </a:cubicBezTo>
                <a:lnTo>
                  <a:pt x="9216" y="4108"/>
                </a:lnTo>
                <a:lnTo>
                  <a:pt x="7299" y="226"/>
                </a:lnTo>
                <a:cubicBezTo>
                  <a:pt x="7227" y="83"/>
                  <a:pt x="7085" y="0"/>
                  <a:pt x="69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59"/>
          <p:cNvSpPr/>
          <p:nvPr/>
        </p:nvSpPr>
        <p:spPr>
          <a:xfrm>
            <a:off x="713225" y="1264275"/>
            <a:ext cx="2566500" cy="3313500"/>
          </a:xfrm>
          <a:prstGeom prst="roundRect">
            <a:avLst>
              <a:gd name="adj" fmla="val 3820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59"/>
          <p:cNvSpPr/>
          <p:nvPr/>
        </p:nvSpPr>
        <p:spPr>
          <a:xfrm>
            <a:off x="852650" y="1397450"/>
            <a:ext cx="2295300" cy="3046500"/>
          </a:xfrm>
          <a:prstGeom prst="roundRect">
            <a:avLst>
              <a:gd name="adj" fmla="val 4926"/>
            </a:avLst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59"/>
          <p:cNvSpPr/>
          <p:nvPr/>
        </p:nvSpPr>
        <p:spPr>
          <a:xfrm>
            <a:off x="3792001" y="1620038"/>
            <a:ext cx="4638900" cy="344569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59"/>
          <p:cNvSpPr/>
          <p:nvPr/>
        </p:nvSpPr>
        <p:spPr>
          <a:xfrm>
            <a:off x="3963195" y="1795113"/>
            <a:ext cx="4301700" cy="3233088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59"/>
          <p:cNvSpPr/>
          <p:nvPr/>
        </p:nvSpPr>
        <p:spPr>
          <a:xfrm>
            <a:off x="5716400" y="1273714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59"/>
          <p:cNvSpPr/>
          <p:nvPr/>
        </p:nvSpPr>
        <p:spPr>
          <a:xfrm>
            <a:off x="5789253" y="134658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846" name="Google Shape;846;p59"/>
          <p:cNvGraphicFramePr/>
          <p:nvPr>
            <p:extLst>
              <p:ext uri="{D42A27DB-BD31-4B8C-83A1-F6EECF244321}">
                <p14:modId xmlns:p14="http://schemas.microsoft.com/office/powerpoint/2010/main" val="2494070743"/>
              </p:ext>
            </p:extLst>
          </p:nvPr>
        </p:nvGraphicFramePr>
        <p:xfrm>
          <a:off x="852525" y="1397838"/>
          <a:ext cx="2295400" cy="3078450"/>
        </p:xfrm>
        <a:graphic>
          <a:graphicData uri="http://schemas.openxmlformats.org/drawingml/2006/table">
            <a:tbl>
              <a:tblPr>
                <a:noFill/>
                <a:tableStyleId>{3EFE7511-C1B2-40A4-9B82-285013FA2F20}</a:tableStyleId>
              </a:tblPr>
              <a:tblGrid>
                <a:gridCol w="2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4997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Work Sans"/>
                        </a:rPr>
                        <a:t>Flux de </a:t>
                      </a:r>
                      <a:r>
                        <a:rPr lang="en" sz="1800" b="1" dirty="0" err="1">
                          <a:solidFill>
                            <a:schemeClr val="dk1"/>
                          </a:solidFill>
                          <a:latin typeface="Work Sans"/>
                        </a:rPr>
                        <a:t>revenus</a:t>
                      </a:r>
                      <a:endParaRPr lang="en-US" dirty="0" err="1"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Pour quelle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valeur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nos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clients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sont-ils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vraiment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prêts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à payer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Pour quoi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paient-ils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actuellement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Comment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paient-ils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actuellement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Comment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préféreraient-ils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payer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 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Dans quelle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mesure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chaque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source de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revenus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contribue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-t-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elle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aux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revenus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sz="1200" b="0" i="0" u="none" strike="noStrike" noProof="0" dirty="0" err="1">
                          <a:solidFill>
                            <a:schemeClr val="tx1"/>
                          </a:solidFill>
                        </a:rPr>
                        <a:t>globaux</a:t>
                      </a:r>
                      <a:r>
                        <a:rPr lang="en" sz="1200" b="0" i="0" u="none" strike="noStrike" noProof="0" dirty="0">
                          <a:solidFill>
                            <a:schemeClr val="tx1"/>
                          </a:solidFill>
                          <a:sym typeface="Nunito"/>
                        </a:rPr>
                        <a:t>?</a:t>
                      </a:r>
                      <a:endParaRPr dirty="0">
                        <a:solidFill>
                          <a:schemeClr val="tx1"/>
                        </a:solidFill>
                        <a:sym typeface="Work Sans"/>
                      </a:endParaRPr>
                    </a:p>
                  </a:txBody>
                  <a:tcPr marL="182875" marR="91425" marT="91425" marB="91425">
                    <a:lnL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2857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7" name="Google Shape;847;p5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Flux de </a:t>
            </a:r>
            <a:r>
              <a:rPr lang="en" dirty="0" err="1"/>
              <a:t>revenus</a:t>
            </a:r>
            <a:endParaRPr lang="en-US" dirty="0" err="1"/>
          </a:p>
        </p:txBody>
      </p:sp>
      <p:sp>
        <p:nvSpPr>
          <p:cNvPr id="848" name="Google Shape;848;p59"/>
          <p:cNvSpPr txBox="1"/>
          <p:nvPr/>
        </p:nvSpPr>
        <p:spPr>
          <a:xfrm>
            <a:off x="4151650" y="2124307"/>
            <a:ext cx="3924900" cy="2714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Ventes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cours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en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ligne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, avec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revenus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générés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par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chaque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achat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.</a:t>
            </a:r>
            <a:endParaRPr lang="en" sz="120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endParaRPr lang="en" sz="1200" dirty="0">
              <a:solidFill>
                <a:schemeClr val="accent4">
                  <a:lumMod val="10000"/>
                </a:schemeClr>
              </a:solidFill>
              <a:ea typeface="Nunito"/>
              <a:sym typeface="Nunito"/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Plans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d'abonnement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mensuels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ou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annuels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, avec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revenus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récurrents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.</a:t>
            </a:r>
            <a:endParaRPr lang="en" sz="1200" dirty="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endParaRPr lang="en" sz="1200" dirty="0">
              <a:solidFill>
                <a:schemeClr val="accent4">
                  <a:lumMod val="10000"/>
                </a:schemeClr>
              </a:solidFill>
              <a:ea typeface="Nunito"/>
            </a:endParaRPr>
          </a:p>
          <a:p>
            <a:pPr marL="285750" indent="-285750">
              <a:buChar char="•"/>
            </a:pP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Partenariats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avec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entreprises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pour des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revenus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provenant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de formations sur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mesure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.</a:t>
            </a:r>
            <a:endParaRPr lang="en" sz="1200">
              <a:solidFill>
                <a:schemeClr val="accent4">
                  <a:lumMod val="10000"/>
                </a:schemeClr>
              </a:solidFill>
            </a:endParaRPr>
          </a:p>
          <a:p>
            <a:pPr marL="285750" indent="-285750">
              <a:buChar char="•"/>
            </a:pPr>
            <a:endParaRPr lang="en" sz="1200" dirty="0">
              <a:solidFill>
                <a:schemeClr val="accent4">
                  <a:lumMod val="10000"/>
                </a:schemeClr>
              </a:solidFill>
              <a:ea typeface="Nunito"/>
              <a:sym typeface="Nunito"/>
            </a:endParaRPr>
          </a:p>
          <a:p>
            <a:pPr marL="285750" indent="-285750">
              <a:buChar char="•"/>
            </a:pP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Revenus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publicitaires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ou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parrainage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 de la part de </a:t>
            </a:r>
            <a:r>
              <a:rPr lang="en" sz="1200" dirty="0" err="1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partenaires</a:t>
            </a:r>
            <a:r>
              <a:rPr lang="en" sz="1200" dirty="0">
                <a:solidFill>
                  <a:schemeClr val="accent4">
                    <a:lumMod val="10000"/>
                  </a:schemeClr>
                </a:solidFill>
                <a:ea typeface="Nunito"/>
                <a:sym typeface="Nunito"/>
              </a:rPr>
              <a:t>.</a:t>
            </a:r>
            <a:endParaRPr lang="en" sz="1200" dirty="0">
              <a:solidFill>
                <a:schemeClr val="accent4">
                  <a:lumMod val="10000"/>
                </a:schemeClr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4">
                  <a:lumMod val="10000"/>
                </a:schemeClr>
              </a:solidFill>
              <a:latin typeface="Nunito"/>
              <a:ea typeface="Nunito"/>
              <a:cs typeface="Nunito"/>
            </a:endParaRPr>
          </a:p>
        </p:txBody>
      </p:sp>
      <p:grpSp>
        <p:nvGrpSpPr>
          <p:cNvPr id="849" name="Google Shape;849;p59"/>
          <p:cNvGrpSpPr/>
          <p:nvPr/>
        </p:nvGrpSpPr>
        <p:grpSpPr>
          <a:xfrm>
            <a:off x="6016824" y="1516731"/>
            <a:ext cx="194451" cy="309283"/>
            <a:chOff x="6016824" y="1516731"/>
            <a:chExt cx="194451" cy="309283"/>
          </a:xfrm>
        </p:grpSpPr>
        <p:sp>
          <p:nvSpPr>
            <p:cNvPr id="850" name="Google Shape;850;p59"/>
            <p:cNvSpPr/>
            <p:nvPr/>
          </p:nvSpPr>
          <p:spPr>
            <a:xfrm>
              <a:off x="6016824" y="1516731"/>
              <a:ext cx="194451" cy="213532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1" name="Google Shape;851;p59"/>
            <p:cNvSpPr/>
            <p:nvPr/>
          </p:nvSpPr>
          <p:spPr>
            <a:xfrm>
              <a:off x="6073680" y="1754465"/>
              <a:ext cx="74444" cy="71549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52" name="Google Shape;852;p59"/>
          <p:cNvGrpSpPr/>
          <p:nvPr/>
        </p:nvGrpSpPr>
        <p:grpSpPr>
          <a:xfrm>
            <a:off x="2828325" y="1551108"/>
            <a:ext cx="194448" cy="252543"/>
            <a:chOff x="1967375" y="1230358"/>
            <a:chExt cx="194448" cy="252543"/>
          </a:xfrm>
        </p:grpSpPr>
        <p:sp>
          <p:nvSpPr>
            <p:cNvPr id="853" name="Google Shape;853;p59"/>
            <p:cNvSpPr/>
            <p:nvPr/>
          </p:nvSpPr>
          <p:spPr>
            <a:xfrm>
              <a:off x="1967375" y="1348056"/>
              <a:ext cx="194448" cy="134844"/>
            </a:xfrm>
            <a:custGeom>
              <a:avLst/>
              <a:gdLst/>
              <a:ahLst/>
              <a:cxnLst/>
              <a:rect l="l" t="t" r="r" b="b"/>
              <a:pathLst>
                <a:path w="10681" h="7407" extrusionOk="0">
                  <a:moveTo>
                    <a:pt x="5347" y="822"/>
                  </a:moveTo>
                  <a:cubicBezTo>
                    <a:pt x="6049" y="822"/>
                    <a:pt x="6633" y="1393"/>
                    <a:pt x="6633" y="2096"/>
                  </a:cubicBezTo>
                  <a:cubicBezTo>
                    <a:pt x="6633" y="2798"/>
                    <a:pt x="6049" y="3382"/>
                    <a:pt x="5347" y="3382"/>
                  </a:cubicBezTo>
                  <a:cubicBezTo>
                    <a:pt x="4644" y="3382"/>
                    <a:pt x="4073" y="2798"/>
                    <a:pt x="4073" y="2096"/>
                  </a:cubicBezTo>
                  <a:cubicBezTo>
                    <a:pt x="4073" y="1381"/>
                    <a:pt x="4632" y="822"/>
                    <a:pt x="5347" y="822"/>
                  </a:cubicBezTo>
                  <a:close/>
                  <a:moveTo>
                    <a:pt x="1387" y="1591"/>
                  </a:moveTo>
                  <a:cubicBezTo>
                    <a:pt x="1506" y="1591"/>
                    <a:pt x="1625" y="1645"/>
                    <a:pt x="1715" y="1727"/>
                  </a:cubicBezTo>
                  <a:lnTo>
                    <a:pt x="4073" y="4060"/>
                  </a:lnTo>
                  <a:cubicBezTo>
                    <a:pt x="4144" y="4132"/>
                    <a:pt x="4251" y="4179"/>
                    <a:pt x="4347" y="4179"/>
                  </a:cubicBezTo>
                  <a:lnTo>
                    <a:pt x="6299" y="4179"/>
                  </a:lnTo>
                  <a:cubicBezTo>
                    <a:pt x="6406" y="4179"/>
                    <a:pt x="6514" y="4132"/>
                    <a:pt x="6585" y="4060"/>
                  </a:cubicBezTo>
                  <a:lnTo>
                    <a:pt x="8931" y="1727"/>
                  </a:lnTo>
                  <a:cubicBezTo>
                    <a:pt x="9026" y="1632"/>
                    <a:pt x="9145" y="1596"/>
                    <a:pt x="9264" y="1596"/>
                  </a:cubicBezTo>
                  <a:cubicBezTo>
                    <a:pt x="9383" y="1596"/>
                    <a:pt x="9502" y="1632"/>
                    <a:pt x="9585" y="1727"/>
                  </a:cubicBezTo>
                  <a:cubicBezTo>
                    <a:pt x="9800" y="1905"/>
                    <a:pt x="9800" y="2203"/>
                    <a:pt x="9609" y="2382"/>
                  </a:cubicBezTo>
                  <a:lnTo>
                    <a:pt x="6787" y="5180"/>
                  </a:lnTo>
                  <a:cubicBezTo>
                    <a:pt x="6716" y="5251"/>
                    <a:pt x="6668" y="5358"/>
                    <a:pt x="6668" y="5453"/>
                  </a:cubicBezTo>
                  <a:lnTo>
                    <a:pt x="6668" y="6585"/>
                  </a:lnTo>
                  <a:lnTo>
                    <a:pt x="3989" y="6585"/>
                  </a:lnTo>
                  <a:lnTo>
                    <a:pt x="3989" y="5453"/>
                  </a:lnTo>
                  <a:cubicBezTo>
                    <a:pt x="3989" y="5358"/>
                    <a:pt x="3954" y="5251"/>
                    <a:pt x="3870" y="5180"/>
                  </a:cubicBezTo>
                  <a:lnTo>
                    <a:pt x="1061" y="2382"/>
                  </a:lnTo>
                  <a:cubicBezTo>
                    <a:pt x="846" y="2167"/>
                    <a:pt x="882" y="1798"/>
                    <a:pt x="1168" y="1655"/>
                  </a:cubicBezTo>
                  <a:cubicBezTo>
                    <a:pt x="1192" y="1632"/>
                    <a:pt x="1239" y="1620"/>
                    <a:pt x="1275" y="1608"/>
                  </a:cubicBezTo>
                  <a:cubicBezTo>
                    <a:pt x="1312" y="1596"/>
                    <a:pt x="1349" y="1591"/>
                    <a:pt x="1387" y="1591"/>
                  </a:cubicBezTo>
                  <a:close/>
                  <a:moveTo>
                    <a:pt x="5347" y="0"/>
                  </a:moveTo>
                  <a:cubicBezTo>
                    <a:pt x="4192" y="0"/>
                    <a:pt x="3251" y="941"/>
                    <a:pt x="3251" y="2084"/>
                  </a:cubicBezTo>
                  <a:lnTo>
                    <a:pt x="2323" y="1155"/>
                  </a:lnTo>
                  <a:cubicBezTo>
                    <a:pt x="2084" y="917"/>
                    <a:pt x="1763" y="786"/>
                    <a:pt x="1418" y="786"/>
                  </a:cubicBezTo>
                  <a:cubicBezTo>
                    <a:pt x="1072" y="786"/>
                    <a:pt x="751" y="917"/>
                    <a:pt x="513" y="1155"/>
                  </a:cubicBezTo>
                  <a:cubicBezTo>
                    <a:pt x="1" y="1655"/>
                    <a:pt x="1" y="2465"/>
                    <a:pt x="513" y="2965"/>
                  </a:cubicBezTo>
                  <a:lnTo>
                    <a:pt x="3192" y="5644"/>
                  </a:lnTo>
                  <a:lnTo>
                    <a:pt x="3192" y="7013"/>
                  </a:lnTo>
                  <a:cubicBezTo>
                    <a:pt x="3192" y="7227"/>
                    <a:pt x="3370" y="7406"/>
                    <a:pt x="3597" y="7406"/>
                  </a:cubicBezTo>
                  <a:lnTo>
                    <a:pt x="7085" y="7406"/>
                  </a:lnTo>
                  <a:cubicBezTo>
                    <a:pt x="7311" y="7406"/>
                    <a:pt x="7490" y="7227"/>
                    <a:pt x="7490" y="7013"/>
                  </a:cubicBezTo>
                  <a:lnTo>
                    <a:pt x="7490" y="5644"/>
                  </a:lnTo>
                  <a:lnTo>
                    <a:pt x="10169" y="2965"/>
                  </a:lnTo>
                  <a:cubicBezTo>
                    <a:pt x="10681" y="2465"/>
                    <a:pt x="10681" y="1655"/>
                    <a:pt x="10181" y="1155"/>
                  </a:cubicBezTo>
                  <a:cubicBezTo>
                    <a:pt x="9943" y="917"/>
                    <a:pt x="9621" y="786"/>
                    <a:pt x="9276" y="786"/>
                  </a:cubicBezTo>
                  <a:cubicBezTo>
                    <a:pt x="8931" y="786"/>
                    <a:pt x="8609" y="917"/>
                    <a:pt x="8371" y="1155"/>
                  </a:cubicBezTo>
                  <a:lnTo>
                    <a:pt x="7442" y="2084"/>
                  </a:lnTo>
                  <a:cubicBezTo>
                    <a:pt x="7442" y="941"/>
                    <a:pt x="6490" y="0"/>
                    <a:pt x="5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9"/>
            <p:cNvSpPr/>
            <p:nvPr/>
          </p:nvSpPr>
          <p:spPr>
            <a:xfrm>
              <a:off x="2007045" y="1230358"/>
              <a:ext cx="114910" cy="109048"/>
            </a:xfrm>
            <a:custGeom>
              <a:avLst/>
              <a:gdLst/>
              <a:ahLst/>
              <a:cxnLst/>
              <a:rect l="l" t="t" r="r" b="b"/>
              <a:pathLst>
                <a:path w="6312" h="5990" extrusionOk="0">
                  <a:moveTo>
                    <a:pt x="3168" y="1310"/>
                  </a:moveTo>
                  <a:lnTo>
                    <a:pt x="3644" y="2286"/>
                  </a:lnTo>
                  <a:cubicBezTo>
                    <a:pt x="3704" y="2405"/>
                    <a:pt x="3823" y="2489"/>
                    <a:pt x="3954" y="2501"/>
                  </a:cubicBezTo>
                  <a:lnTo>
                    <a:pt x="5025" y="2655"/>
                  </a:lnTo>
                  <a:lnTo>
                    <a:pt x="4251" y="3417"/>
                  </a:lnTo>
                  <a:cubicBezTo>
                    <a:pt x="4168" y="3501"/>
                    <a:pt x="4120" y="3632"/>
                    <a:pt x="4132" y="3775"/>
                  </a:cubicBezTo>
                  <a:lnTo>
                    <a:pt x="4311" y="4822"/>
                  </a:lnTo>
                  <a:lnTo>
                    <a:pt x="3358" y="4322"/>
                  </a:lnTo>
                  <a:cubicBezTo>
                    <a:pt x="3299" y="4287"/>
                    <a:pt x="3239" y="4275"/>
                    <a:pt x="3168" y="4275"/>
                  </a:cubicBezTo>
                  <a:cubicBezTo>
                    <a:pt x="3108" y="4275"/>
                    <a:pt x="3037" y="4287"/>
                    <a:pt x="2977" y="4322"/>
                  </a:cubicBezTo>
                  <a:lnTo>
                    <a:pt x="2025" y="4822"/>
                  </a:lnTo>
                  <a:lnTo>
                    <a:pt x="2203" y="3775"/>
                  </a:lnTo>
                  <a:cubicBezTo>
                    <a:pt x="2227" y="3632"/>
                    <a:pt x="2191" y="3501"/>
                    <a:pt x="2084" y="3417"/>
                  </a:cubicBezTo>
                  <a:lnTo>
                    <a:pt x="1310" y="2655"/>
                  </a:lnTo>
                  <a:lnTo>
                    <a:pt x="2382" y="2501"/>
                  </a:lnTo>
                  <a:cubicBezTo>
                    <a:pt x="2513" y="2489"/>
                    <a:pt x="2632" y="2405"/>
                    <a:pt x="2692" y="2286"/>
                  </a:cubicBezTo>
                  <a:lnTo>
                    <a:pt x="3168" y="1310"/>
                  </a:lnTo>
                  <a:close/>
                  <a:moveTo>
                    <a:pt x="3156" y="0"/>
                  </a:moveTo>
                  <a:cubicBezTo>
                    <a:pt x="3001" y="0"/>
                    <a:pt x="2858" y="96"/>
                    <a:pt x="2775" y="227"/>
                  </a:cubicBezTo>
                  <a:lnTo>
                    <a:pt x="2037" y="1751"/>
                  </a:lnTo>
                  <a:lnTo>
                    <a:pt x="370" y="1989"/>
                  </a:lnTo>
                  <a:cubicBezTo>
                    <a:pt x="215" y="2001"/>
                    <a:pt x="84" y="2120"/>
                    <a:pt x="36" y="2262"/>
                  </a:cubicBezTo>
                  <a:cubicBezTo>
                    <a:pt x="1" y="2417"/>
                    <a:pt x="25" y="2584"/>
                    <a:pt x="144" y="2679"/>
                  </a:cubicBezTo>
                  <a:lnTo>
                    <a:pt x="1370" y="3846"/>
                  </a:lnTo>
                  <a:lnTo>
                    <a:pt x="1084" y="5513"/>
                  </a:lnTo>
                  <a:cubicBezTo>
                    <a:pt x="1048" y="5656"/>
                    <a:pt x="1120" y="5822"/>
                    <a:pt x="1251" y="5918"/>
                  </a:cubicBezTo>
                  <a:cubicBezTo>
                    <a:pt x="1322" y="5953"/>
                    <a:pt x="1394" y="5989"/>
                    <a:pt x="1489" y="5989"/>
                  </a:cubicBezTo>
                  <a:cubicBezTo>
                    <a:pt x="1549" y="5989"/>
                    <a:pt x="1620" y="5977"/>
                    <a:pt x="1680" y="5942"/>
                  </a:cubicBezTo>
                  <a:lnTo>
                    <a:pt x="3168" y="5156"/>
                  </a:lnTo>
                  <a:lnTo>
                    <a:pt x="4656" y="5942"/>
                  </a:lnTo>
                  <a:cubicBezTo>
                    <a:pt x="4716" y="5977"/>
                    <a:pt x="4775" y="5989"/>
                    <a:pt x="4847" y="5989"/>
                  </a:cubicBezTo>
                  <a:cubicBezTo>
                    <a:pt x="5025" y="5989"/>
                    <a:pt x="5192" y="5870"/>
                    <a:pt x="5239" y="5703"/>
                  </a:cubicBezTo>
                  <a:cubicBezTo>
                    <a:pt x="5251" y="5632"/>
                    <a:pt x="5251" y="5561"/>
                    <a:pt x="5239" y="5501"/>
                  </a:cubicBezTo>
                  <a:lnTo>
                    <a:pt x="4954" y="3858"/>
                  </a:lnTo>
                  <a:lnTo>
                    <a:pt x="6156" y="2679"/>
                  </a:lnTo>
                  <a:cubicBezTo>
                    <a:pt x="6263" y="2584"/>
                    <a:pt x="6311" y="2417"/>
                    <a:pt x="6263" y="2262"/>
                  </a:cubicBezTo>
                  <a:cubicBezTo>
                    <a:pt x="6216" y="2120"/>
                    <a:pt x="6085" y="2012"/>
                    <a:pt x="5930" y="1989"/>
                  </a:cubicBezTo>
                  <a:lnTo>
                    <a:pt x="4263" y="1751"/>
                  </a:lnTo>
                  <a:lnTo>
                    <a:pt x="3525" y="227"/>
                  </a:lnTo>
                  <a:cubicBezTo>
                    <a:pt x="3454" y="96"/>
                    <a:pt x="3311" y="0"/>
                    <a:pt x="3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6"/>
          <p:cNvSpPr txBox="1">
            <a:spLocks noGrp="1"/>
          </p:cNvSpPr>
          <p:nvPr>
            <p:ph type="title"/>
          </p:nvPr>
        </p:nvSpPr>
        <p:spPr>
          <a:xfrm>
            <a:off x="411301" y="507151"/>
            <a:ext cx="8850016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err="1"/>
              <a:t>Pourquoi</a:t>
            </a:r>
            <a:r>
              <a:rPr lang="en" dirty="0"/>
              <a:t> </a:t>
            </a:r>
            <a:r>
              <a:rPr lang="en" dirty="0" err="1"/>
              <a:t>Utiliser</a:t>
            </a:r>
            <a:r>
              <a:rPr lang="en" dirty="0"/>
              <a:t> le Business Model Canvas?</a:t>
            </a:r>
            <a:endParaRPr lang="en-US" dirty="0"/>
          </a:p>
        </p:txBody>
      </p:sp>
      <p:sp>
        <p:nvSpPr>
          <p:cNvPr id="978" name="Google Shape;978;p66"/>
          <p:cNvSpPr/>
          <p:nvPr/>
        </p:nvSpPr>
        <p:spPr>
          <a:xfrm>
            <a:off x="3423625" y="1488600"/>
            <a:ext cx="2297400" cy="22974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6"/>
          <p:cNvSpPr/>
          <p:nvPr/>
        </p:nvSpPr>
        <p:spPr>
          <a:xfrm>
            <a:off x="3555102" y="1620077"/>
            <a:ext cx="2032200" cy="2032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6"/>
          <p:cNvSpPr/>
          <p:nvPr/>
        </p:nvSpPr>
        <p:spPr>
          <a:xfrm>
            <a:off x="3723289" y="1788264"/>
            <a:ext cx="1698000" cy="169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700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66"/>
          <p:cNvSpPr/>
          <p:nvPr/>
        </p:nvSpPr>
        <p:spPr>
          <a:xfrm>
            <a:off x="5116162" y="1620094"/>
            <a:ext cx="378000" cy="37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66"/>
          <p:cNvSpPr/>
          <p:nvPr/>
        </p:nvSpPr>
        <p:spPr>
          <a:xfrm>
            <a:off x="5188859" y="1692819"/>
            <a:ext cx="232500" cy="232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66"/>
          <p:cNvSpPr/>
          <p:nvPr/>
        </p:nvSpPr>
        <p:spPr>
          <a:xfrm>
            <a:off x="5116162" y="3274487"/>
            <a:ext cx="378000" cy="37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66"/>
          <p:cNvSpPr/>
          <p:nvPr/>
        </p:nvSpPr>
        <p:spPr>
          <a:xfrm>
            <a:off x="5188859" y="3347212"/>
            <a:ext cx="232500" cy="232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66"/>
          <p:cNvSpPr/>
          <p:nvPr/>
        </p:nvSpPr>
        <p:spPr>
          <a:xfrm>
            <a:off x="3659191" y="1620094"/>
            <a:ext cx="378000" cy="37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66"/>
          <p:cNvSpPr/>
          <p:nvPr/>
        </p:nvSpPr>
        <p:spPr>
          <a:xfrm>
            <a:off x="3731888" y="1692819"/>
            <a:ext cx="232500" cy="232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/>
          <p:nvPr/>
        </p:nvSpPr>
        <p:spPr>
          <a:xfrm>
            <a:off x="3659191" y="3274487"/>
            <a:ext cx="378000" cy="378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66"/>
          <p:cNvSpPr/>
          <p:nvPr/>
        </p:nvSpPr>
        <p:spPr>
          <a:xfrm>
            <a:off x="3731888" y="3347212"/>
            <a:ext cx="232500" cy="2328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698631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66"/>
          <p:cNvGrpSpPr/>
          <p:nvPr/>
        </p:nvGrpSpPr>
        <p:grpSpPr>
          <a:xfrm>
            <a:off x="4227375" y="2291675"/>
            <a:ext cx="690002" cy="688779"/>
            <a:chOff x="3366425" y="2145200"/>
            <a:chExt cx="690002" cy="688779"/>
          </a:xfrm>
        </p:grpSpPr>
        <p:sp>
          <p:nvSpPr>
            <p:cNvPr id="990" name="Google Shape;990;p66"/>
            <p:cNvSpPr/>
            <p:nvPr/>
          </p:nvSpPr>
          <p:spPr>
            <a:xfrm>
              <a:off x="3497372" y="2145200"/>
              <a:ext cx="430493" cy="688779"/>
            </a:xfrm>
            <a:custGeom>
              <a:avLst/>
              <a:gdLst/>
              <a:ahLst/>
              <a:cxnLst/>
              <a:rect l="l" t="t" r="r" b="b"/>
              <a:pathLst>
                <a:path w="8692" h="13907" extrusionOk="0">
                  <a:moveTo>
                    <a:pt x="4322" y="846"/>
                  </a:moveTo>
                  <a:cubicBezTo>
                    <a:pt x="6251" y="846"/>
                    <a:pt x="7834" y="2429"/>
                    <a:pt x="7834" y="4358"/>
                  </a:cubicBezTo>
                  <a:cubicBezTo>
                    <a:pt x="7834" y="5525"/>
                    <a:pt x="7251" y="6608"/>
                    <a:pt x="6275" y="7263"/>
                  </a:cubicBezTo>
                  <a:cubicBezTo>
                    <a:pt x="6156" y="7335"/>
                    <a:pt x="6096" y="7466"/>
                    <a:pt x="6108" y="7609"/>
                  </a:cubicBezTo>
                  <a:lnTo>
                    <a:pt x="6108" y="7859"/>
                  </a:lnTo>
                  <a:cubicBezTo>
                    <a:pt x="6072" y="7859"/>
                    <a:pt x="6060" y="7823"/>
                    <a:pt x="6060" y="7823"/>
                  </a:cubicBezTo>
                  <a:lnTo>
                    <a:pt x="5584" y="7823"/>
                  </a:lnTo>
                  <a:lnTo>
                    <a:pt x="5584" y="6215"/>
                  </a:lnTo>
                  <a:lnTo>
                    <a:pt x="6168" y="5644"/>
                  </a:lnTo>
                  <a:cubicBezTo>
                    <a:pt x="6334" y="5477"/>
                    <a:pt x="6334" y="5227"/>
                    <a:pt x="6168" y="5061"/>
                  </a:cubicBezTo>
                  <a:cubicBezTo>
                    <a:pt x="6084" y="4977"/>
                    <a:pt x="5980" y="4936"/>
                    <a:pt x="5876" y="4936"/>
                  </a:cubicBezTo>
                  <a:cubicBezTo>
                    <a:pt x="5772" y="4936"/>
                    <a:pt x="5667" y="4977"/>
                    <a:pt x="5584" y="5061"/>
                  </a:cubicBezTo>
                  <a:lnTo>
                    <a:pt x="4882" y="5763"/>
                  </a:lnTo>
                  <a:cubicBezTo>
                    <a:pt x="4810" y="5834"/>
                    <a:pt x="4763" y="5942"/>
                    <a:pt x="4763" y="6037"/>
                  </a:cubicBezTo>
                  <a:lnTo>
                    <a:pt x="4763" y="7847"/>
                  </a:lnTo>
                  <a:lnTo>
                    <a:pt x="3858" y="7847"/>
                  </a:lnTo>
                  <a:lnTo>
                    <a:pt x="3858" y="6085"/>
                  </a:lnTo>
                  <a:cubicBezTo>
                    <a:pt x="3858" y="5977"/>
                    <a:pt x="3810" y="5882"/>
                    <a:pt x="3739" y="5799"/>
                  </a:cubicBezTo>
                  <a:lnTo>
                    <a:pt x="3036" y="5108"/>
                  </a:lnTo>
                  <a:cubicBezTo>
                    <a:pt x="2959" y="5025"/>
                    <a:pt x="2855" y="4983"/>
                    <a:pt x="2750" y="4983"/>
                  </a:cubicBezTo>
                  <a:cubicBezTo>
                    <a:pt x="2646" y="4983"/>
                    <a:pt x="2542" y="5025"/>
                    <a:pt x="2465" y="5108"/>
                  </a:cubicBezTo>
                  <a:cubicBezTo>
                    <a:pt x="2298" y="5263"/>
                    <a:pt x="2298" y="5525"/>
                    <a:pt x="2465" y="5680"/>
                  </a:cubicBezTo>
                  <a:lnTo>
                    <a:pt x="3036" y="6263"/>
                  </a:lnTo>
                  <a:lnTo>
                    <a:pt x="3036" y="7870"/>
                  </a:lnTo>
                  <a:lnTo>
                    <a:pt x="2548" y="7870"/>
                  </a:lnTo>
                  <a:lnTo>
                    <a:pt x="2548" y="7620"/>
                  </a:lnTo>
                  <a:cubicBezTo>
                    <a:pt x="2548" y="7489"/>
                    <a:pt x="2477" y="7347"/>
                    <a:pt x="2369" y="7275"/>
                  </a:cubicBezTo>
                  <a:cubicBezTo>
                    <a:pt x="1393" y="6620"/>
                    <a:pt x="810" y="5537"/>
                    <a:pt x="810" y="4358"/>
                  </a:cubicBezTo>
                  <a:cubicBezTo>
                    <a:pt x="810" y="2429"/>
                    <a:pt x="2381" y="846"/>
                    <a:pt x="4322" y="846"/>
                  </a:cubicBezTo>
                  <a:close/>
                  <a:moveTo>
                    <a:pt x="6048" y="8680"/>
                  </a:moveTo>
                  <a:cubicBezTo>
                    <a:pt x="6287" y="8680"/>
                    <a:pt x="6489" y="8871"/>
                    <a:pt x="6513" y="9097"/>
                  </a:cubicBezTo>
                  <a:cubicBezTo>
                    <a:pt x="6537" y="9359"/>
                    <a:pt x="6310" y="9597"/>
                    <a:pt x="6037" y="9597"/>
                  </a:cubicBezTo>
                  <a:lnTo>
                    <a:pt x="2608" y="9597"/>
                  </a:lnTo>
                  <a:cubicBezTo>
                    <a:pt x="2346" y="9597"/>
                    <a:pt x="2119" y="9371"/>
                    <a:pt x="2131" y="9097"/>
                  </a:cubicBezTo>
                  <a:cubicBezTo>
                    <a:pt x="2143" y="8859"/>
                    <a:pt x="2358" y="8680"/>
                    <a:pt x="2596" y="8680"/>
                  </a:cubicBezTo>
                  <a:close/>
                  <a:moveTo>
                    <a:pt x="6037" y="10418"/>
                  </a:moveTo>
                  <a:cubicBezTo>
                    <a:pt x="6298" y="10418"/>
                    <a:pt x="6525" y="10645"/>
                    <a:pt x="6513" y="10918"/>
                  </a:cubicBezTo>
                  <a:cubicBezTo>
                    <a:pt x="6489" y="11145"/>
                    <a:pt x="6298" y="11335"/>
                    <a:pt x="6048" y="11335"/>
                  </a:cubicBezTo>
                  <a:lnTo>
                    <a:pt x="2608" y="11335"/>
                  </a:lnTo>
                  <a:cubicBezTo>
                    <a:pt x="2346" y="11335"/>
                    <a:pt x="2119" y="11121"/>
                    <a:pt x="2131" y="10835"/>
                  </a:cubicBezTo>
                  <a:cubicBezTo>
                    <a:pt x="2143" y="10597"/>
                    <a:pt x="2358" y="10418"/>
                    <a:pt x="2596" y="10418"/>
                  </a:cubicBezTo>
                  <a:close/>
                  <a:moveTo>
                    <a:pt x="5584" y="12157"/>
                  </a:moveTo>
                  <a:cubicBezTo>
                    <a:pt x="5417" y="12692"/>
                    <a:pt x="4917" y="13085"/>
                    <a:pt x="4322" y="13085"/>
                  </a:cubicBezTo>
                  <a:cubicBezTo>
                    <a:pt x="3727" y="13085"/>
                    <a:pt x="3215" y="12692"/>
                    <a:pt x="3036" y="12157"/>
                  </a:cubicBezTo>
                  <a:close/>
                  <a:moveTo>
                    <a:pt x="4334" y="0"/>
                  </a:moveTo>
                  <a:cubicBezTo>
                    <a:pt x="1941" y="0"/>
                    <a:pt x="0" y="1953"/>
                    <a:pt x="0" y="4334"/>
                  </a:cubicBezTo>
                  <a:cubicBezTo>
                    <a:pt x="0" y="5704"/>
                    <a:pt x="655" y="6989"/>
                    <a:pt x="1738" y="7811"/>
                  </a:cubicBezTo>
                  <a:lnTo>
                    <a:pt x="1738" y="8168"/>
                  </a:lnTo>
                  <a:cubicBezTo>
                    <a:pt x="1476" y="8406"/>
                    <a:pt x="1310" y="8752"/>
                    <a:pt x="1310" y="9133"/>
                  </a:cubicBezTo>
                  <a:cubicBezTo>
                    <a:pt x="1310" y="9478"/>
                    <a:pt x="1441" y="9775"/>
                    <a:pt x="1655" y="10014"/>
                  </a:cubicBezTo>
                  <a:cubicBezTo>
                    <a:pt x="1453" y="10240"/>
                    <a:pt x="1310" y="10549"/>
                    <a:pt x="1310" y="10895"/>
                  </a:cubicBezTo>
                  <a:cubicBezTo>
                    <a:pt x="1310" y="11466"/>
                    <a:pt x="1703" y="11954"/>
                    <a:pt x="2227" y="12109"/>
                  </a:cubicBezTo>
                  <a:cubicBezTo>
                    <a:pt x="2381" y="13133"/>
                    <a:pt x="3274" y="13907"/>
                    <a:pt x="4346" y="13907"/>
                  </a:cubicBezTo>
                  <a:cubicBezTo>
                    <a:pt x="5417" y="13907"/>
                    <a:pt x="6298" y="13121"/>
                    <a:pt x="6477" y="12109"/>
                  </a:cubicBezTo>
                  <a:cubicBezTo>
                    <a:pt x="7001" y="11942"/>
                    <a:pt x="7382" y="11454"/>
                    <a:pt x="7382" y="10895"/>
                  </a:cubicBezTo>
                  <a:cubicBezTo>
                    <a:pt x="7382" y="10549"/>
                    <a:pt x="7251" y="10252"/>
                    <a:pt x="7049" y="10014"/>
                  </a:cubicBezTo>
                  <a:cubicBezTo>
                    <a:pt x="7251" y="9787"/>
                    <a:pt x="7382" y="9478"/>
                    <a:pt x="7382" y="9133"/>
                  </a:cubicBezTo>
                  <a:cubicBezTo>
                    <a:pt x="7382" y="8752"/>
                    <a:pt x="7227" y="8406"/>
                    <a:pt x="6953" y="8168"/>
                  </a:cubicBezTo>
                  <a:lnTo>
                    <a:pt x="6953" y="7811"/>
                  </a:lnTo>
                  <a:cubicBezTo>
                    <a:pt x="8061" y="6989"/>
                    <a:pt x="8692" y="5715"/>
                    <a:pt x="8692" y="4334"/>
                  </a:cubicBezTo>
                  <a:cubicBezTo>
                    <a:pt x="8668" y="1953"/>
                    <a:pt x="6727" y="0"/>
                    <a:pt x="4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6"/>
            <p:cNvSpPr/>
            <p:nvPr/>
          </p:nvSpPr>
          <p:spPr>
            <a:xfrm>
              <a:off x="3366425" y="2339792"/>
              <a:ext cx="86178" cy="39572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441" y="0"/>
                  </a:moveTo>
                  <a:cubicBezTo>
                    <a:pt x="239" y="0"/>
                    <a:pt x="60" y="143"/>
                    <a:pt x="25" y="358"/>
                  </a:cubicBezTo>
                  <a:cubicBezTo>
                    <a:pt x="1" y="596"/>
                    <a:pt x="191" y="798"/>
                    <a:pt x="430" y="798"/>
                  </a:cubicBezTo>
                  <a:lnTo>
                    <a:pt x="1311" y="798"/>
                  </a:lnTo>
                  <a:cubicBezTo>
                    <a:pt x="1549" y="798"/>
                    <a:pt x="1739" y="596"/>
                    <a:pt x="1703" y="358"/>
                  </a:cubicBezTo>
                  <a:cubicBezTo>
                    <a:pt x="1680" y="143"/>
                    <a:pt x="1501" y="0"/>
                    <a:pt x="1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6"/>
            <p:cNvSpPr/>
            <p:nvPr/>
          </p:nvSpPr>
          <p:spPr>
            <a:xfrm>
              <a:off x="3970249" y="2339792"/>
              <a:ext cx="86178" cy="39572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441" y="0"/>
                  </a:moveTo>
                  <a:cubicBezTo>
                    <a:pt x="239" y="0"/>
                    <a:pt x="60" y="143"/>
                    <a:pt x="25" y="358"/>
                  </a:cubicBezTo>
                  <a:cubicBezTo>
                    <a:pt x="1" y="596"/>
                    <a:pt x="191" y="798"/>
                    <a:pt x="430" y="798"/>
                  </a:cubicBezTo>
                  <a:lnTo>
                    <a:pt x="1287" y="798"/>
                  </a:lnTo>
                  <a:cubicBezTo>
                    <a:pt x="1501" y="798"/>
                    <a:pt x="1680" y="655"/>
                    <a:pt x="1703" y="441"/>
                  </a:cubicBezTo>
                  <a:cubicBezTo>
                    <a:pt x="1739" y="203"/>
                    <a:pt x="1561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6"/>
            <p:cNvSpPr/>
            <p:nvPr/>
          </p:nvSpPr>
          <p:spPr>
            <a:xfrm>
              <a:off x="3407730" y="2480648"/>
              <a:ext cx="84940" cy="61464"/>
            </a:xfrm>
            <a:custGeom>
              <a:avLst/>
              <a:gdLst/>
              <a:ahLst/>
              <a:cxnLst/>
              <a:rect l="l" t="t" r="r" b="b"/>
              <a:pathLst>
                <a:path w="1715" h="1241" extrusionOk="0">
                  <a:moveTo>
                    <a:pt x="1238" y="1"/>
                  </a:moveTo>
                  <a:cubicBezTo>
                    <a:pt x="1164" y="1"/>
                    <a:pt x="1090" y="20"/>
                    <a:pt x="1024" y="62"/>
                  </a:cubicBezTo>
                  <a:lnTo>
                    <a:pt x="262" y="490"/>
                  </a:lnTo>
                  <a:cubicBezTo>
                    <a:pt x="72" y="609"/>
                    <a:pt x="0" y="847"/>
                    <a:pt x="119" y="1038"/>
                  </a:cubicBezTo>
                  <a:cubicBezTo>
                    <a:pt x="191" y="1169"/>
                    <a:pt x="322" y="1240"/>
                    <a:pt x="477" y="1240"/>
                  </a:cubicBezTo>
                  <a:cubicBezTo>
                    <a:pt x="548" y="1240"/>
                    <a:pt x="608" y="1228"/>
                    <a:pt x="679" y="1181"/>
                  </a:cubicBezTo>
                  <a:lnTo>
                    <a:pt x="1441" y="752"/>
                  </a:lnTo>
                  <a:cubicBezTo>
                    <a:pt x="1631" y="633"/>
                    <a:pt x="1715" y="395"/>
                    <a:pt x="1596" y="204"/>
                  </a:cubicBezTo>
                  <a:cubicBezTo>
                    <a:pt x="1518" y="72"/>
                    <a:pt x="1379" y="1"/>
                    <a:pt x="1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6"/>
            <p:cNvSpPr/>
            <p:nvPr/>
          </p:nvSpPr>
          <p:spPr>
            <a:xfrm>
              <a:off x="3931916" y="2178284"/>
              <a:ext cx="83801" cy="61909"/>
            </a:xfrm>
            <a:custGeom>
              <a:avLst/>
              <a:gdLst/>
              <a:ahLst/>
              <a:cxnLst/>
              <a:rect l="l" t="t" r="r" b="b"/>
              <a:pathLst>
                <a:path w="1692" h="1250" extrusionOk="0">
                  <a:moveTo>
                    <a:pt x="1223" y="1"/>
                  </a:moveTo>
                  <a:cubicBezTo>
                    <a:pt x="1156" y="1"/>
                    <a:pt x="1088" y="19"/>
                    <a:pt x="1025" y="59"/>
                  </a:cubicBezTo>
                  <a:lnTo>
                    <a:pt x="263" y="487"/>
                  </a:lnTo>
                  <a:cubicBezTo>
                    <a:pt x="72" y="606"/>
                    <a:pt x="1" y="845"/>
                    <a:pt x="108" y="1047"/>
                  </a:cubicBezTo>
                  <a:cubicBezTo>
                    <a:pt x="180" y="1178"/>
                    <a:pt x="311" y="1249"/>
                    <a:pt x="453" y="1249"/>
                  </a:cubicBezTo>
                  <a:cubicBezTo>
                    <a:pt x="537" y="1249"/>
                    <a:pt x="596" y="1237"/>
                    <a:pt x="668" y="1190"/>
                  </a:cubicBezTo>
                  <a:lnTo>
                    <a:pt x="1430" y="761"/>
                  </a:lnTo>
                  <a:cubicBezTo>
                    <a:pt x="1620" y="642"/>
                    <a:pt x="1692" y="404"/>
                    <a:pt x="1573" y="213"/>
                  </a:cubicBezTo>
                  <a:cubicBezTo>
                    <a:pt x="1493" y="78"/>
                    <a:pt x="1359" y="1"/>
                    <a:pt x="1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6"/>
            <p:cNvSpPr/>
            <p:nvPr/>
          </p:nvSpPr>
          <p:spPr>
            <a:xfrm>
              <a:off x="3930777" y="2480796"/>
              <a:ext cx="84345" cy="61909"/>
            </a:xfrm>
            <a:custGeom>
              <a:avLst/>
              <a:gdLst/>
              <a:ahLst/>
              <a:cxnLst/>
              <a:rect l="l" t="t" r="r" b="b"/>
              <a:pathLst>
                <a:path w="1703" h="1250" extrusionOk="0">
                  <a:moveTo>
                    <a:pt x="468" y="0"/>
                  </a:moveTo>
                  <a:cubicBezTo>
                    <a:pt x="326" y="0"/>
                    <a:pt x="191" y="74"/>
                    <a:pt x="119" y="201"/>
                  </a:cubicBezTo>
                  <a:cubicBezTo>
                    <a:pt x="0" y="392"/>
                    <a:pt x="84" y="654"/>
                    <a:pt x="274" y="749"/>
                  </a:cubicBezTo>
                  <a:lnTo>
                    <a:pt x="1024" y="1190"/>
                  </a:lnTo>
                  <a:cubicBezTo>
                    <a:pt x="1084" y="1214"/>
                    <a:pt x="1167" y="1249"/>
                    <a:pt x="1238" y="1249"/>
                  </a:cubicBezTo>
                  <a:cubicBezTo>
                    <a:pt x="1369" y="1249"/>
                    <a:pt x="1524" y="1166"/>
                    <a:pt x="1596" y="1035"/>
                  </a:cubicBezTo>
                  <a:cubicBezTo>
                    <a:pt x="1703" y="844"/>
                    <a:pt x="1619" y="594"/>
                    <a:pt x="1429" y="487"/>
                  </a:cubicBezTo>
                  <a:lnTo>
                    <a:pt x="679" y="59"/>
                  </a:lnTo>
                  <a:cubicBezTo>
                    <a:pt x="611" y="19"/>
                    <a:pt x="539" y="0"/>
                    <a:pt x="4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66"/>
            <p:cNvSpPr/>
            <p:nvPr/>
          </p:nvSpPr>
          <p:spPr>
            <a:xfrm>
              <a:off x="3407730" y="2178284"/>
              <a:ext cx="83751" cy="61909"/>
            </a:xfrm>
            <a:custGeom>
              <a:avLst/>
              <a:gdLst/>
              <a:ahLst/>
              <a:cxnLst/>
              <a:rect l="l" t="t" r="r" b="b"/>
              <a:pathLst>
                <a:path w="1691" h="1250" extrusionOk="0">
                  <a:moveTo>
                    <a:pt x="467" y="1"/>
                  </a:moveTo>
                  <a:cubicBezTo>
                    <a:pt x="327" y="1"/>
                    <a:pt x="191" y="78"/>
                    <a:pt x="119" y="213"/>
                  </a:cubicBezTo>
                  <a:cubicBezTo>
                    <a:pt x="0" y="404"/>
                    <a:pt x="72" y="654"/>
                    <a:pt x="262" y="761"/>
                  </a:cubicBezTo>
                  <a:lnTo>
                    <a:pt x="1024" y="1190"/>
                  </a:lnTo>
                  <a:cubicBezTo>
                    <a:pt x="1084" y="1226"/>
                    <a:pt x="1155" y="1249"/>
                    <a:pt x="1239" y="1249"/>
                  </a:cubicBezTo>
                  <a:cubicBezTo>
                    <a:pt x="1370" y="1249"/>
                    <a:pt x="1512" y="1178"/>
                    <a:pt x="1596" y="1047"/>
                  </a:cubicBezTo>
                  <a:cubicBezTo>
                    <a:pt x="1691" y="845"/>
                    <a:pt x="1620" y="594"/>
                    <a:pt x="1429" y="487"/>
                  </a:cubicBezTo>
                  <a:lnTo>
                    <a:pt x="667" y="59"/>
                  </a:lnTo>
                  <a:cubicBezTo>
                    <a:pt x="604" y="19"/>
                    <a:pt x="535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66"/>
          <p:cNvSpPr txBox="1"/>
          <p:nvPr/>
        </p:nvSpPr>
        <p:spPr>
          <a:xfrm>
            <a:off x="713625" y="1640098"/>
            <a:ext cx="2568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50800" algn="r"/>
            <a:endParaRPr lang="en" sz="1600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50800" algn="r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595F6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998" name="Google Shape;998;p66"/>
          <p:cNvSpPr txBox="1"/>
          <p:nvPr/>
        </p:nvSpPr>
        <p:spPr>
          <a:xfrm>
            <a:off x="713625" y="1269300"/>
            <a:ext cx="2568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" sz="2000" b="1" dirty="0">
                <a:solidFill>
                  <a:schemeClr val="tx1">
                    <a:lumMod val="75000"/>
                  </a:schemeClr>
                </a:solidFill>
                <a:sym typeface="Nunito"/>
              </a:rPr>
              <a:t>Simplification</a:t>
            </a:r>
            <a:endParaRPr 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99" name="Google Shape;999;p66"/>
          <p:cNvSpPr txBox="1"/>
          <p:nvPr/>
        </p:nvSpPr>
        <p:spPr>
          <a:xfrm>
            <a:off x="5862425" y="1640098"/>
            <a:ext cx="2568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25400"/>
            <a:endParaRPr lang="en" sz="1600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25400" algn="l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595F6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000" name="Google Shape;1000;p66"/>
          <p:cNvSpPr txBox="1"/>
          <p:nvPr/>
        </p:nvSpPr>
        <p:spPr>
          <a:xfrm>
            <a:off x="5862425" y="1269300"/>
            <a:ext cx="2568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chemeClr val="tx1">
                    <a:lumMod val="75000"/>
                  </a:schemeClr>
                </a:solidFill>
                <a:sym typeface="Nunito"/>
              </a:rPr>
              <a:t>Visualisation</a:t>
            </a:r>
            <a:endParaRPr lang="en-US" sz="2000" b="1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01" name="Google Shape;1001;p66"/>
          <p:cNvSpPr txBox="1"/>
          <p:nvPr/>
        </p:nvSpPr>
        <p:spPr>
          <a:xfrm>
            <a:off x="713625" y="4023350"/>
            <a:ext cx="2568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50800" algn="r"/>
            <a:endParaRPr lang="en" sz="1600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50800" algn="r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595F6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002" name="Google Shape;1002;p66"/>
          <p:cNvSpPr txBox="1"/>
          <p:nvPr/>
        </p:nvSpPr>
        <p:spPr>
          <a:xfrm>
            <a:off x="713625" y="3652552"/>
            <a:ext cx="2568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tx1">
                    <a:lumMod val="75000"/>
                  </a:schemeClr>
                </a:solidFill>
                <a:sym typeface="Nunito"/>
              </a:rPr>
              <a:t>Adaptation</a:t>
            </a:r>
            <a:endParaRPr lang="en-US" sz="20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03" name="Google Shape;1003;p66"/>
          <p:cNvSpPr txBox="1"/>
          <p:nvPr/>
        </p:nvSpPr>
        <p:spPr>
          <a:xfrm>
            <a:off x="5862425" y="4023350"/>
            <a:ext cx="2568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" sz="1600" dirty="0">
              <a:solidFill>
                <a:srgbClr val="595F6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rgbClr val="595F6B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1004" name="Google Shape;1004;p66"/>
          <p:cNvSpPr txBox="1"/>
          <p:nvPr/>
        </p:nvSpPr>
        <p:spPr>
          <a:xfrm>
            <a:off x="5862425" y="3652552"/>
            <a:ext cx="2568600" cy="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chemeClr val="tx1">
                    <a:lumMod val="75000"/>
                  </a:schemeClr>
                </a:solidFill>
                <a:sym typeface="Nunito"/>
              </a:rPr>
              <a:t>Stratégie</a:t>
            </a:r>
            <a:endParaRPr lang="en-US" sz="2000" b="1" dirty="0" err="1"/>
          </a:p>
        </p:txBody>
      </p:sp>
      <p:cxnSp>
        <p:nvCxnSpPr>
          <p:cNvPr id="1005" name="Google Shape;1005;p66"/>
          <p:cNvCxnSpPr>
            <a:stCxn id="982" idx="0"/>
            <a:endCxn id="1000" idx="1"/>
          </p:cNvCxnSpPr>
          <p:nvPr/>
        </p:nvCxnSpPr>
        <p:spPr>
          <a:xfrm rot="-5400000">
            <a:off x="5464709" y="1295019"/>
            <a:ext cx="238200" cy="557400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06" name="Google Shape;1006;p66"/>
          <p:cNvCxnSpPr>
            <a:stCxn id="986" idx="0"/>
            <a:endCxn id="998" idx="3"/>
          </p:cNvCxnSpPr>
          <p:nvPr/>
        </p:nvCxnSpPr>
        <p:spPr>
          <a:xfrm rot="5400000" flipH="1">
            <a:off x="3446138" y="1290819"/>
            <a:ext cx="238200" cy="565800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07" name="Google Shape;1007;p66"/>
          <p:cNvCxnSpPr>
            <a:stCxn id="988" idx="4"/>
            <a:endCxn id="1002" idx="3"/>
          </p:cNvCxnSpPr>
          <p:nvPr/>
        </p:nvCxnSpPr>
        <p:spPr>
          <a:xfrm rot="5400000">
            <a:off x="3436238" y="3426112"/>
            <a:ext cx="258000" cy="565800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08" name="Google Shape;1008;p66"/>
          <p:cNvCxnSpPr>
            <a:stCxn id="984" idx="4"/>
            <a:endCxn id="1004" idx="1"/>
          </p:cNvCxnSpPr>
          <p:nvPr/>
        </p:nvCxnSpPr>
        <p:spPr>
          <a:xfrm rot="-5400000" flipH="1">
            <a:off x="5454809" y="3430312"/>
            <a:ext cx="258000" cy="557400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7"/>
          <p:cNvSpPr txBox="1">
            <a:spLocks noGrp="1"/>
          </p:cNvSpPr>
          <p:nvPr>
            <p:ph type="title"/>
          </p:nvPr>
        </p:nvSpPr>
        <p:spPr>
          <a:xfrm>
            <a:off x="924250" y="1978550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15" name="Google Shape;1015;p67"/>
          <p:cNvSpPr txBox="1">
            <a:spLocks noGrp="1"/>
          </p:cNvSpPr>
          <p:nvPr>
            <p:ph type="title" idx="2"/>
          </p:nvPr>
        </p:nvSpPr>
        <p:spPr>
          <a:xfrm>
            <a:off x="5784900" y="2201750"/>
            <a:ext cx="1715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3B6B-B384-72D1-5B89-22515769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Thanks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E6E10-A3BF-1FEA-AFA6-DB9600FAB8A0}"/>
              </a:ext>
            </a:extLst>
          </p:cNvPr>
          <p:cNvSpPr txBox="1"/>
          <p:nvPr/>
        </p:nvSpPr>
        <p:spPr>
          <a:xfrm>
            <a:off x="3243532" y="1167801"/>
            <a:ext cx="280789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>
                <a:solidFill>
                  <a:srgbClr val="595F6B"/>
                </a:solidFill>
                <a:latin typeface="Nunito"/>
                <a:cs typeface="Segoe UI"/>
              </a:rPr>
              <a:t>Do you have any questions?</a:t>
            </a:r>
            <a:r>
              <a:rPr lang="en-US" sz="2000" dirty="0">
                <a:solidFill>
                  <a:srgbClr val="595F6B"/>
                </a:solidFill>
                <a:latin typeface="Nunito"/>
                <a:cs typeface="Segoe UI"/>
              </a:rPr>
              <a:t>​</a:t>
            </a:r>
            <a:endParaRPr lang="en-US" sz="2000"/>
          </a:p>
          <a:p>
            <a:pPr algn="ctr"/>
            <a:r>
              <a:rPr lang="en-GB" sz="2000" dirty="0">
                <a:solidFill>
                  <a:srgbClr val="595F6B"/>
                </a:solidFill>
                <a:latin typeface="Nunito"/>
                <a:cs typeface="Segoe UI"/>
                <a:hlinkClick r:id="rId2"/>
              </a:rPr>
              <a:t>ElearnItDz@gmail.com</a:t>
            </a:r>
            <a:r>
              <a:rPr lang="en-US" sz="2000" dirty="0">
                <a:solidFill>
                  <a:srgbClr val="595F6B"/>
                </a:solidFill>
                <a:latin typeface="Nunito"/>
                <a:cs typeface="Segoe UI"/>
              </a:rPr>
              <a:t>​</a:t>
            </a:r>
            <a:endParaRPr lang="en-GB" sz="2000"/>
          </a:p>
          <a:p>
            <a:pPr algn="ctr"/>
            <a:r>
              <a:rPr lang="en-US" sz="2000" dirty="0">
                <a:solidFill>
                  <a:srgbClr val="595F6B"/>
                </a:solidFill>
                <a:latin typeface="Nunito"/>
                <a:cs typeface="Segoe UI"/>
              </a:rPr>
              <a:t>​</a:t>
            </a:r>
            <a:endParaRPr lang="en-US" sz="2000" dirty="0"/>
          </a:p>
        </p:txBody>
      </p:sp>
      <p:grpSp>
        <p:nvGrpSpPr>
          <p:cNvPr id="11" name="Google Shape;1241;p77">
            <a:extLst>
              <a:ext uri="{FF2B5EF4-FFF2-40B4-BE49-F238E27FC236}">
                <a16:creationId xmlns:a16="http://schemas.microsoft.com/office/drawing/2014/main" id="{2CF4B015-90BE-6C0C-2A74-50A4A76700AB}"/>
              </a:ext>
            </a:extLst>
          </p:cNvPr>
          <p:cNvGrpSpPr/>
          <p:nvPr/>
        </p:nvGrpSpPr>
        <p:grpSpPr>
          <a:xfrm>
            <a:off x="3379442" y="2876389"/>
            <a:ext cx="612301" cy="612301"/>
            <a:chOff x="1492414" y="3221446"/>
            <a:chExt cx="795300" cy="795300"/>
          </a:xfrm>
        </p:grpSpPr>
        <p:sp>
          <p:nvSpPr>
            <p:cNvPr id="12" name="Google Shape;1242;p77">
              <a:extLst>
                <a:ext uri="{FF2B5EF4-FFF2-40B4-BE49-F238E27FC236}">
                  <a16:creationId xmlns:a16="http://schemas.microsoft.com/office/drawing/2014/main" id="{F0193BEF-6E5D-48D5-3CD1-4CD339508CD5}"/>
                </a:ext>
              </a:extLst>
            </p:cNvPr>
            <p:cNvSpPr/>
            <p:nvPr/>
          </p:nvSpPr>
          <p:spPr>
            <a:xfrm>
              <a:off x="1492414" y="3221446"/>
              <a:ext cx="795300" cy="795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43;p77">
              <a:extLst>
                <a:ext uri="{FF2B5EF4-FFF2-40B4-BE49-F238E27FC236}">
                  <a16:creationId xmlns:a16="http://schemas.microsoft.com/office/drawing/2014/main" id="{CC233715-9F79-3908-815C-9347A642912D}"/>
                </a:ext>
              </a:extLst>
            </p:cNvPr>
            <p:cNvSpPr/>
            <p:nvPr/>
          </p:nvSpPr>
          <p:spPr>
            <a:xfrm>
              <a:off x="1565267" y="3294312"/>
              <a:ext cx="649200" cy="6492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F0F0F3"/>
                </a:gs>
              </a:gsLst>
              <a:lin ang="5400012" scaled="0"/>
            </a:gradFill>
            <a:ln>
              <a:noFill/>
            </a:ln>
            <a:effectLst>
              <a:outerShdw blurRad="571500" dist="142875" dir="51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44;p77">
              <a:extLst>
                <a:ext uri="{FF2B5EF4-FFF2-40B4-BE49-F238E27FC236}">
                  <a16:creationId xmlns:a16="http://schemas.microsoft.com/office/drawing/2014/main" id="{5A2ED8D0-A536-4D56-0EB0-5412FC600FB9}"/>
                </a:ext>
              </a:extLst>
            </p:cNvPr>
            <p:cNvSpPr/>
            <p:nvPr/>
          </p:nvSpPr>
          <p:spPr>
            <a:xfrm>
              <a:off x="1686165" y="3415209"/>
              <a:ext cx="407383" cy="407383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4602" y="3500"/>
                  </a:moveTo>
                  <a:cubicBezTo>
                    <a:pt x="15137" y="3500"/>
                    <a:pt x="15682" y="3563"/>
                    <a:pt x="16247" y="3689"/>
                  </a:cubicBezTo>
                  <a:cubicBezTo>
                    <a:pt x="16179" y="4154"/>
                    <a:pt x="16095" y="4705"/>
                    <a:pt x="16033" y="5120"/>
                  </a:cubicBezTo>
                  <a:cubicBezTo>
                    <a:pt x="15810" y="5075"/>
                    <a:pt x="15484" y="5035"/>
                    <a:pt x="15150" y="5035"/>
                  </a:cubicBezTo>
                  <a:cubicBezTo>
                    <a:pt x="14968" y="5035"/>
                    <a:pt x="14783" y="5047"/>
                    <a:pt x="14611" y="5076"/>
                  </a:cubicBezTo>
                  <a:cubicBezTo>
                    <a:pt x="13536" y="5258"/>
                    <a:pt x="12918" y="5925"/>
                    <a:pt x="12918" y="6907"/>
                  </a:cubicBezTo>
                  <a:lnTo>
                    <a:pt x="12918" y="8819"/>
                  </a:lnTo>
                  <a:cubicBezTo>
                    <a:pt x="12918" y="9143"/>
                    <a:pt x="13180" y="9405"/>
                    <a:pt x="13504" y="9405"/>
                  </a:cubicBezTo>
                  <a:lnTo>
                    <a:pt x="15681" y="9405"/>
                  </a:lnTo>
                  <a:lnTo>
                    <a:pt x="15388" y="10576"/>
                  </a:lnTo>
                  <a:lnTo>
                    <a:pt x="13504" y="10576"/>
                  </a:lnTo>
                  <a:cubicBezTo>
                    <a:pt x="13180" y="10576"/>
                    <a:pt x="12918" y="10838"/>
                    <a:pt x="12918" y="11161"/>
                  </a:cubicBezTo>
                  <a:lnTo>
                    <a:pt x="12918" y="18811"/>
                  </a:lnTo>
                  <a:lnTo>
                    <a:pt x="11162" y="18811"/>
                  </a:lnTo>
                  <a:lnTo>
                    <a:pt x="11162" y="11161"/>
                  </a:lnTo>
                  <a:cubicBezTo>
                    <a:pt x="11162" y="10838"/>
                    <a:pt x="10900" y="10576"/>
                    <a:pt x="10576" y="10576"/>
                  </a:cubicBezTo>
                  <a:lnTo>
                    <a:pt x="9407" y="10576"/>
                  </a:lnTo>
                  <a:lnTo>
                    <a:pt x="9407" y="9405"/>
                  </a:lnTo>
                  <a:lnTo>
                    <a:pt x="10576" y="9405"/>
                  </a:lnTo>
                  <a:cubicBezTo>
                    <a:pt x="10900" y="9405"/>
                    <a:pt x="11162" y="9143"/>
                    <a:pt x="11162" y="8821"/>
                  </a:cubicBezTo>
                  <a:cubicBezTo>
                    <a:pt x="11162" y="7215"/>
                    <a:pt x="11162" y="6481"/>
                    <a:pt x="11162" y="6143"/>
                  </a:cubicBezTo>
                  <a:cubicBezTo>
                    <a:pt x="11162" y="5520"/>
                    <a:pt x="11163" y="4843"/>
                    <a:pt x="11770" y="4324"/>
                  </a:cubicBezTo>
                  <a:cubicBezTo>
                    <a:pt x="12234" y="3928"/>
                    <a:pt x="12823" y="3687"/>
                    <a:pt x="13628" y="3571"/>
                  </a:cubicBezTo>
                  <a:cubicBezTo>
                    <a:pt x="13950" y="3524"/>
                    <a:pt x="14274" y="3500"/>
                    <a:pt x="14602" y="3500"/>
                  </a:cubicBezTo>
                  <a:close/>
                  <a:moveTo>
                    <a:pt x="17017" y="1170"/>
                  </a:moveTo>
                  <a:cubicBezTo>
                    <a:pt x="17990" y="1170"/>
                    <a:pt x="18811" y="1975"/>
                    <a:pt x="18811" y="2927"/>
                  </a:cubicBezTo>
                  <a:lnTo>
                    <a:pt x="18811" y="17056"/>
                  </a:lnTo>
                  <a:cubicBezTo>
                    <a:pt x="18811" y="18023"/>
                    <a:pt x="18024" y="18811"/>
                    <a:pt x="17056" y="18811"/>
                  </a:cubicBezTo>
                  <a:lnTo>
                    <a:pt x="14089" y="18811"/>
                  </a:lnTo>
                  <a:lnTo>
                    <a:pt x="14089" y="11747"/>
                  </a:lnTo>
                  <a:lnTo>
                    <a:pt x="15846" y="11747"/>
                  </a:lnTo>
                  <a:cubicBezTo>
                    <a:pt x="16115" y="11747"/>
                    <a:pt x="16348" y="11565"/>
                    <a:pt x="16414" y="11305"/>
                  </a:cubicBezTo>
                  <a:lnTo>
                    <a:pt x="16999" y="8963"/>
                  </a:lnTo>
                  <a:cubicBezTo>
                    <a:pt x="17042" y="8787"/>
                    <a:pt x="17003" y="8602"/>
                    <a:pt x="16893" y="8460"/>
                  </a:cubicBezTo>
                  <a:cubicBezTo>
                    <a:pt x="16782" y="8317"/>
                    <a:pt x="16612" y="8235"/>
                    <a:pt x="16431" y="8235"/>
                  </a:cubicBezTo>
                  <a:lnTo>
                    <a:pt x="14089" y="8235"/>
                  </a:lnTo>
                  <a:lnTo>
                    <a:pt x="14089" y="6909"/>
                  </a:lnTo>
                  <a:cubicBezTo>
                    <a:pt x="14089" y="6638"/>
                    <a:pt x="14144" y="6343"/>
                    <a:pt x="14808" y="6229"/>
                  </a:cubicBezTo>
                  <a:cubicBezTo>
                    <a:pt x="14936" y="6208"/>
                    <a:pt x="15061" y="6199"/>
                    <a:pt x="15182" y="6199"/>
                  </a:cubicBezTo>
                  <a:cubicBezTo>
                    <a:pt x="15552" y="6199"/>
                    <a:pt x="15890" y="6283"/>
                    <a:pt x="16198" y="6360"/>
                  </a:cubicBezTo>
                  <a:cubicBezTo>
                    <a:pt x="16304" y="6387"/>
                    <a:pt x="16415" y="6421"/>
                    <a:pt x="16532" y="6421"/>
                  </a:cubicBezTo>
                  <a:cubicBezTo>
                    <a:pt x="16632" y="6421"/>
                    <a:pt x="16736" y="6396"/>
                    <a:pt x="16847" y="6321"/>
                  </a:cubicBezTo>
                  <a:cubicBezTo>
                    <a:pt x="16983" y="6229"/>
                    <a:pt x="17074" y="6084"/>
                    <a:pt x="17098" y="5923"/>
                  </a:cubicBezTo>
                  <a:cubicBezTo>
                    <a:pt x="17098" y="5923"/>
                    <a:pt x="17362" y="4156"/>
                    <a:pt x="17482" y="3339"/>
                  </a:cubicBezTo>
                  <a:cubicBezTo>
                    <a:pt x="17525" y="3049"/>
                    <a:pt x="17346" y="2769"/>
                    <a:pt x="17063" y="2690"/>
                  </a:cubicBezTo>
                  <a:cubicBezTo>
                    <a:pt x="16267" y="2463"/>
                    <a:pt x="15346" y="2343"/>
                    <a:pt x="14504" y="2343"/>
                  </a:cubicBezTo>
                  <a:cubicBezTo>
                    <a:pt x="14137" y="2343"/>
                    <a:pt x="13786" y="2365"/>
                    <a:pt x="13467" y="2412"/>
                  </a:cubicBezTo>
                  <a:cubicBezTo>
                    <a:pt x="12434" y="2562"/>
                    <a:pt x="11646" y="2888"/>
                    <a:pt x="11009" y="3434"/>
                  </a:cubicBezTo>
                  <a:cubicBezTo>
                    <a:pt x="10121" y="4193"/>
                    <a:pt x="10010" y="5168"/>
                    <a:pt x="9999" y="5833"/>
                  </a:cubicBezTo>
                  <a:cubicBezTo>
                    <a:pt x="9999" y="5847"/>
                    <a:pt x="9999" y="7029"/>
                    <a:pt x="9999" y="8235"/>
                  </a:cubicBezTo>
                  <a:lnTo>
                    <a:pt x="8821" y="8235"/>
                  </a:lnTo>
                  <a:cubicBezTo>
                    <a:pt x="8497" y="8235"/>
                    <a:pt x="8236" y="8497"/>
                    <a:pt x="8236" y="8819"/>
                  </a:cubicBezTo>
                  <a:lnTo>
                    <a:pt x="8236" y="11161"/>
                  </a:lnTo>
                  <a:cubicBezTo>
                    <a:pt x="8236" y="11485"/>
                    <a:pt x="8497" y="11747"/>
                    <a:pt x="8821" y="11747"/>
                  </a:cubicBezTo>
                  <a:lnTo>
                    <a:pt x="9991" y="11747"/>
                  </a:lnTo>
                  <a:lnTo>
                    <a:pt x="9991" y="18811"/>
                  </a:lnTo>
                  <a:lnTo>
                    <a:pt x="2927" y="18811"/>
                  </a:lnTo>
                  <a:cubicBezTo>
                    <a:pt x="1959" y="18811"/>
                    <a:pt x="1172" y="18023"/>
                    <a:pt x="1172" y="17054"/>
                  </a:cubicBezTo>
                  <a:lnTo>
                    <a:pt x="1172" y="2927"/>
                  </a:lnTo>
                  <a:cubicBezTo>
                    <a:pt x="1172" y="1959"/>
                    <a:pt x="1959" y="1170"/>
                    <a:pt x="2927" y="1170"/>
                  </a:cubicBezTo>
                  <a:close/>
                  <a:moveTo>
                    <a:pt x="2927" y="1"/>
                  </a:moveTo>
                  <a:cubicBezTo>
                    <a:pt x="1314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4" y="19982"/>
                    <a:pt x="2927" y="19982"/>
                  </a:cubicBezTo>
                  <a:lnTo>
                    <a:pt x="17054" y="19982"/>
                  </a:lnTo>
                  <a:cubicBezTo>
                    <a:pt x="18669" y="19982"/>
                    <a:pt x="19982" y="18669"/>
                    <a:pt x="19982" y="17056"/>
                  </a:cubicBezTo>
                  <a:lnTo>
                    <a:pt x="19982" y="2927"/>
                  </a:lnTo>
                  <a:cubicBezTo>
                    <a:pt x="19982" y="2145"/>
                    <a:pt x="19669" y="1409"/>
                    <a:pt x="19101" y="853"/>
                  </a:cubicBezTo>
                  <a:cubicBezTo>
                    <a:pt x="18538" y="303"/>
                    <a:pt x="17797" y="1"/>
                    <a:pt x="17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225;p77">
            <a:extLst>
              <a:ext uri="{FF2B5EF4-FFF2-40B4-BE49-F238E27FC236}">
                <a16:creationId xmlns:a16="http://schemas.microsoft.com/office/drawing/2014/main" id="{5B973C27-5264-3966-85B9-284F38A1C932}"/>
              </a:ext>
            </a:extLst>
          </p:cNvPr>
          <p:cNvGrpSpPr/>
          <p:nvPr/>
        </p:nvGrpSpPr>
        <p:grpSpPr>
          <a:xfrm>
            <a:off x="4309093" y="2887172"/>
            <a:ext cx="612301" cy="612301"/>
            <a:chOff x="2325018" y="3221446"/>
            <a:chExt cx="612301" cy="612301"/>
          </a:xfrm>
        </p:grpSpPr>
        <p:sp>
          <p:nvSpPr>
            <p:cNvPr id="16" name="Google Shape;1226;p77">
              <a:extLst>
                <a:ext uri="{FF2B5EF4-FFF2-40B4-BE49-F238E27FC236}">
                  <a16:creationId xmlns:a16="http://schemas.microsoft.com/office/drawing/2014/main" id="{6D135D3F-4443-F3D1-4F6A-7DD0FB0189A5}"/>
                </a:ext>
              </a:extLst>
            </p:cNvPr>
            <p:cNvSpPr/>
            <p:nvPr/>
          </p:nvSpPr>
          <p:spPr>
            <a:xfrm>
              <a:off x="2325018" y="3221446"/>
              <a:ext cx="612301" cy="612301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27;p77">
              <a:extLst>
                <a:ext uri="{FF2B5EF4-FFF2-40B4-BE49-F238E27FC236}">
                  <a16:creationId xmlns:a16="http://schemas.microsoft.com/office/drawing/2014/main" id="{8AB55F84-3CA7-0F1E-B1AD-8D9C5F38AD02}"/>
                </a:ext>
              </a:extLst>
            </p:cNvPr>
            <p:cNvSpPr/>
            <p:nvPr/>
          </p:nvSpPr>
          <p:spPr>
            <a:xfrm>
              <a:off x="2381108" y="3277545"/>
              <a:ext cx="499819" cy="499819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F0F0F3"/>
                </a:gs>
              </a:gsLst>
              <a:lin ang="5400012" scaled="0"/>
            </a:gradFill>
            <a:ln>
              <a:noFill/>
            </a:ln>
            <a:effectLst>
              <a:outerShdw blurRad="571500" dist="142875" dir="51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228;p77">
              <a:extLst>
                <a:ext uri="{FF2B5EF4-FFF2-40B4-BE49-F238E27FC236}">
                  <a16:creationId xmlns:a16="http://schemas.microsoft.com/office/drawing/2014/main" id="{29BD5401-FE29-98AE-222A-4F647B363D63}"/>
                </a:ext>
              </a:extLst>
            </p:cNvPr>
            <p:cNvGrpSpPr/>
            <p:nvPr/>
          </p:nvGrpSpPr>
          <p:grpSpPr>
            <a:xfrm>
              <a:off x="2476222" y="3372648"/>
              <a:ext cx="309965" cy="309934"/>
              <a:chOff x="2476222" y="3372648"/>
              <a:chExt cx="317296" cy="317264"/>
            </a:xfrm>
          </p:grpSpPr>
          <p:sp>
            <p:nvSpPr>
              <p:cNvPr id="19" name="Google Shape;1229;p77">
                <a:extLst>
                  <a:ext uri="{FF2B5EF4-FFF2-40B4-BE49-F238E27FC236}">
                    <a16:creationId xmlns:a16="http://schemas.microsoft.com/office/drawing/2014/main" id="{04C72F4F-F200-8D52-45C9-15E47910E83B}"/>
                  </a:ext>
                </a:extLst>
              </p:cNvPr>
              <p:cNvSpPr/>
              <p:nvPr/>
            </p:nvSpPr>
            <p:spPr>
              <a:xfrm>
                <a:off x="2569772" y="3466201"/>
                <a:ext cx="130148" cy="130148"/>
              </a:xfrm>
              <a:custGeom>
                <a:avLst/>
                <a:gdLst/>
                <a:ahLst/>
                <a:cxnLst/>
                <a:rect l="l" t="t" r="r" b="b"/>
                <a:pathLst>
                  <a:path w="8197" h="8197" extrusionOk="0">
                    <a:moveTo>
                      <a:pt x="4099" y="1171"/>
                    </a:moveTo>
                    <a:cubicBezTo>
                      <a:pt x="5712" y="1171"/>
                      <a:pt x="7027" y="2484"/>
                      <a:pt x="7027" y="4097"/>
                    </a:cubicBezTo>
                    <a:cubicBezTo>
                      <a:pt x="7027" y="5712"/>
                      <a:pt x="5712" y="7025"/>
                      <a:pt x="4099" y="7025"/>
                    </a:cubicBezTo>
                    <a:cubicBezTo>
                      <a:pt x="2486" y="7025"/>
                      <a:pt x="1171" y="5712"/>
                      <a:pt x="1171" y="4097"/>
                    </a:cubicBezTo>
                    <a:cubicBezTo>
                      <a:pt x="1171" y="2484"/>
                      <a:pt x="2486" y="1171"/>
                      <a:pt x="4099" y="1171"/>
                    </a:cubicBezTo>
                    <a:close/>
                    <a:moveTo>
                      <a:pt x="4099" y="0"/>
                    </a:moveTo>
                    <a:cubicBezTo>
                      <a:pt x="1840" y="0"/>
                      <a:pt x="0" y="1838"/>
                      <a:pt x="0" y="4097"/>
                    </a:cubicBezTo>
                    <a:cubicBezTo>
                      <a:pt x="0" y="6358"/>
                      <a:pt x="1840" y="8196"/>
                      <a:pt x="4099" y="8196"/>
                    </a:cubicBezTo>
                    <a:cubicBezTo>
                      <a:pt x="6358" y="8196"/>
                      <a:pt x="8196" y="6358"/>
                      <a:pt x="8196" y="4097"/>
                    </a:cubicBezTo>
                    <a:cubicBezTo>
                      <a:pt x="8196" y="1838"/>
                      <a:pt x="6358" y="0"/>
                      <a:pt x="40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aseline="-25000"/>
              </a:p>
            </p:txBody>
          </p:sp>
          <p:sp>
            <p:nvSpPr>
              <p:cNvPr id="20" name="Google Shape;1230;p77">
                <a:extLst>
                  <a:ext uri="{FF2B5EF4-FFF2-40B4-BE49-F238E27FC236}">
                    <a16:creationId xmlns:a16="http://schemas.microsoft.com/office/drawing/2014/main" id="{6449F18C-26AB-1732-860F-CD95AA26C7BD}"/>
                  </a:ext>
                </a:extLst>
              </p:cNvPr>
              <p:cNvSpPr/>
              <p:nvPr/>
            </p:nvSpPr>
            <p:spPr>
              <a:xfrm>
                <a:off x="2513401" y="3409812"/>
                <a:ext cx="242926" cy="242910"/>
              </a:xfrm>
              <a:custGeom>
                <a:avLst/>
                <a:gdLst/>
                <a:ahLst/>
                <a:cxnLst/>
                <a:rect l="l" t="t" r="r" b="b"/>
                <a:pathLst>
                  <a:path w="15300" h="15299" extrusionOk="0">
                    <a:moveTo>
                      <a:pt x="12333" y="1171"/>
                    </a:moveTo>
                    <a:cubicBezTo>
                      <a:pt x="13306" y="1171"/>
                      <a:pt x="14128" y="1994"/>
                      <a:pt x="14128" y="2967"/>
                    </a:cubicBezTo>
                    <a:lnTo>
                      <a:pt x="14128" y="12334"/>
                    </a:lnTo>
                    <a:cubicBezTo>
                      <a:pt x="14128" y="13307"/>
                      <a:pt x="13306" y="14129"/>
                      <a:pt x="12333" y="14129"/>
                    </a:cubicBezTo>
                    <a:lnTo>
                      <a:pt x="2968" y="14129"/>
                    </a:lnTo>
                    <a:cubicBezTo>
                      <a:pt x="1993" y="14129"/>
                      <a:pt x="1172" y="13307"/>
                      <a:pt x="1172" y="12334"/>
                    </a:cubicBezTo>
                    <a:lnTo>
                      <a:pt x="1172" y="2967"/>
                    </a:lnTo>
                    <a:cubicBezTo>
                      <a:pt x="1172" y="1994"/>
                      <a:pt x="1993" y="1171"/>
                      <a:pt x="2968" y="1171"/>
                    </a:cubicBezTo>
                    <a:close/>
                    <a:moveTo>
                      <a:pt x="2968" y="0"/>
                    </a:moveTo>
                    <a:cubicBezTo>
                      <a:pt x="1351" y="0"/>
                      <a:pt x="1" y="1346"/>
                      <a:pt x="1" y="2967"/>
                    </a:cubicBezTo>
                    <a:lnTo>
                      <a:pt x="1" y="12334"/>
                    </a:lnTo>
                    <a:cubicBezTo>
                      <a:pt x="1" y="13952"/>
                      <a:pt x="1349" y="15299"/>
                      <a:pt x="2968" y="15299"/>
                    </a:cubicBezTo>
                    <a:lnTo>
                      <a:pt x="12333" y="15299"/>
                    </a:lnTo>
                    <a:cubicBezTo>
                      <a:pt x="13953" y="15299"/>
                      <a:pt x="15299" y="13951"/>
                      <a:pt x="15299" y="12334"/>
                    </a:cubicBezTo>
                    <a:lnTo>
                      <a:pt x="15299" y="2967"/>
                    </a:lnTo>
                    <a:cubicBezTo>
                      <a:pt x="15299" y="1345"/>
                      <a:pt x="13948" y="0"/>
                      <a:pt x="12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aseline="-25000"/>
              </a:p>
            </p:txBody>
          </p:sp>
          <p:sp>
            <p:nvSpPr>
              <p:cNvPr id="21" name="Google Shape;1231;p77">
                <a:extLst>
                  <a:ext uri="{FF2B5EF4-FFF2-40B4-BE49-F238E27FC236}">
                    <a16:creationId xmlns:a16="http://schemas.microsoft.com/office/drawing/2014/main" id="{8D2086A4-E55F-8A11-74C5-90304F70959C}"/>
                  </a:ext>
                </a:extLst>
              </p:cNvPr>
              <p:cNvSpPr/>
              <p:nvPr/>
            </p:nvSpPr>
            <p:spPr>
              <a:xfrm>
                <a:off x="2476222" y="3372648"/>
                <a:ext cx="317296" cy="317264"/>
              </a:xfrm>
              <a:custGeom>
                <a:avLst/>
                <a:gdLst/>
                <a:ahLst/>
                <a:cxnLst/>
                <a:rect l="l" t="t" r="r" b="b"/>
                <a:pathLst>
                  <a:path w="19984" h="19982" extrusionOk="0">
                    <a:moveTo>
                      <a:pt x="17056" y="1172"/>
                    </a:moveTo>
                    <a:cubicBezTo>
                      <a:pt x="18025" y="1172"/>
                      <a:pt x="18812" y="1959"/>
                      <a:pt x="18812" y="2927"/>
                    </a:cubicBezTo>
                    <a:lnTo>
                      <a:pt x="18812" y="17056"/>
                    </a:lnTo>
                    <a:cubicBezTo>
                      <a:pt x="18812" y="18023"/>
                      <a:pt x="18025" y="18811"/>
                      <a:pt x="17056" y="18811"/>
                    </a:cubicBezTo>
                    <a:lnTo>
                      <a:pt x="2928" y="18811"/>
                    </a:lnTo>
                    <a:cubicBezTo>
                      <a:pt x="1961" y="18811"/>
                      <a:pt x="1172" y="18023"/>
                      <a:pt x="1172" y="17056"/>
                    </a:cubicBezTo>
                    <a:lnTo>
                      <a:pt x="1172" y="2927"/>
                    </a:lnTo>
                    <a:cubicBezTo>
                      <a:pt x="1172" y="1959"/>
                      <a:pt x="1961" y="1172"/>
                      <a:pt x="2928" y="1172"/>
                    </a:cubicBezTo>
                    <a:close/>
                    <a:moveTo>
                      <a:pt x="2928" y="1"/>
                    </a:moveTo>
                    <a:cubicBezTo>
                      <a:pt x="1313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3" y="19982"/>
                      <a:pt x="2928" y="19982"/>
                    </a:cubicBezTo>
                    <a:lnTo>
                      <a:pt x="17056" y="19982"/>
                    </a:lnTo>
                    <a:cubicBezTo>
                      <a:pt x="18669" y="19982"/>
                      <a:pt x="19984" y="18669"/>
                      <a:pt x="19984" y="17056"/>
                    </a:cubicBezTo>
                    <a:lnTo>
                      <a:pt x="19984" y="2927"/>
                    </a:lnTo>
                    <a:cubicBezTo>
                      <a:pt x="19984" y="1313"/>
                      <a:pt x="18669" y="1"/>
                      <a:pt x="17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aseline="-25000"/>
              </a:p>
            </p:txBody>
          </p:sp>
          <p:sp>
            <p:nvSpPr>
              <p:cNvPr id="22" name="Google Shape;1232;p77">
                <a:extLst>
                  <a:ext uri="{FF2B5EF4-FFF2-40B4-BE49-F238E27FC236}">
                    <a16:creationId xmlns:a16="http://schemas.microsoft.com/office/drawing/2014/main" id="{166118E1-895E-97B9-7EB9-C3D40517BE28}"/>
                  </a:ext>
                </a:extLst>
              </p:cNvPr>
              <p:cNvSpPr/>
              <p:nvPr/>
            </p:nvSpPr>
            <p:spPr>
              <a:xfrm>
                <a:off x="2681309" y="3447611"/>
                <a:ext cx="37185" cy="37201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2343" extrusionOk="0">
                    <a:moveTo>
                      <a:pt x="1170" y="0"/>
                    </a:moveTo>
                    <a:cubicBezTo>
                      <a:pt x="524" y="0"/>
                      <a:pt x="1" y="526"/>
                      <a:pt x="1" y="1171"/>
                    </a:cubicBezTo>
                    <a:cubicBezTo>
                      <a:pt x="1" y="1817"/>
                      <a:pt x="524" y="2342"/>
                      <a:pt x="1170" y="2342"/>
                    </a:cubicBezTo>
                    <a:cubicBezTo>
                      <a:pt x="1816" y="2342"/>
                      <a:pt x="2341" y="1817"/>
                      <a:pt x="2341" y="1171"/>
                    </a:cubicBezTo>
                    <a:cubicBezTo>
                      <a:pt x="2341" y="526"/>
                      <a:pt x="1816" y="0"/>
                      <a:pt x="1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aseline="-25000"/>
              </a:p>
            </p:txBody>
          </p:sp>
        </p:grpSp>
      </p:grpSp>
      <p:grpSp>
        <p:nvGrpSpPr>
          <p:cNvPr id="23" name="Google Shape;1233;p77">
            <a:extLst>
              <a:ext uri="{FF2B5EF4-FFF2-40B4-BE49-F238E27FC236}">
                <a16:creationId xmlns:a16="http://schemas.microsoft.com/office/drawing/2014/main" id="{CB0EBFE5-D0C7-E4CA-2849-7B9639A7CF30}"/>
              </a:ext>
            </a:extLst>
          </p:cNvPr>
          <p:cNvGrpSpPr/>
          <p:nvPr/>
        </p:nvGrpSpPr>
        <p:grpSpPr>
          <a:xfrm>
            <a:off x="5174047" y="2876389"/>
            <a:ext cx="612300" cy="612300"/>
            <a:chOff x="3136056" y="3221446"/>
            <a:chExt cx="612300" cy="612300"/>
          </a:xfrm>
        </p:grpSpPr>
        <p:sp>
          <p:nvSpPr>
            <p:cNvPr id="24" name="Google Shape;1234;p77">
              <a:extLst>
                <a:ext uri="{FF2B5EF4-FFF2-40B4-BE49-F238E27FC236}">
                  <a16:creationId xmlns:a16="http://schemas.microsoft.com/office/drawing/2014/main" id="{3A7D97C5-85B3-0251-A30F-2F6FF8727C47}"/>
                </a:ext>
              </a:extLst>
            </p:cNvPr>
            <p:cNvSpPr/>
            <p:nvPr/>
          </p:nvSpPr>
          <p:spPr>
            <a:xfrm>
              <a:off x="3136056" y="3221446"/>
              <a:ext cx="612300" cy="612300"/>
            </a:xfrm>
            <a:prstGeom prst="ellipse">
              <a:avLst/>
            </a:pr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5;p77">
              <a:extLst>
                <a:ext uri="{FF2B5EF4-FFF2-40B4-BE49-F238E27FC236}">
                  <a16:creationId xmlns:a16="http://schemas.microsoft.com/office/drawing/2014/main" id="{78A3D96C-EFB4-E24C-907C-C52A32C72A05}"/>
                </a:ext>
              </a:extLst>
            </p:cNvPr>
            <p:cNvSpPr/>
            <p:nvPr/>
          </p:nvSpPr>
          <p:spPr>
            <a:xfrm>
              <a:off x="3192146" y="3277545"/>
              <a:ext cx="499800" cy="4998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00000">
                  <a:srgbClr val="F0F0F3"/>
                </a:gs>
              </a:gsLst>
              <a:lin ang="5400012" scaled="0"/>
            </a:gradFill>
            <a:ln>
              <a:noFill/>
            </a:ln>
            <a:effectLst>
              <a:outerShdw blurRad="571500" dist="142875" dir="5100000" algn="bl" rotWithShape="0">
                <a:srgbClr val="000000">
                  <a:alpha val="1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1236;p77">
              <a:extLst>
                <a:ext uri="{FF2B5EF4-FFF2-40B4-BE49-F238E27FC236}">
                  <a16:creationId xmlns:a16="http://schemas.microsoft.com/office/drawing/2014/main" id="{D2161112-4F07-BFDF-1CC5-5A0BBCE8469C}"/>
                </a:ext>
              </a:extLst>
            </p:cNvPr>
            <p:cNvGrpSpPr/>
            <p:nvPr/>
          </p:nvGrpSpPr>
          <p:grpSpPr>
            <a:xfrm>
              <a:off x="3287081" y="3372629"/>
              <a:ext cx="309934" cy="309935"/>
              <a:chOff x="3287081" y="3372629"/>
              <a:chExt cx="317264" cy="317264"/>
            </a:xfrm>
          </p:grpSpPr>
          <p:sp>
            <p:nvSpPr>
              <p:cNvPr id="27" name="Google Shape;1237;p77">
                <a:extLst>
                  <a:ext uri="{FF2B5EF4-FFF2-40B4-BE49-F238E27FC236}">
                    <a16:creationId xmlns:a16="http://schemas.microsoft.com/office/drawing/2014/main" id="{1B08006A-EAA3-30C5-E0AB-429BFEE0560A}"/>
                  </a:ext>
                </a:extLst>
              </p:cNvPr>
              <p:cNvSpPr/>
              <p:nvPr/>
            </p:nvSpPr>
            <p:spPr>
              <a:xfrm>
                <a:off x="3334158" y="3484789"/>
                <a:ext cx="55794" cy="167301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10537" extrusionOk="0">
                    <a:moveTo>
                      <a:pt x="2342" y="1171"/>
                    </a:moveTo>
                    <a:lnTo>
                      <a:pt x="2342" y="9367"/>
                    </a:lnTo>
                    <a:lnTo>
                      <a:pt x="1171" y="9367"/>
                    </a:lnTo>
                    <a:lnTo>
                      <a:pt x="1171" y="1171"/>
                    </a:lnTo>
                    <a:close/>
                    <a:moveTo>
                      <a:pt x="586" y="0"/>
                    </a:moveTo>
                    <a:cubicBezTo>
                      <a:pt x="264" y="0"/>
                      <a:pt x="0" y="262"/>
                      <a:pt x="0" y="586"/>
                    </a:cubicBezTo>
                    <a:lnTo>
                      <a:pt x="0" y="9951"/>
                    </a:lnTo>
                    <a:cubicBezTo>
                      <a:pt x="0" y="10275"/>
                      <a:pt x="264" y="10537"/>
                      <a:pt x="586" y="10537"/>
                    </a:cubicBezTo>
                    <a:lnTo>
                      <a:pt x="2928" y="10537"/>
                    </a:lnTo>
                    <a:cubicBezTo>
                      <a:pt x="3252" y="10537"/>
                      <a:pt x="3514" y="10275"/>
                      <a:pt x="3514" y="9951"/>
                    </a:cubicBezTo>
                    <a:lnTo>
                      <a:pt x="3514" y="586"/>
                    </a:lnTo>
                    <a:cubicBezTo>
                      <a:pt x="3514" y="262"/>
                      <a:pt x="3252" y="0"/>
                      <a:pt x="29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238;p77">
                <a:extLst>
                  <a:ext uri="{FF2B5EF4-FFF2-40B4-BE49-F238E27FC236}">
                    <a16:creationId xmlns:a16="http://schemas.microsoft.com/office/drawing/2014/main" id="{DCBA82E0-D140-DDC6-D7C7-B8D3D104971F}"/>
                  </a:ext>
                </a:extLst>
              </p:cNvPr>
              <p:cNvSpPr/>
              <p:nvPr/>
            </p:nvSpPr>
            <p:spPr>
              <a:xfrm>
                <a:off x="3334158" y="3410418"/>
                <a:ext cx="55794" cy="55794"/>
              </a:xfrm>
              <a:custGeom>
                <a:avLst/>
                <a:gdLst/>
                <a:ahLst/>
                <a:cxnLst/>
                <a:rect l="l" t="t" r="r" b="b"/>
                <a:pathLst>
                  <a:path w="3514" h="3514" extrusionOk="0">
                    <a:moveTo>
                      <a:pt x="1757" y="1171"/>
                    </a:moveTo>
                    <a:cubicBezTo>
                      <a:pt x="2081" y="1171"/>
                      <a:pt x="2342" y="1435"/>
                      <a:pt x="2342" y="1757"/>
                    </a:cubicBezTo>
                    <a:cubicBezTo>
                      <a:pt x="2342" y="2080"/>
                      <a:pt x="2081" y="2342"/>
                      <a:pt x="1757" y="2342"/>
                    </a:cubicBezTo>
                    <a:cubicBezTo>
                      <a:pt x="1435" y="2342"/>
                      <a:pt x="1171" y="2080"/>
                      <a:pt x="1171" y="1757"/>
                    </a:cubicBezTo>
                    <a:cubicBezTo>
                      <a:pt x="1171" y="1435"/>
                      <a:pt x="1435" y="1171"/>
                      <a:pt x="1757" y="1171"/>
                    </a:cubicBezTo>
                    <a:close/>
                    <a:moveTo>
                      <a:pt x="1757" y="0"/>
                    </a:moveTo>
                    <a:cubicBezTo>
                      <a:pt x="789" y="0"/>
                      <a:pt x="0" y="789"/>
                      <a:pt x="0" y="1757"/>
                    </a:cubicBezTo>
                    <a:cubicBezTo>
                      <a:pt x="0" y="2726"/>
                      <a:pt x="789" y="3513"/>
                      <a:pt x="1757" y="3513"/>
                    </a:cubicBezTo>
                    <a:cubicBezTo>
                      <a:pt x="2726" y="3513"/>
                      <a:pt x="3514" y="2726"/>
                      <a:pt x="3514" y="1757"/>
                    </a:cubicBezTo>
                    <a:cubicBezTo>
                      <a:pt x="3514" y="789"/>
                      <a:pt x="2726" y="0"/>
                      <a:pt x="1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239;p77">
                <a:extLst>
                  <a:ext uri="{FF2B5EF4-FFF2-40B4-BE49-F238E27FC236}">
                    <a16:creationId xmlns:a16="http://schemas.microsoft.com/office/drawing/2014/main" id="{D9BA53D4-5FBD-B20A-FB52-7BB12E556918}"/>
                  </a:ext>
                </a:extLst>
              </p:cNvPr>
              <p:cNvSpPr/>
              <p:nvPr/>
            </p:nvSpPr>
            <p:spPr>
              <a:xfrm>
                <a:off x="3408530" y="3484488"/>
                <a:ext cx="148740" cy="167603"/>
              </a:xfrm>
              <a:custGeom>
                <a:avLst/>
                <a:gdLst/>
                <a:ahLst/>
                <a:cxnLst/>
                <a:rect l="l" t="t" r="r" b="b"/>
                <a:pathLst>
                  <a:path w="9368" h="10556" extrusionOk="0">
                    <a:moveTo>
                      <a:pt x="5559" y="1173"/>
                    </a:moveTo>
                    <a:cubicBezTo>
                      <a:pt x="5720" y="1173"/>
                      <a:pt x="5883" y="1186"/>
                      <a:pt x="6044" y="1212"/>
                    </a:cubicBezTo>
                    <a:cubicBezTo>
                      <a:pt x="7422" y="1435"/>
                      <a:pt x="8196" y="2535"/>
                      <a:pt x="8196" y="3669"/>
                    </a:cubicBezTo>
                    <a:lnTo>
                      <a:pt x="8196" y="9386"/>
                    </a:lnTo>
                    <a:lnTo>
                      <a:pt x="7025" y="9386"/>
                    </a:lnTo>
                    <a:lnTo>
                      <a:pt x="7025" y="4702"/>
                    </a:lnTo>
                    <a:cubicBezTo>
                      <a:pt x="7025" y="3411"/>
                      <a:pt x="5975" y="2360"/>
                      <a:pt x="4683" y="2360"/>
                    </a:cubicBezTo>
                    <a:cubicBezTo>
                      <a:pt x="3392" y="2360"/>
                      <a:pt x="2341" y="3411"/>
                      <a:pt x="2341" y="4702"/>
                    </a:cubicBezTo>
                    <a:lnTo>
                      <a:pt x="2341" y="9386"/>
                    </a:lnTo>
                    <a:lnTo>
                      <a:pt x="1170" y="9386"/>
                    </a:lnTo>
                    <a:lnTo>
                      <a:pt x="1170" y="1190"/>
                    </a:lnTo>
                    <a:lnTo>
                      <a:pt x="2341" y="1190"/>
                    </a:lnTo>
                    <a:lnTo>
                      <a:pt x="2341" y="1776"/>
                    </a:lnTo>
                    <a:cubicBezTo>
                      <a:pt x="2341" y="2011"/>
                      <a:pt x="2484" y="2225"/>
                      <a:pt x="2704" y="2316"/>
                    </a:cubicBezTo>
                    <a:cubicBezTo>
                      <a:pt x="2776" y="2346"/>
                      <a:pt x="2852" y="2361"/>
                      <a:pt x="2928" y="2361"/>
                    </a:cubicBezTo>
                    <a:cubicBezTo>
                      <a:pt x="3080" y="2361"/>
                      <a:pt x="3229" y="2301"/>
                      <a:pt x="3341" y="2190"/>
                    </a:cubicBezTo>
                    <a:lnTo>
                      <a:pt x="3615" y="1916"/>
                    </a:lnTo>
                    <a:cubicBezTo>
                      <a:pt x="4086" y="1443"/>
                      <a:pt x="4813" y="1173"/>
                      <a:pt x="5559" y="1173"/>
                    </a:cubicBezTo>
                    <a:close/>
                    <a:moveTo>
                      <a:pt x="5553" y="0"/>
                    </a:moveTo>
                    <a:cubicBezTo>
                      <a:pt x="4823" y="0"/>
                      <a:pt x="4110" y="189"/>
                      <a:pt x="3509" y="536"/>
                    </a:cubicBezTo>
                    <a:cubicBezTo>
                      <a:pt x="3475" y="246"/>
                      <a:pt x="3227" y="19"/>
                      <a:pt x="2927" y="19"/>
                    </a:cubicBezTo>
                    <a:lnTo>
                      <a:pt x="586" y="19"/>
                    </a:lnTo>
                    <a:cubicBezTo>
                      <a:pt x="262" y="19"/>
                      <a:pt x="1" y="281"/>
                      <a:pt x="1" y="605"/>
                    </a:cubicBezTo>
                    <a:lnTo>
                      <a:pt x="1" y="9970"/>
                    </a:lnTo>
                    <a:cubicBezTo>
                      <a:pt x="1" y="10294"/>
                      <a:pt x="262" y="10556"/>
                      <a:pt x="586" y="10556"/>
                    </a:cubicBezTo>
                    <a:lnTo>
                      <a:pt x="2927" y="10556"/>
                    </a:lnTo>
                    <a:cubicBezTo>
                      <a:pt x="3250" y="10556"/>
                      <a:pt x="3512" y="10294"/>
                      <a:pt x="3512" y="9970"/>
                    </a:cubicBezTo>
                    <a:lnTo>
                      <a:pt x="3512" y="4702"/>
                    </a:lnTo>
                    <a:cubicBezTo>
                      <a:pt x="3512" y="4056"/>
                      <a:pt x="4038" y="3531"/>
                      <a:pt x="4683" y="3531"/>
                    </a:cubicBezTo>
                    <a:cubicBezTo>
                      <a:pt x="5329" y="3531"/>
                      <a:pt x="5854" y="4056"/>
                      <a:pt x="5854" y="4702"/>
                    </a:cubicBezTo>
                    <a:lnTo>
                      <a:pt x="5854" y="9970"/>
                    </a:lnTo>
                    <a:cubicBezTo>
                      <a:pt x="5854" y="10294"/>
                      <a:pt x="6116" y="10556"/>
                      <a:pt x="6440" y="10556"/>
                    </a:cubicBezTo>
                    <a:lnTo>
                      <a:pt x="8782" y="10556"/>
                    </a:lnTo>
                    <a:cubicBezTo>
                      <a:pt x="9104" y="10556"/>
                      <a:pt x="9368" y="10294"/>
                      <a:pt x="9368" y="9970"/>
                    </a:cubicBezTo>
                    <a:lnTo>
                      <a:pt x="9368" y="3669"/>
                    </a:lnTo>
                    <a:cubicBezTo>
                      <a:pt x="9368" y="1921"/>
                      <a:pt x="8131" y="364"/>
                      <a:pt x="6231" y="55"/>
                    </a:cubicBezTo>
                    <a:cubicBezTo>
                      <a:pt x="6005" y="18"/>
                      <a:pt x="5779" y="0"/>
                      <a:pt x="55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40;p77">
                <a:extLst>
                  <a:ext uri="{FF2B5EF4-FFF2-40B4-BE49-F238E27FC236}">
                    <a16:creationId xmlns:a16="http://schemas.microsoft.com/office/drawing/2014/main" id="{FD0C8F8D-76A5-27B1-AEBB-0DD4B3F58764}"/>
                  </a:ext>
                </a:extLst>
              </p:cNvPr>
              <p:cNvSpPr/>
              <p:nvPr/>
            </p:nvSpPr>
            <p:spPr>
              <a:xfrm>
                <a:off x="3287081" y="3372629"/>
                <a:ext cx="317264" cy="317264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7015" y="1170"/>
                    </a:moveTo>
                    <a:cubicBezTo>
                      <a:pt x="17989" y="1170"/>
                      <a:pt x="18810" y="1993"/>
                      <a:pt x="18810" y="2966"/>
                    </a:cubicBezTo>
                    <a:lnTo>
                      <a:pt x="18810" y="17015"/>
                    </a:lnTo>
                    <a:cubicBezTo>
                      <a:pt x="18810" y="17990"/>
                      <a:pt x="17989" y="18811"/>
                      <a:pt x="17015" y="18811"/>
                    </a:cubicBezTo>
                    <a:lnTo>
                      <a:pt x="2965" y="18811"/>
                    </a:lnTo>
                    <a:cubicBezTo>
                      <a:pt x="1992" y="18811"/>
                      <a:pt x="1170" y="17990"/>
                      <a:pt x="1170" y="17015"/>
                    </a:cubicBezTo>
                    <a:lnTo>
                      <a:pt x="1170" y="2966"/>
                    </a:lnTo>
                    <a:cubicBezTo>
                      <a:pt x="1170" y="1993"/>
                      <a:pt x="1992" y="1170"/>
                      <a:pt x="2965" y="1170"/>
                    </a:cubicBezTo>
                    <a:close/>
                    <a:moveTo>
                      <a:pt x="2965" y="1"/>
                    </a:moveTo>
                    <a:cubicBezTo>
                      <a:pt x="1347" y="1"/>
                      <a:pt x="0" y="1349"/>
                      <a:pt x="0" y="2966"/>
                    </a:cubicBezTo>
                    <a:lnTo>
                      <a:pt x="0" y="17015"/>
                    </a:lnTo>
                    <a:cubicBezTo>
                      <a:pt x="0" y="18635"/>
                      <a:pt x="1348" y="19982"/>
                      <a:pt x="2965" y="19982"/>
                    </a:cubicBezTo>
                    <a:lnTo>
                      <a:pt x="17017" y="19982"/>
                    </a:lnTo>
                    <a:cubicBezTo>
                      <a:pt x="18635" y="19982"/>
                      <a:pt x="19981" y="18634"/>
                      <a:pt x="19981" y="17015"/>
                    </a:cubicBezTo>
                    <a:lnTo>
                      <a:pt x="19981" y="2966"/>
                    </a:lnTo>
                    <a:cubicBezTo>
                      <a:pt x="19981" y="1347"/>
                      <a:pt x="18633" y="1"/>
                      <a:pt x="17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" name="TextBox 1">
            <a:extLst>
              <a:ext uri="{FF2B5EF4-FFF2-40B4-BE49-F238E27FC236}">
                <a16:creationId xmlns:a16="http://schemas.microsoft.com/office/drawing/2014/main" id="{5E00658B-9981-5DAF-D826-0AE765DBAF01}"/>
              </a:ext>
            </a:extLst>
          </p:cNvPr>
          <p:cNvSpPr txBox="1"/>
          <p:nvPr/>
        </p:nvSpPr>
        <p:spPr>
          <a:xfrm>
            <a:off x="3200400" y="4187047"/>
            <a:ext cx="2743200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>
                <a:solidFill>
                  <a:srgbClr val="595F6B"/>
                </a:solidFill>
                <a:latin typeface="Nunito"/>
                <a:cs typeface="Segoe UI"/>
              </a:rPr>
              <a:t>Powered By </a:t>
            </a:r>
            <a:r>
              <a:rPr lang="en-GB" sz="1600" b="1" err="1">
                <a:solidFill>
                  <a:srgbClr val="0070C0"/>
                </a:solidFill>
                <a:latin typeface="Nunito"/>
                <a:cs typeface="Segoe UI"/>
              </a:rPr>
              <a:t>LearnIt</a:t>
            </a:r>
            <a:endParaRPr lang="en-GB" sz="1600" b="1">
              <a:solidFill>
                <a:srgbClr val="0070C0"/>
              </a:solidFill>
              <a:latin typeface="Nunito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8514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>
            <a:spLocks noGrp="1"/>
          </p:cNvSpPr>
          <p:nvPr>
            <p:ph type="title"/>
          </p:nvPr>
        </p:nvSpPr>
        <p:spPr>
          <a:xfrm>
            <a:off x="3641173" y="1800200"/>
            <a:ext cx="4461900" cy="12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 err="1">
                <a:solidFill>
                  <a:srgbClr val="0070C0"/>
                </a:solidFill>
              </a:rPr>
              <a:t>LearnIt</a:t>
            </a:r>
            <a:endParaRPr lang="en-US" sz="9000" dirty="0" err="1">
              <a:solidFill>
                <a:srgbClr val="595F6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/>
          <p:cNvSpPr txBox="1">
            <a:spLocks noGrp="1"/>
          </p:cNvSpPr>
          <p:nvPr>
            <p:ph type="title"/>
          </p:nvPr>
        </p:nvSpPr>
        <p:spPr>
          <a:xfrm>
            <a:off x="4572000" y="1978550"/>
            <a:ext cx="38589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</a:t>
            </a:r>
            <a:endParaRPr/>
          </a:p>
        </p:txBody>
      </p:sp>
      <p:sp>
        <p:nvSpPr>
          <p:cNvPr id="466" name="Google Shape;466;p40"/>
          <p:cNvSpPr txBox="1">
            <a:spLocks noGrp="1"/>
          </p:cNvSpPr>
          <p:nvPr>
            <p:ph type="subTitle" idx="1"/>
          </p:nvPr>
        </p:nvSpPr>
        <p:spPr>
          <a:xfrm>
            <a:off x="4572000" y="2774450"/>
            <a:ext cx="3858900" cy="391500"/>
          </a:xfrm>
          <a:prstGeom prst="rect">
            <a:avLst/>
          </a:prstGeom>
        </p:spPr>
        <p:txBody>
          <a:bodyPr spcFirstLastPara="1" wrap="square" lIns="1097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Explore </a:t>
            </a:r>
            <a:r>
              <a:rPr lang="en" b="1" dirty="0" err="1">
                <a:solidFill>
                  <a:srgbClr val="0070C0"/>
                </a:solidFill>
              </a:rPr>
              <a:t>LearnIt</a:t>
            </a:r>
            <a:endParaRPr lang="en-US" dirty="0" err="1">
              <a:solidFill>
                <a:srgbClr val="595F6B"/>
              </a:solidFill>
            </a:endParaRPr>
          </a:p>
        </p:txBody>
      </p:sp>
      <p:sp>
        <p:nvSpPr>
          <p:cNvPr id="467" name="Google Shape;467;p40"/>
          <p:cNvSpPr txBox="1">
            <a:spLocks noGrp="1"/>
          </p:cNvSpPr>
          <p:nvPr>
            <p:ph type="title" idx="2"/>
          </p:nvPr>
        </p:nvSpPr>
        <p:spPr>
          <a:xfrm>
            <a:off x="1748500" y="2201750"/>
            <a:ext cx="17151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>
                <a:solidFill>
                  <a:schemeClr val="accent2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01</a:t>
            </a:r>
            <a:endParaRPr sz="7200" b="0">
              <a:solidFill>
                <a:schemeClr val="accent2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>
            <a:spLocks noGrp="1"/>
          </p:cNvSpPr>
          <p:nvPr>
            <p:ph type="subTitle" idx="1"/>
          </p:nvPr>
        </p:nvSpPr>
        <p:spPr>
          <a:xfrm>
            <a:off x="713225" y="1859400"/>
            <a:ext cx="4691700" cy="10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“</a:t>
            </a:r>
            <a:r>
              <a:rPr lang="en" dirty="0">
                <a:solidFill>
                  <a:schemeClr val="bg1">
                    <a:lumMod val="50000"/>
                  </a:schemeClr>
                </a:solidFill>
              </a:rPr>
              <a:t>Every great dream begins with a dreamer. Always remember, you have within you the strength, the patience, and the passion to reach for the stars to change the world.</a:t>
            </a:r>
            <a:r>
              <a:rPr lang="en" dirty="0"/>
              <a:t>”</a:t>
            </a:r>
            <a:endParaRPr dirty="0"/>
          </a:p>
        </p:txBody>
      </p:sp>
      <p:sp>
        <p:nvSpPr>
          <p:cNvPr id="473" name="Google Shape;473;p41"/>
          <p:cNvSpPr txBox="1">
            <a:spLocks noGrp="1"/>
          </p:cNvSpPr>
          <p:nvPr>
            <p:ph type="title"/>
          </p:nvPr>
        </p:nvSpPr>
        <p:spPr>
          <a:xfrm>
            <a:off x="713225" y="2913300"/>
            <a:ext cx="4691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—</a:t>
            </a: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Harriet Tubman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"/>
          <p:cNvSpPr/>
          <p:nvPr/>
        </p:nvSpPr>
        <p:spPr>
          <a:xfrm rot="10800000">
            <a:off x="110866" y="201655"/>
            <a:ext cx="7337194" cy="4746546"/>
          </a:xfrm>
          <a:prstGeom prst="flowChartTerminator">
            <a:avLst/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2"/>
          <p:cNvSpPr/>
          <p:nvPr/>
        </p:nvSpPr>
        <p:spPr>
          <a:xfrm rot="10800000">
            <a:off x="289910" y="506869"/>
            <a:ext cx="6696177" cy="4128084"/>
          </a:xfrm>
          <a:prstGeom prst="flowChartTerminator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2"/>
          <p:cNvSpPr/>
          <p:nvPr/>
        </p:nvSpPr>
        <p:spPr>
          <a:xfrm>
            <a:off x="5614800" y="1163750"/>
            <a:ext cx="2816100" cy="28161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2"/>
          <p:cNvSpPr/>
          <p:nvPr/>
        </p:nvSpPr>
        <p:spPr>
          <a:xfrm>
            <a:off x="5781948" y="1329917"/>
            <a:ext cx="2481600" cy="24837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2" name="Google Shape;482;p42"/>
          <p:cNvPicPr preferRelativeResize="0"/>
          <p:nvPr/>
        </p:nvPicPr>
        <p:blipFill rotWithShape="1">
          <a:blip r:embed="rId3">
            <a:alphaModFix/>
          </a:blip>
          <a:srcRect l="22462" t="5440" r="24004" b="5671"/>
          <a:stretch/>
        </p:blipFill>
        <p:spPr>
          <a:xfrm>
            <a:off x="5902100" y="1450250"/>
            <a:ext cx="2241300" cy="2241300"/>
          </a:xfrm>
          <a:prstGeom prst="ellipse">
            <a:avLst/>
          </a:prstGeom>
          <a:noFill/>
          <a:ln>
            <a:noFill/>
          </a:ln>
          <a:effectLst>
            <a:outerShdw blurRad="571500" dist="142875" dir="4800000" algn="bl" rotWithShape="0">
              <a:srgbClr val="000000">
                <a:alpha val="20000"/>
              </a:srgbClr>
            </a:outerShdw>
          </a:effectLst>
        </p:spPr>
      </p:pic>
      <p:sp>
        <p:nvSpPr>
          <p:cNvPr id="483" name="Google Shape;483;p42"/>
          <p:cNvSpPr txBox="1">
            <a:spLocks noGrp="1"/>
          </p:cNvSpPr>
          <p:nvPr>
            <p:ph type="subTitle" idx="1"/>
          </p:nvPr>
        </p:nvSpPr>
        <p:spPr>
          <a:xfrm>
            <a:off x="713225" y="1582100"/>
            <a:ext cx="4696500" cy="25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br>
              <a:rPr lang="en" sz="1300" dirty="0">
                <a:solidFill>
                  <a:schemeClr val="bg2">
                    <a:lumMod val="25000"/>
                  </a:schemeClr>
                </a:solidFill>
              </a:rPr>
            </a:br>
            <a:endParaRPr lang="en-US" sz="130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/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modèle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économique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est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un cadre qui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définit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comment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une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entreprise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crée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fournit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et capture de la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valeur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sur le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marché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" sz="1300" dirty="0">
                <a:solidFill>
                  <a:schemeClr val="bg2">
                    <a:lumMod val="25000"/>
                  </a:schemeClr>
                </a:solidFill>
              </a:rPr>
            </a:br>
            <a:endParaRPr lang="en" sz="13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/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Il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définit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les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composantes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essentielles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d'une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entreprise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notamment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ses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clients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cibles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proposition de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valeur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ses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sources de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revenus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sa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structure de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coûts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et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ses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activités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" sz="1300" dirty="0" err="1">
                <a:solidFill>
                  <a:schemeClr val="bg2">
                    <a:lumMod val="25000"/>
                  </a:schemeClr>
                </a:solidFill>
              </a:rPr>
              <a:t>clés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en" sz="1300" dirty="0">
                <a:solidFill>
                  <a:schemeClr val="bg2">
                    <a:lumMod val="25000"/>
                  </a:schemeClr>
                </a:solidFill>
              </a:rPr>
            </a:br>
            <a:endParaRPr lang="en" sz="13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/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n" sz="1300" err="1">
                <a:solidFill>
                  <a:schemeClr val="bg2">
                    <a:lumMod val="25000"/>
                  </a:schemeClr>
                </a:solidFill>
              </a:rPr>
              <a:t>modèle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" sz="1300" err="1">
                <a:solidFill>
                  <a:schemeClr val="bg2">
                    <a:lumMod val="25000"/>
                  </a:schemeClr>
                </a:solidFill>
              </a:rPr>
              <a:t>économique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bien </a:t>
            </a:r>
            <a:r>
              <a:rPr lang="en" sz="1300" err="1">
                <a:solidFill>
                  <a:schemeClr val="bg2">
                    <a:lumMod val="25000"/>
                  </a:schemeClr>
                </a:solidFill>
              </a:rPr>
              <a:t>conçu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" sz="1300" err="1">
                <a:solidFill>
                  <a:schemeClr val="bg2">
                    <a:lumMod val="25000"/>
                  </a:schemeClr>
                </a:solidFill>
              </a:rPr>
              <a:t>aligne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les </a:t>
            </a:r>
            <a:r>
              <a:rPr lang="en" sz="1300" err="1">
                <a:solidFill>
                  <a:schemeClr val="bg2">
                    <a:lumMod val="25000"/>
                  </a:schemeClr>
                </a:solidFill>
              </a:rPr>
              <a:t>ressources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et les </a:t>
            </a:r>
            <a:r>
              <a:rPr lang="en" sz="1300" err="1">
                <a:solidFill>
                  <a:schemeClr val="bg2">
                    <a:lumMod val="25000"/>
                  </a:schemeClr>
                </a:solidFill>
              </a:rPr>
              <a:t>activités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" sz="1300" err="1">
                <a:solidFill>
                  <a:schemeClr val="bg2">
                    <a:lumMod val="25000"/>
                  </a:schemeClr>
                </a:solidFill>
              </a:rPr>
              <a:t>l'entreprise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" sz="1300" err="1">
                <a:solidFill>
                  <a:schemeClr val="bg2">
                    <a:lumMod val="25000"/>
                  </a:schemeClr>
                </a:solidFill>
              </a:rPr>
              <a:t>afin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de </a:t>
            </a:r>
            <a:r>
              <a:rPr lang="en" sz="1300" err="1">
                <a:solidFill>
                  <a:schemeClr val="bg2">
                    <a:lumMod val="25000"/>
                  </a:schemeClr>
                </a:solidFill>
              </a:rPr>
              <a:t>générer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des </a:t>
            </a:r>
            <a:r>
              <a:rPr lang="en" sz="1300" err="1">
                <a:solidFill>
                  <a:schemeClr val="bg2">
                    <a:lumMod val="25000"/>
                  </a:schemeClr>
                </a:solidFill>
              </a:rPr>
              <a:t>revenus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durables et </a:t>
            </a:r>
            <a:r>
              <a:rPr lang="en" sz="1300" err="1">
                <a:solidFill>
                  <a:schemeClr val="bg2">
                    <a:lumMod val="25000"/>
                  </a:schemeClr>
                </a:solidFill>
              </a:rPr>
              <a:t>d'atteindre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 la </a:t>
            </a:r>
            <a:r>
              <a:rPr lang="en" sz="1300" err="1">
                <a:solidFill>
                  <a:schemeClr val="bg2">
                    <a:lumMod val="25000"/>
                  </a:schemeClr>
                </a:solidFill>
              </a:rPr>
              <a:t>rentabilité</a:t>
            </a:r>
            <a:r>
              <a:rPr lang="en" sz="13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sz="1300">
              <a:solidFill>
                <a:schemeClr val="bg2">
                  <a:lumMod val="25000"/>
                </a:schemeClr>
              </a:solidFill>
            </a:endParaRPr>
          </a:p>
          <a:p>
            <a:pPr marL="0" lvl="0" indent="0" algn="l">
              <a:spcAft>
                <a:spcPts val="0"/>
              </a:spcAft>
              <a:buFont typeface="Arial"/>
              <a:buNone/>
            </a:pPr>
            <a:endParaRPr lang="en" dirty="0"/>
          </a:p>
        </p:txBody>
      </p:sp>
      <p:sp>
        <p:nvSpPr>
          <p:cNvPr id="484" name="Google Shape;484;p42"/>
          <p:cNvSpPr txBox="1">
            <a:spLocks noGrp="1"/>
          </p:cNvSpPr>
          <p:nvPr>
            <p:ph type="title"/>
          </p:nvPr>
        </p:nvSpPr>
        <p:spPr>
          <a:xfrm>
            <a:off x="713225" y="769141"/>
            <a:ext cx="4835400" cy="5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Business Models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/>
          <p:nvPr/>
        </p:nvSpPr>
        <p:spPr>
          <a:xfrm>
            <a:off x="4878500" y="1653885"/>
            <a:ext cx="3227400" cy="23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3"/>
          <p:cNvSpPr/>
          <p:nvPr/>
        </p:nvSpPr>
        <p:spPr>
          <a:xfrm>
            <a:off x="5007050" y="1794075"/>
            <a:ext cx="2970300" cy="2082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3"/>
          <p:cNvSpPr/>
          <p:nvPr/>
        </p:nvSpPr>
        <p:spPr>
          <a:xfrm>
            <a:off x="1020200" y="1653875"/>
            <a:ext cx="3227400" cy="235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3"/>
          <p:cNvSpPr/>
          <p:nvPr/>
        </p:nvSpPr>
        <p:spPr>
          <a:xfrm>
            <a:off x="1148750" y="1788275"/>
            <a:ext cx="2970300" cy="2082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3"/>
          <p:cNvSpPr/>
          <p:nvPr/>
        </p:nvSpPr>
        <p:spPr>
          <a:xfrm>
            <a:off x="5904125" y="1309518"/>
            <a:ext cx="1194600" cy="1194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3"/>
          <p:cNvSpPr/>
          <p:nvPr/>
        </p:nvSpPr>
        <p:spPr>
          <a:xfrm>
            <a:off x="6013549" y="1418942"/>
            <a:ext cx="975000" cy="975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43"/>
          <p:cNvSpPr/>
          <p:nvPr/>
        </p:nvSpPr>
        <p:spPr>
          <a:xfrm>
            <a:off x="2045450" y="1309518"/>
            <a:ext cx="1194600" cy="1194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43"/>
          <p:cNvSpPr/>
          <p:nvPr/>
        </p:nvSpPr>
        <p:spPr>
          <a:xfrm>
            <a:off x="2154874" y="1418942"/>
            <a:ext cx="975000" cy="975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Viabilité</a:t>
            </a:r>
            <a:endParaRPr dirty="0" err="1"/>
          </a:p>
        </p:txBody>
      </p:sp>
      <p:sp>
        <p:nvSpPr>
          <p:cNvPr id="499" name="Google Shape;499;p43"/>
          <p:cNvSpPr txBox="1">
            <a:spLocks noGrp="1"/>
          </p:cNvSpPr>
          <p:nvPr>
            <p:ph type="subTitle" idx="2"/>
          </p:nvPr>
        </p:nvSpPr>
        <p:spPr>
          <a:xfrm>
            <a:off x="1449425" y="2648163"/>
            <a:ext cx="2386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Flux de </a:t>
            </a:r>
            <a:r>
              <a:rPr lang="en" dirty="0" err="1"/>
              <a:t>Revenus</a:t>
            </a:r>
          </a:p>
        </p:txBody>
      </p:sp>
      <p:sp>
        <p:nvSpPr>
          <p:cNvPr id="500" name="Google Shape;500;p43"/>
          <p:cNvSpPr txBox="1">
            <a:spLocks noGrp="1"/>
          </p:cNvSpPr>
          <p:nvPr>
            <p:ph type="subTitle" idx="4"/>
          </p:nvPr>
        </p:nvSpPr>
        <p:spPr>
          <a:xfrm>
            <a:off x="5308175" y="2648163"/>
            <a:ext cx="23865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Structure de </a:t>
            </a:r>
            <a:r>
              <a:rPr lang="en" dirty="0" err="1"/>
              <a:t>Co</a:t>
            </a:r>
            <a:r>
              <a:rPr lang="en" dirty="0" err="1">
                <a:solidFill>
                  <a:schemeClr val="tx1"/>
                </a:solidFill>
              </a:rPr>
              <a:t>û</a:t>
            </a:r>
            <a:r>
              <a:rPr lang="en" dirty="0" err="1"/>
              <a:t>ts</a:t>
            </a:r>
            <a:endParaRPr lang="en" b="0" dirty="0" err="1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2484900" y="1723763"/>
            <a:ext cx="314950" cy="346775"/>
          </a:xfrm>
          <a:custGeom>
            <a:avLst/>
            <a:gdLst/>
            <a:ahLst/>
            <a:cxnLst/>
            <a:rect l="l" t="t" r="r" b="b"/>
            <a:pathLst>
              <a:path w="12598" h="13871" extrusionOk="0">
                <a:moveTo>
                  <a:pt x="9544" y="1273"/>
                </a:moveTo>
                <a:cubicBezTo>
                  <a:pt x="10048" y="1273"/>
                  <a:pt x="10454" y="1681"/>
                  <a:pt x="10454" y="2191"/>
                </a:cubicBezTo>
                <a:lnTo>
                  <a:pt x="10454" y="2631"/>
                </a:lnTo>
                <a:lnTo>
                  <a:pt x="8668" y="2631"/>
                </a:lnTo>
                <a:lnTo>
                  <a:pt x="8668" y="2167"/>
                </a:lnTo>
                <a:cubicBezTo>
                  <a:pt x="8668" y="1691"/>
                  <a:pt x="9049" y="1310"/>
                  <a:pt x="9501" y="1274"/>
                </a:cubicBezTo>
                <a:cubicBezTo>
                  <a:pt x="9516" y="1273"/>
                  <a:pt x="9530" y="1273"/>
                  <a:pt x="9544" y="1273"/>
                </a:cubicBezTo>
                <a:close/>
                <a:moveTo>
                  <a:pt x="6925" y="845"/>
                </a:moveTo>
                <a:cubicBezTo>
                  <a:pt x="7429" y="845"/>
                  <a:pt x="7835" y="1252"/>
                  <a:pt x="7835" y="1750"/>
                </a:cubicBezTo>
                <a:lnTo>
                  <a:pt x="7835" y="2631"/>
                </a:lnTo>
                <a:lnTo>
                  <a:pt x="6942" y="2631"/>
                </a:lnTo>
                <a:cubicBezTo>
                  <a:pt x="6620" y="2631"/>
                  <a:pt x="6311" y="2727"/>
                  <a:pt x="6049" y="2881"/>
                </a:cubicBezTo>
                <a:lnTo>
                  <a:pt x="6049" y="1738"/>
                </a:lnTo>
                <a:cubicBezTo>
                  <a:pt x="6049" y="1262"/>
                  <a:pt x="6430" y="881"/>
                  <a:pt x="6882" y="846"/>
                </a:cubicBezTo>
                <a:cubicBezTo>
                  <a:pt x="6896" y="845"/>
                  <a:pt x="6911" y="845"/>
                  <a:pt x="6925" y="845"/>
                </a:cubicBezTo>
                <a:close/>
                <a:moveTo>
                  <a:pt x="4305" y="1273"/>
                </a:moveTo>
                <a:cubicBezTo>
                  <a:pt x="4810" y="1273"/>
                  <a:pt x="5215" y="1681"/>
                  <a:pt x="5215" y="2191"/>
                </a:cubicBezTo>
                <a:lnTo>
                  <a:pt x="5215" y="4310"/>
                </a:lnTo>
                <a:cubicBezTo>
                  <a:pt x="5215" y="4814"/>
                  <a:pt x="4819" y="5229"/>
                  <a:pt x="4324" y="5229"/>
                </a:cubicBezTo>
                <a:cubicBezTo>
                  <a:pt x="4303" y="5229"/>
                  <a:pt x="4283" y="5228"/>
                  <a:pt x="4263" y="5227"/>
                </a:cubicBezTo>
                <a:cubicBezTo>
                  <a:pt x="3810" y="5191"/>
                  <a:pt x="3429" y="4810"/>
                  <a:pt x="3429" y="4334"/>
                </a:cubicBezTo>
                <a:lnTo>
                  <a:pt x="3429" y="2167"/>
                </a:lnTo>
                <a:cubicBezTo>
                  <a:pt x="3429" y="1691"/>
                  <a:pt x="3810" y="1310"/>
                  <a:pt x="4263" y="1274"/>
                </a:cubicBezTo>
                <a:cubicBezTo>
                  <a:pt x="4277" y="1273"/>
                  <a:pt x="4291" y="1273"/>
                  <a:pt x="4305" y="1273"/>
                </a:cubicBezTo>
                <a:close/>
                <a:moveTo>
                  <a:pt x="1725" y="2141"/>
                </a:moveTo>
                <a:cubicBezTo>
                  <a:pt x="2212" y="2141"/>
                  <a:pt x="2620" y="2568"/>
                  <a:pt x="2620" y="3060"/>
                </a:cubicBezTo>
                <a:lnTo>
                  <a:pt x="2620" y="4334"/>
                </a:lnTo>
                <a:cubicBezTo>
                  <a:pt x="2620" y="4810"/>
                  <a:pt x="2239" y="5227"/>
                  <a:pt x="1762" y="5239"/>
                </a:cubicBezTo>
                <a:cubicBezTo>
                  <a:pt x="1753" y="5239"/>
                  <a:pt x="1743" y="5239"/>
                  <a:pt x="1734" y="5239"/>
                </a:cubicBezTo>
                <a:cubicBezTo>
                  <a:pt x="1364" y="5239"/>
                  <a:pt x="1033" y="5016"/>
                  <a:pt x="905" y="4691"/>
                </a:cubicBezTo>
                <a:lnTo>
                  <a:pt x="834" y="4298"/>
                </a:lnTo>
                <a:lnTo>
                  <a:pt x="834" y="3036"/>
                </a:lnTo>
                <a:cubicBezTo>
                  <a:pt x="834" y="2560"/>
                  <a:pt x="1203" y="2167"/>
                  <a:pt x="1667" y="2143"/>
                </a:cubicBezTo>
                <a:cubicBezTo>
                  <a:pt x="1687" y="2142"/>
                  <a:pt x="1706" y="2141"/>
                  <a:pt x="1725" y="2141"/>
                </a:cubicBezTo>
                <a:close/>
                <a:moveTo>
                  <a:pt x="10859" y="3453"/>
                </a:moveTo>
                <a:cubicBezTo>
                  <a:pt x="11335" y="3453"/>
                  <a:pt x="11740" y="3834"/>
                  <a:pt x="11752" y="4310"/>
                </a:cubicBezTo>
                <a:lnTo>
                  <a:pt x="10871" y="9073"/>
                </a:lnTo>
                <a:cubicBezTo>
                  <a:pt x="10728" y="9787"/>
                  <a:pt x="10144" y="10466"/>
                  <a:pt x="9406" y="10728"/>
                </a:cubicBezTo>
                <a:cubicBezTo>
                  <a:pt x="9240" y="10787"/>
                  <a:pt x="9144" y="10942"/>
                  <a:pt x="9144" y="11097"/>
                </a:cubicBezTo>
                <a:lnTo>
                  <a:pt x="9144" y="12383"/>
                </a:lnTo>
                <a:cubicBezTo>
                  <a:pt x="9144" y="12752"/>
                  <a:pt x="8835" y="13061"/>
                  <a:pt x="8466" y="13061"/>
                </a:cubicBezTo>
                <a:lnTo>
                  <a:pt x="4108" y="13061"/>
                </a:lnTo>
                <a:cubicBezTo>
                  <a:pt x="3727" y="13061"/>
                  <a:pt x="3417" y="12752"/>
                  <a:pt x="3417" y="12383"/>
                </a:cubicBezTo>
                <a:lnTo>
                  <a:pt x="3417" y="11132"/>
                </a:lnTo>
                <a:cubicBezTo>
                  <a:pt x="3417" y="10966"/>
                  <a:pt x="3310" y="10823"/>
                  <a:pt x="3167" y="10763"/>
                </a:cubicBezTo>
                <a:cubicBezTo>
                  <a:pt x="2417" y="10478"/>
                  <a:pt x="1822" y="9811"/>
                  <a:pt x="1679" y="9097"/>
                </a:cubicBezTo>
                <a:lnTo>
                  <a:pt x="1096" y="5941"/>
                </a:lnTo>
                <a:lnTo>
                  <a:pt x="1096" y="5941"/>
                </a:lnTo>
                <a:cubicBezTo>
                  <a:pt x="1286" y="6013"/>
                  <a:pt x="1489" y="6037"/>
                  <a:pt x="1691" y="6037"/>
                </a:cubicBezTo>
                <a:cubicBezTo>
                  <a:pt x="2215" y="6037"/>
                  <a:pt x="2691" y="5798"/>
                  <a:pt x="3001" y="5429"/>
                </a:cubicBezTo>
                <a:cubicBezTo>
                  <a:pt x="3310" y="5798"/>
                  <a:pt x="3786" y="6037"/>
                  <a:pt x="4310" y="6037"/>
                </a:cubicBezTo>
                <a:cubicBezTo>
                  <a:pt x="4834" y="6037"/>
                  <a:pt x="5310" y="5798"/>
                  <a:pt x="5620" y="5429"/>
                </a:cubicBezTo>
                <a:cubicBezTo>
                  <a:pt x="5930" y="5798"/>
                  <a:pt x="6406" y="6037"/>
                  <a:pt x="6930" y="6037"/>
                </a:cubicBezTo>
                <a:lnTo>
                  <a:pt x="9537" y="6037"/>
                </a:lnTo>
                <a:cubicBezTo>
                  <a:pt x="9740" y="6037"/>
                  <a:pt x="9918" y="5894"/>
                  <a:pt x="9954" y="5679"/>
                </a:cubicBezTo>
                <a:cubicBezTo>
                  <a:pt x="9978" y="5441"/>
                  <a:pt x="9787" y="5239"/>
                  <a:pt x="9549" y="5239"/>
                </a:cubicBezTo>
                <a:lnTo>
                  <a:pt x="6977" y="5239"/>
                </a:lnTo>
                <a:cubicBezTo>
                  <a:pt x="6453" y="5239"/>
                  <a:pt x="6025" y="4810"/>
                  <a:pt x="6072" y="4286"/>
                </a:cubicBezTo>
                <a:cubicBezTo>
                  <a:pt x="6096" y="3822"/>
                  <a:pt x="6489" y="3453"/>
                  <a:pt x="6965" y="3453"/>
                </a:cubicBezTo>
                <a:close/>
                <a:moveTo>
                  <a:pt x="6942" y="0"/>
                </a:moveTo>
                <a:cubicBezTo>
                  <a:pt x="6311" y="0"/>
                  <a:pt x="5751" y="345"/>
                  <a:pt x="5453" y="857"/>
                </a:cubicBezTo>
                <a:cubicBezTo>
                  <a:pt x="5156" y="595"/>
                  <a:pt x="4763" y="429"/>
                  <a:pt x="4322" y="429"/>
                </a:cubicBezTo>
                <a:cubicBezTo>
                  <a:pt x="3572" y="429"/>
                  <a:pt x="2917" y="917"/>
                  <a:pt x="2691" y="1619"/>
                </a:cubicBezTo>
                <a:cubicBezTo>
                  <a:pt x="2397" y="1420"/>
                  <a:pt x="2066" y="1304"/>
                  <a:pt x="1697" y="1304"/>
                </a:cubicBezTo>
                <a:cubicBezTo>
                  <a:pt x="1648" y="1304"/>
                  <a:pt x="1598" y="1306"/>
                  <a:pt x="1548" y="1310"/>
                </a:cubicBezTo>
                <a:cubicBezTo>
                  <a:pt x="667" y="1393"/>
                  <a:pt x="0" y="2155"/>
                  <a:pt x="0" y="3036"/>
                </a:cubicBezTo>
                <a:lnTo>
                  <a:pt x="0" y="4310"/>
                </a:lnTo>
                <a:cubicBezTo>
                  <a:pt x="0" y="4513"/>
                  <a:pt x="24" y="4703"/>
                  <a:pt x="96" y="4882"/>
                </a:cubicBezTo>
                <a:lnTo>
                  <a:pt x="893" y="9227"/>
                </a:lnTo>
                <a:cubicBezTo>
                  <a:pt x="1072" y="10132"/>
                  <a:pt x="1739" y="10954"/>
                  <a:pt x="2632" y="11383"/>
                </a:cubicBezTo>
                <a:lnTo>
                  <a:pt x="2632" y="12371"/>
                </a:lnTo>
                <a:cubicBezTo>
                  <a:pt x="2632" y="13204"/>
                  <a:pt x="3298" y="13871"/>
                  <a:pt x="4132" y="13871"/>
                </a:cubicBezTo>
                <a:lnTo>
                  <a:pt x="8489" y="13871"/>
                </a:lnTo>
                <a:cubicBezTo>
                  <a:pt x="9323" y="13871"/>
                  <a:pt x="10002" y="13204"/>
                  <a:pt x="10002" y="12371"/>
                </a:cubicBezTo>
                <a:lnTo>
                  <a:pt x="10002" y="11383"/>
                </a:lnTo>
                <a:cubicBezTo>
                  <a:pt x="10871" y="10954"/>
                  <a:pt x="11526" y="10132"/>
                  <a:pt x="11728" y="9227"/>
                </a:cubicBezTo>
                <a:lnTo>
                  <a:pt x="12597" y="4394"/>
                </a:lnTo>
                <a:lnTo>
                  <a:pt x="12597" y="4370"/>
                </a:lnTo>
                <a:cubicBezTo>
                  <a:pt x="12585" y="4382"/>
                  <a:pt x="12579" y="4388"/>
                  <a:pt x="12576" y="4388"/>
                </a:cubicBezTo>
                <a:cubicBezTo>
                  <a:pt x="12573" y="4388"/>
                  <a:pt x="12573" y="4382"/>
                  <a:pt x="12573" y="4370"/>
                </a:cubicBezTo>
                <a:lnTo>
                  <a:pt x="12573" y="4346"/>
                </a:lnTo>
                <a:lnTo>
                  <a:pt x="12573" y="4334"/>
                </a:lnTo>
                <a:lnTo>
                  <a:pt x="12573" y="4310"/>
                </a:lnTo>
                <a:cubicBezTo>
                  <a:pt x="12573" y="3513"/>
                  <a:pt x="12002" y="2846"/>
                  <a:pt x="11275" y="2667"/>
                </a:cubicBezTo>
                <a:lnTo>
                  <a:pt x="11275" y="2167"/>
                </a:lnTo>
                <a:cubicBezTo>
                  <a:pt x="11275" y="1298"/>
                  <a:pt x="10621" y="536"/>
                  <a:pt x="9740" y="441"/>
                </a:cubicBezTo>
                <a:cubicBezTo>
                  <a:pt x="9692" y="437"/>
                  <a:pt x="9645" y="436"/>
                  <a:pt x="9598" y="436"/>
                </a:cubicBezTo>
                <a:cubicBezTo>
                  <a:pt x="9152" y="436"/>
                  <a:pt x="8742" y="588"/>
                  <a:pt x="8430" y="857"/>
                </a:cubicBezTo>
                <a:cubicBezTo>
                  <a:pt x="8132" y="345"/>
                  <a:pt x="7585" y="0"/>
                  <a:pt x="69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3"/>
          <p:cNvSpPr/>
          <p:nvPr/>
        </p:nvSpPr>
        <p:spPr>
          <a:xfrm>
            <a:off x="6329375" y="1723613"/>
            <a:ext cx="344100" cy="347075"/>
          </a:xfrm>
          <a:custGeom>
            <a:avLst/>
            <a:gdLst/>
            <a:ahLst/>
            <a:cxnLst/>
            <a:rect l="l" t="t" r="r" b="b"/>
            <a:pathLst>
              <a:path w="13764" h="13883" extrusionOk="0">
                <a:moveTo>
                  <a:pt x="5728" y="822"/>
                </a:moveTo>
                <a:cubicBezTo>
                  <a:pt x="6097" y="822"/>
                  <a:pt x="6406" y="1131"/>
                  <a:pt x="6406" y="1500"/>
                </a:cubicBezTo>
                <a:lnTo>
                  <a:pt x="6406" y="2179"/>
                </a:lnTo>
                <a:lnTo>
                  <a:pt x="5025" y="2179"/>
                </a:lnTo>
                <a:lnTo>
                  <a:pt x="5025" y="2143"/>
                </a:lnTo>
                <a:cubicBezTo>
                  <a:pt x="5025" y="1941"/>
                  <a:pt x="4882" y="1762"/>
                  <a:pt x="4680" y="1738"/>
                </a:cubicBezTo>
                <a:cubicBezTo>
                  <a:pt x="4666" y="1737"/>
                  <a:pt x="4653" y="1736"/>
                  <a:pt x="4640" y="1736"/>
                </a:cubicBezTo>
                <a:cubicBezTo>
                  <a:pt x="4421" y="1736"/>
                  <a:pt x="4251" y="1919"/>
                  <a:pt x="4251" y="2143"/>
                </a:cubicBezTo>
                <a:lnTo>
                  <a:pt x="4251" y="2572"/>
                </a:lnTo>
                <a:cubicBezTo>
                  <a:pt x="4251" y="2798"/>
                  <a:pt x="4430" y="2977"/>
                  <a:pt x="4656" y="2977"/>
                </a:cubicBezTo>
                <a:lnTo>
                  <a:pt x="6406" y="2977"/>
                </a:lnTo>
                <a:lnTo>
                  <a:pt x="6406" y="3667"/>
                </a:lnTo>
                <a:cubicBezTo>
                  <a:pt x="6406" y="4036"/>
                  <a:pt x="6097" y="4346"/>
                  <a:pt x="5728" y="4346"/>
                </a:cubicBezTo>
                <a:cubicBezTo>
                  <a:pt x="4906" y="4346"/>
                  <a:pt x="4239" y="5013"/>
                  <a:pt x="4239" y="5846"/>
                </a:cubicBezTo>
                <a:lnTo>
                  <a:pt x="4239" y="11299"/>
                </a:lnTo>
                <a:cubicBezTo>
                  <a:pt x="4239" y="11501"/>
                  <a:pt x="4382" y="11680"/>
                  <a:pt x="4596" y="11716"/>
                </a:cubicBezTo>
                <a:cubicBezTo>
                  <a:pt x="4610" y="11717"/>
                  <a:pt x="4623" y="11718"/>
                  <a:pt x="4637" y="11718"/>
                </a:cubicBezTo>
                <a:cubicBezTo>
                  <a:pt x="4857" y="11718"/>
                  <a:pt x="5037" y="11536"/>
                  <a:pt x="5037" y="11311"/>
                </a:cubicBezTo>
                <a:cubicBezTo>
                  <a:pt x="5037" y="9156"/>
                  <a:pt x="6763" y="7394"/>
                  <a:pt x="8906" y="7370"/>
                </a:cubicBezTo>
                <a:cubicBezTo>
                  <a:pt x="8935" y="7369"/>
                  <a:pt x="8963" y="7369"/>
                  <a:pt x="8991" y="7369"/>
                </a:cubicBezTo>
                <a:cubicBezTo>
                  <a:pt x="11167" y="7369"/>
                  <a:pt x="12931" y="9172"/>
                  <a:pt x="12931" y="11359"/>
                </a:cubicBezTo>
                <a:lnTo>
                  <a:pt x="12931" y="12394"/>
                </a:lnTo>
                <a:lnTo>
                  <a:pt x="12943" y="12394"/>
                </a:lnTo>
                <a:cubicBezTo>
                  <a:pt x="12943" y="12775"/>
                  <a:pt x="12633" y="13085"/>
                  <a:pt x="12264" y="13085"/>
                </a:cubicBezTo>
                <a:lnTo>
                  <a:pt x="1382" y="13085"/>
                </a:lnTo>
                <a:cubicBezTo>
                  <a:pt x="1215" y="13085"/>
                  <a:pt x="1060" y="13025"/>
                  <a:pt x="977" y="12906"/>
                </a:cubicBezTo>
                <a:cubicBezTo>
                  <a:pt x="882" y="12799"/>
                  <a:pt x="846" y="12633"/>
                  <a:pt x="870" y="12478"/>
                </a:cubicBezTo>
                <a:lnTo>
                  <a:pt x="2691" y="1548"/>
                </a:lnTo>
                <a:cubicBezTo>
                  <a:pt x="2751" y="1143"/>
                  <a:pt x="3156" y="822"/>
                  <a:pt x="3549" y="822"/>
                </a:cubicBezTo>
                <a:close/>
                <a:moveTo>
                  <a:pt x="3537" y="0"/>
                </a:moveTo>
                <a:cubicBezTo>
                  <a:pt x="3144" y="0"/>
                  <a:pt x="2763" y="155"/>
                  <a:pt x="2453" y="417"/>
                </a:cubicBezTo>
                <a:cubicBezTo>
                  <a:pt x="2132" y="691"/>
                  <a:pt x="1929" y="1048"/>
                  <a:pt x="1870" y="1417"/>
                </a:cubicBezTo>
                <a:lnTo>
                  <a:pt x="48" y="12335"/>
                </a:lnTo>
                <a:cubicBezTo>
                  <a:pt x="1" y="12740"/>
                  <a:pt x="84" y="13145"/>
                  <a:pt x="334" y="13430"/>
                </a:cubicBezTo>
                <a:cubicBezTo>
                  <a:pt x="584" y="13728"/>
                  <a:pt x="965" y="13883"/>
                  <a:pt x="1358" y="13883"/>
                </a:cubicBezTo>
                <a:lnTo>
                  <a:pt x="12240" y="13883"/>
                </a:lnTo>
                <a:cubicBezTo>
                  <a:pt x="13074" y="13883"/>
                  <a:pt x="13752" y="13216"/>
                  <a:pt x="13752" y="12383"/>
                </a:cubicBezTo>
                <a:lnTo>
                  <a:pt x="13752" y="11347"/>
                </a:lnTo>
                <a:cubicBezTo>
                  <a:pt x="13764" y="8659"/>
                  <a:pt x="11641" y="6542"/>
                  <a:pt x="8987" y="6542"/>
                </a:cubicBezTo>
                <a:cubicBezTo>
                  <a:pt x="8901" y="6542"/>
                  <a:pt x="8815" y="6544"/>
                  <a:pt x="8728" y="6548"/>
                </a:cubicBezTo>
                <a:cubicBezTo>
                  <a:pt x="7204" y="6644"/>
                  <a:pt x="5858" y="7441"/>
                  <a:pt x="5037" y="8644"/>
                </a:cubicBezTo>
                <a:lnTo>
                  <a:pt x="5037" y="5870"/>
                </a:lnTo>
                <a:cubicBezTo>
                  <a:pt x="5037" y="5489"/>
                  <a:pt x="5358" y="5179"/>
                  <a:pt x="5728" y="5179"/>
                </a:cubicBezTo>
                <a:cubicBezTo>
                  <a:pt x="6549" y="5179"/>
                  <a:pt x="7216" y="4513"/>
                  <a:pt x="7216" y="3679"/>
                </a:cubicBezTo>
                <a:lnTo>
                  <a:pt x="7216" y="1500"/>
                </a:lnTo>
                <a:cubicBezTo>
                  <a:pt x="7216" y="667"/>
                  <a:pt x="6549" y="0"/>
                  <a:pt x="57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/>
          <p:nvPr/>
        </p:nvSpPr>
        <p:spPr>
          <a:xfrm>
            <a:off x="6045975" y="1231525"/>
            <a:ext cx="2770800" cy="2297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4"/>
          <p:cNvSpPr/>
          <p:nvPr/>
        </p:nvSpPr>
        <p:spPr>
          <a:xfrm>
            <a:off x="6179025" y="1359825"/>
            <a:ext cx="2511600" cy="204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4"/>
          <p:cNvSpPr/>
          <p:nvPr/>
        </p:nvSpPr>
        <p:spPr>
          <a:xfrm>
            <a:off x="3186800" y="2498125"/>
            <a:ext cx="2770800" cy="2297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4"/>
          <p:cNvSpPr/>
          <p:nvPr/>
        </p:nvSpPr>
        <p:spPr>
          <a:xfrm>
            <a:off x="3319850" y="2626425"/>
            <a:ext cx="2511600" cy="204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4"/>
          <p:cNvSpPr/>
          <p:nvPr/>
        </p:nvSpPr>
        <p:spPr>
          <a:xfrm>
            <a:off x="334525" y="1231525"/>
            <a:ext cx="2770800" cy="2297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4"/>
          <p:cNvSpPr/>
          <p:nvPr/>
        </p:nvSpPr>
        <p:spPr>
          <a:xfrm>
            <a:off x="467575" y="1359825"/>
            <a:ext cx="2511600" cy="2043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4"/>
          <p:cNvSpPr/>
          <p:nvPr/>
        </p:nvSpPr>
        <p:spPr>
          <a:xfrm>
            <a:off x="6831075" y="840405"/>
            <a:ext cx="1194600" cy="1194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4"/>
          <p:cNvSpPr/>
          <p:nvPr/>
        </p:nvSpPr>
        <p:spPr>
          <a:xfrm>
            <a:off x="6940499" y="949829"/>
            <a:ext cx="975000" cy="975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4"/>
          <p:cNvSpPr/>
          <p:nvPr/>
        </p:nvSpPr>
        <p:spPr>
          <a:xfrm>
            <a:off x="3974775" y="2099493"/>
            <a:ext cx="1194600" cy="1194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4"/>
          <p:cNvSpPr/>
          <p:nvPr/>
        </p:nvSpPr>
        <p:spPr>
          <a:xfrm>
            <a:off x="4084199" y="2208917"/>
            <a:ext cx="975000" cy="975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4"/>
          <p:cNvSpPr/>
          <p:nvPr/>
        </p:nvSpPr>
        <p:spPr>
          <a:xfrm>
            <a:off x="1125675" y="840405"/>
            <a:ext cx="1194600" cy="11946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4"/>
          <p:cNvSpPr/>
          <p:nvPr/>
        </p:nvSpPr>
        <p:spPr>
          <a:xfrm>
            <a:off x="1235099" y="949829"/>
            <a:ext cx="975000" cy="9750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Faisabilité</a:t>
            </a:r>
            <a:endParaRPr lang="en-US" dirty="0" err="1"/>
          </a:p>
        </p:txBody>
      </p:sp>
      <p:sp>
        <p:nvSpPr>
          <p:cNvPr id="522" name="Google Shape;522;p44"/>
          <p:cNvSpPr txBox="1">
            <a:spLocks noGrp="1"/>
          </p:cNvSpPr>
          <p:nvPr>
            <p:ph type="subTitle" idx="4"/>
          </p:nvPr>
        </p:nvSpPr>
        <p:spPr>
          <a:xfrm>
            <a:off x="3352850" y="3446000"/>
            <a:ext cx="2438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Activités</a:t>
            </a:r>
            <a:r>
              <a:rPr lang="en" dirty="0"/>
              <a:t> </a:t>
            </a:r>
            <a:r>
              <a:rPr lang="en" dirty="0" err="1"/>
              <a:t>Clés</a:t>
            </a:r>
          </a:p>
        </p:txBody>
      </p:sp>
      <p:sp>
        <p:nvSpPr>
          <p:cNvPr id="524" name="Google Shape;524;p44"/>
          <p:cNvSpPr txBox="1">
            <a:spLocks noGrp="1"/>
          </p:cNvSpPr>
          <p:nvPr>
            <p:ph type="subTitle" idx="6"/>
          </p:nvPr>
        </p:nvSpPr>
        <p:spPr>
          <a:xfrm>
            <a:off x="6212000" y="2169650"/>
            <a:ext cx="2438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Partenaires</a:t>
            </a:r>
            <a:r>
              <a:rPr lang="en" dirty="0"/>
              <a:t> </a:t>
            </a:r>
            <a:r>
              <a:rPr lang="en" dirty="0" err="1"/>
              <a:t>Clés</a:t>
            </a:r>
            <a:endParaRPr lang="en-US" dirty="0" err="1"/>
          </a:p>
        </p:txBody>
      </p:sp>
      <p:grpSp>
        <p:nvGrpSpPr>
          <p:cNvPr id="525" name="Google Shape;525;p44"/>
          <p:cNvGrpSpPr/>
          <p:nvPr/>
        </p:nvGrpSpPr>
        <p:grpSpPr>
          <a:xfrm>
            <a:off x="4398288" y="2522950"/>
            <a:ext cx="347675" cy="347675"/>
            <a:chOff x="3537338" y="1897400"/>
            <a:chExt cx="347675" cy="347675"/>
          </a:xfrm>
        </p:grpSpPr>
        <p:sp>
          <p:nvSpPr>
            <p:cNvPr id="526" name="Google Shape;526;p44"/>
            <p:cNvSpPr/>
            <p:nvPr/>
          </p:nvSpPr>
          <p:spPr>
            <a:xfrm>
              <a:off x="3537338" y="1897400"/>
              <a:ext cx="347675" cy="347675"/>
            </a:xfrm>
            <a:custGeom>
              <a:avLst/>
              <a:gdLst/>
              <a:ahLst/>
              <a:cxnLst/>
              <a:rect l="l" t="t" r="r" b="b"/>
              <a:pathLst>
                <a:path w="13907" h="13907" extrusionOk="0">
                  <a:moveTo>
                    <a:pt x="12395" y="810"/>
                  </a:moveTo>
                  <a:cubicBezTo>
                    <a:pt x="12776" y="810"/>
                    <a:pt x="13085" y="1119"/>
                    <a:pt x="13085" y="1488"/>
                  </a:cubicBezTo>
                  <a:lnTo>
                    <a:pt x="13085" y="12383"/>
                  </a:lnTo>
                  <a:cubicBezTo>
                    <a:pt x="13085" y="12775"/>
                    <a:pt x="12776" y="13073"/>
                    <a:pt x="12395" y="13073"/>
                  </a:cubicBezTo>
                  <a:lnTo>
                    <a:pt x="1501" y="13073"/>
                  </a:lnTo>
                  <a:cubicBezTo>
                    <a:pt x="1132" y="13073"/>
                    <a:pt x="822" y="12752"/>
                    <a:pt x="822" y="12383"/>
                  </a:cubicBezTo>
                  <a:lnTo>
                    <a:pt x="822" y="1488"/>
                  </a:lnTo>
                  <a:cubicBezTo>
                    <a:pt x="822" y="1119"/>
                    <a:pt x="1132" y="810"/>
                    <a:pt x="1501" y="810"/>
                  </a:cubicBezTo>
                  <a:close/>
                  <a:moveTo>
                    <a:pt x="1501" y="0"/>
                  </a:moveTo>
                  <a:cubicBezTo>
                    <a:pt x="667" y="0"/>
                    <a:pt x="0" y="667"/>
                    <a:pt x="0" y="1500"/>
                  </a:cubicBezTo>
                  <a:lnTo>
                    <a:pt x="0" y="12394"/>
                  </a:lnTo>
                  <a:cubicBezTo>
                    <a:pt x="0" y="13228"/>
                    <a:pt x="667" y="13907"/>
                    <a:pt x="1501" y="13907"/>
                  </a:cubicBezTo>
                  <a:lnTo>
                    <a:pt x="12395" y="13907"/>
                  </a:lnTo>
                  <a:cubicBezTo>
                    <a:pt x="13228" y="13907"/>
                    <a:pt x="13907" y="13228"/>
                    <a:pt x="13907" y="12394"/>
                  </a:cubicBezTo>
                  <a:lnTo>
                    <a:pt x="13907" y="1500"/>
                  </a:lnTo>
                  <a:cubicBezTo>
                    <a:pt x="13883" y="667"/>
                    <a:pt x="13216" y="0"/>
                    <a:pt x="1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4"/>
            <p:cNvSpPr/>
            <p:nvPr/>
          </p:nvSpPr>
          <p:spPr>
            <a:xfrm>
              <a:off x="3602238" y="2181050"/>
              <a:ext cx="217600" cy="19975"/>
            </a:xfrm>
            <a:custGeom>
              <a:avLst/>
              <a:gdLst/>
              <a:ahLst/>
              <a:cxnLst/>
              <a:rect l="l" t="t" r="r" b="b"/>
              <a:pathLst>
                <a:path w="8704" h="799" extrusionOk="0">
                  <a:moveTo>
                    <a:pt x="441" y="1"/>
                  </a:moveTo>
                  <a:cubicBezTo>
                    <a:pt x="238" y="1"/>
                    <a:pt x="48" y="144"/>
                    <a:pt x="24" y="358"/>
                  </a:cubicBezTo>
                  <a:cubicBezTo>
                    <a:pt x="0" y="596"/>
                    <a:pt x="191" y="798"/>
                    <a:pt x="429" y="798"/>
                  </a:cubicBezTo>
                  <a:lnTo>
                    <a:pt x="8251" y="798"/>
                  </a:lnTo>
                  <a:cubicBezTo>
                    <a:pt x="8465" y="798"/>
                    <a:pt x="8644" y="656"/>
                    <a:pt x="8668" y="441"/>
                  </a:cubicBezTo>
                  <a:cubicBezTo>
                    <a:pt x="8704" y="203"/>
                    <a:pt x="8513" y="1"/>
                    <a:pt x="8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4"/>
            <p:cNvSpPr/>
            <p:nvPr/>
          </p:nvSpPr>
          <p:spPr>
            <a:xfrm>
              <a:off x="3645688" y="2137000"/>
              <a:ext cx="130700" cy="20275"/>
            </a:xfrm>
            <a:custGeom>
              <a:avLst/>
              <a:gdLst/>
              <a:ahLst/>
              <a:cxnLst/>
              <a:rect l="l" t="t" r="r" b="b"/>
              <a:pathLst>
                <a:path w="5228" h="811" extrusionOk="0">
                  <a:moveTo>
                    <a:pt x="441" y="1"/>
                  </a:moveTo>
                  <a:cubicBezTo>
                    <a:pt x="238" y="1"/>
                    <a:pt x="60" y="155"/>
                    <a:pt x="24" y="358"/>
                  </a:cubicBezTo>
                  <a:cubicBezTo>
                    <a:pt x="0" y="596"/>
                    <a:pt x="191" y="810"/>
                    <a:pt x="429" y="810"/>
                  </a:cubicBezTo>
                  <a:lnTo>
                    <a:pt x="4787" y="810"/>
                  </a:lnTo>
                  <a:cubicBezTo>
                    <a:pt x="5025" y="810"/>
                    <a:pt x="5227" y="596"/>
                    <a:pt x="5191" y="358"/>
                  </a:cubicBezTo>
                  <a:cubicBezTo>
                    <a:pt x="5168" y="155"/>
                    <a:pt x="4989" y="1"/>
                    <a:pt x="4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4"/>
            <p:cNvSpPr/>
            <p:nvPr/>
          </p:nvSpPr>
          <p:spPr>
            <a:xfrm>
              <a:off x="3580788" y="1940850"/>
              <a:ext cx="259875" cy="172650"/>
            </a:xfrm>
            <a:custGeom>
              <a:avLst/>
              <a:gdLst/>
              <a:ahLst/>
              <a:cxnLst/>
              <a:rect l="l" t="t" r="r" b="b"/>
              <a:pathLst>
                <a:path w="10395" h="6906" extrusionOk="0">
                  <a:moveTo>
                    <a:pt x="2799" y="810"/>
                  </a:moveTo>
                  <a:lnTo>
                    <a:pt x="810" y="4846"/>
                  </a:lnTo>
                  <a:lnTo>
                    <a:pt x="810" y="810"/>
                  </a:lnTo>
                  <a:close/>
                  <a:moveTo>
                    <a:pt x="9609" y="810"/>
                  </a:moveTo>
                  <a:lnTo>
                    <a:pt x="9609" y="5215"/>
                  </a:lnTo>
                  <a:lnTo>
                    <a:pt x="7311" y="1905"/>
                  </a:lnTo>
                  <a:cubicBezTo>
                    <a:pt x="7240" y="1810"/>
                    <a:pt x="7121" y="1727"/>
                    <a:pt x="6990" y="1727"/>
                  </a:cubicBezTo>
                  <a:cubicBezTo>
                    <a:pt x="6847" y="1727"/>
                    <a:pt x="6728" y="1786"/>
                    <a:pt x="6656" y="1905"/>
                  </a:cubicBezTo>
                  <a:lnTo>
                    <a:pt x="5513" y="3537"/>
                  </a:lnTo>
                  <a:lnTo>
                    <a:pt x="4168" y="810"/>
                  </a:lnTo>
                  <a:close/>
                  <a:moveTo>
                    <a:pt x="3477" y="1334"/>
                  </a:moveTo>
                  <a:lnTo>
                    <a:pt x="5823" y="6108"/>
                  </a:lnTo>
                  <a:lnTo>
                    <a:pt x="1120" y="6108"/>
                  </a:lnTo>
                  <a:lnTo>
                    <a:pt x="3477" y="1334"/>
                  </a:lnTo>
                  <a:close/>
                  <a:moveTo>
                    <a:pt x="6954" y="2882"/>
                  </a:moveTo>
                  <a:lnTo>
                    <a:pt x="9204" y="6120"/>
                  </a:lnTo>
                  <a:lnTo>
                    <a:pt x="6728" y="6120"/>
                  </a:lnTo>
                  <a:lnTo>
                    <a:pt x="6728" y="6108"/>
                  </a:lnTo>
                  <a:lnTo>
                    <a:pt x="5882" y="4394"/>
                  </a:lnTo>
                  <a:lnTo>
                    <a:pt x="6954" y="2882"/>
                  </a:ln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lnTo>
                    <a:pt x="1" y="6501"/>
                  </a:lnTo>
                  <a:cubicBezTo>
                    <a:pt x="1" y="6727"/>
                    <a:pt x="179" y="6906"/>
                    <a:pt x="406" y="6906"/>
                  </a:cubicBezTo>
                  <a:lnTo>
                    <a:pt x="9978" y="6906"/>
                  </a:lnTo>
                  <a:cubicBezTo>
                    <a:pt x="10204" y="6906"/>
                    <a:pt x="10383" y="6727"/>
                    <a:pt x="10383" y="6501"/>
                  </a:cubicBezTo>
                  <a:lnTo>
                    <a:pt x="10383" y="405"/>
                  </a:lnTo>
                  <a:cubicBezTo>
                    <a:pt x="10395" y="179"/>
                    <a:pt x="10216" y="0"/>
                    <a:pt x="9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44"/>
          <p:cNvSpPr/>
          <p:nvPr/>
        </p:nvSpPr>
        <p:spPr>
          <a:xfrm>
            <a:off x="1545925" y="1231513"/>
            <a:ext cx="353350" cy="347975"/>
          </a:xfrm>
          <a:custGeom>
            <a:avLst/>
            <a:gdLst/>
            <a:ahLst/>
            <a:cxnLst/>
            <a:rect l="l" t="t" r="r" b="b"/>
            <a:pathLst>
              <a:path w="14134" h="13919" extrusionOk="0">
                <a:moveTo>
                  <a:pt x="12812" y="8644"/>
                </a:moveTo>
                <a:cubicBezTo>
                  <a:pt x="12943" y="8644"/>
                  <a:pt x="13026" y="8692"/>
                  <a:pt x="13085" y="8763"/>
                </a:cubicBezTo>
                <a:cubicBezTo>
                  <a:pt x="13181" y="8846"/>
                  <a:pt x="13193" y="8965"/>
                  <a:pt x="13169" y="9085"/>
                </a:cubicBezTo>
                <a:lnTo>
                  <a:pt x="12347" y="12323"/>
                </a:lnTo>
                <a:lnTo>
                  <a:pt x="11526" y="9085"/>
                </a:lnTo>
                <a:cubicBezTo>
                  <a:pt x="11502" y="8965"/>
                  <a:pt x="11514" y="8846"/>
                  <a:pt x="11573" y="8763"/>
                </a:cubicBezTo>
                <a:cubicBezTo>
                  <a:pt x="11633" y="8692"/>
                  <a:pt x="11740" y="8644"/>
                  <a:pt x="11859" y="8644"/>
                </a:cubicBezTo>
                <a:close/>
                <a:moveTo>
                  <a:pt x="12728" y="834"/>
                </a:moveTo>
                <a:cubicBezTo>
                  <a:pt x="12847" y="834"/>
                  <a:pt x="12978" y="881"/>
                  <a:pt x="13062" y="964"/>
                </a:cubicBezTo>
                <a:cubicBezTo>
                  <a:pt x="13240" y="1143"/>
                  <a:pt x="13240" y="1441"/>
                  <a:pt x="13062" y="1619"/>
                </a:cubicBezTo>
                <a:lnTo>
                  <a:pt x="12085" y="2608"/>
                </a:lnTo>
                <a:lnTo>
                  <a:pt x="1786" y="12906"/>
                </a:lnTo>
                <a:cubicBezTo>
                  <a:pt x="1691" y="12990"/>
                  <a:pt x="1572" y="13037"/>
                  <a:pt x="1453" y="13037"/>
                </a:cubicBezTo>
                <a:cubicBezTo>
                  <a:pt x="1334" y="13037"/>
                  <a:pt x="1215" y="12990"/>
                  <a:pt x="1120" y="12906"/>
                </a:cubicBezTo>
                <a:cubicBezTo>
                  <a:pt x="941" y="12728"/>
                  <a:pt x="941" y="12430"/>
                  <a:pt x="1120" y="12252"/>
                </a:cubicBezTo>
                <a:lnTo>
                  <a:pt x="12407" y="964"/>
                </a:lnTo>
                <a:cubicBezTo>
                  <a:pt x="12490" y="881"/>
                  <a:pt x="12609" y="834"/>
                  <a:pt x="12728" y="834"/>
                </a:cubicBezTo>
                <a:close/>
                <a:moveTo>
                  <a:pt x="12716" y="0"/>
                </a:moveTo>
                <a:cubicBezTo>
                  <a:pt x="12383" y="0"/>
                  <a:pt x="12050" y="131"/>
                  <a:pt x="11811" y="369"/>
                </a:cubicBezTo>
                <a:lnTo>
                  <a:pt x="489" y="11704"/>
                </a:lnTo>
                <a:cubicBezTo>
                  <a:pt x="0" y="12192"/>
                  <a:pt x="0" y="13014"/>
                  <a:pt x="489" y="13502"/>
                </a:cubicBezTo>
                <a:cubicBezTo>
                  <a:pt x="728" y="13741"/>
                  <a:pt x="1048" y="13880"/>
                  <a:pt x="1395" y="13880"/>
                </a:cubicBezTo>
                <a:cubicBezTo>
                  <a:pt x="1445" y="13880"/>
                  <a:pt x="1497" y="13877"/>
                  <a:pt x="1548" y="13871"/>
                </a:cubicBezTo>
                <a:cubicBezTo>
                  <a:pt x="1846" y="13847"/>
                  <a:pt x="2108" y="13704"/>
                  <a:pt x="2322" y="13502"/>
                </a:cubicBezTo>
                <a:lnTo>
                  <a:pt x="11966" y="3858"/>
                </a:lnTo>
                <a:lnTo>
                  <a:pt x="11966" y="7144"/>
                </a:lnTo>
                <a:lnTo>
                  <a:pt x="11371" y="6441"/>
                </a:lnTo>
                <a:cubicBezTo>
                  <a:pt x="11288" y="6346"/>
                  <a:pt x="11178" y="6298"/>
                  <a:pt x="11066" y="6298"/>
                </a:cubicBezTo>
                <a:cubicBezTo>
                  <a:pt x="10969" y="6298"/>
                  <a:pt x="10870" y="6334"/>
                  <a:pt x="10788" y="6406"/>
                </a:cubicBezTo>
                <a:cubicBezTo>
                  <a:pt x="10609" y="6548"/>
                  <a:pt x="10597" y="6799"/>
                  <a:pt x="10740" y="6977"/>
                </a:cubicBezTo>
                <a:lnTo>
                  <a:pt x="11514" y="7906"/>
                </a:lnTo>
                <a:cubicBezTo>
                  <a:pt x="11276" y="7965"/>
                  <a:pt x="11085" y="8096"/>
                  <a:pt x="10930" y="8287"/>
                </a:cubicBezTo>
                <a:cubicBezTo>
                  <a:pt x="10728" y="8561"/>
                  <a:pt x="10657" y="8930"/>
                  <a:pt x="10740" y="9299"/>
                </a:cubicBezTo>
                <a:lnTo>
                  <a:pt x="11728" y="13216"/>
                </a:lnTo>
                <a:cubicBezTo>
                  <a:pt x="11847" y="13680"/>
                  <a:pt x="12050" y="13918"/>
                  <a:pt x="12347" y="13918"/>
                </a:cubicBezTo>
                <a:cubicBezTo>
                  <a:pt x="12645" y="13918"/>
                  <a:pt x="12859" y="13680"/>
                  <a:pt x="12978" y="13216"/>
                </a:cubicBezTo>
                <a:lnTo>
                  <a:pt x="13955" y="9299"/>
                </a:lnTo>
                <a:cubicBezTo>
                  <a:pt x="14050" y="8930"/>
                  <a:pt x="13966" y="8573"/>
                  <a:pt x="13764" y="8287"/>
                </a:cubicBezTo>
                <a:cubicBezTo>
                  <a:pt x="13645" y="8096"/>
                  <a:pt x="13431" y="7965"/>
                  <a:pt x="13216" y="7894"/>
                </a:cubicBezTo>
                <a:lnTo>
                  <a:pt x="13990" y="6965"/>
                </a:lnTo>
                <a:cubicBezTo>
                  <a:pt x="14133" y="6787"/>
                  <a:pt x="14109" y="6537"/>
                  <a:pt x="13943" y="6382"/>
                </a:cubicBezTo>
                <a:cubicBezTo>
                  <a:pt x="13864" y="6319"/>
                  <a:pt x="13771" y="6288"/>
                  <a:pt x="13678" y="6288"/>
                </a:cubicBezTo>
                <a:cubicBezTo>
                  <a:pt x="13561" y="6288"/>
                  <a:pt x="13446" y="6337"/>
                  <a:pt x="13359" y="6429"/>
                </a:cubicBezTo>
                <a:lnTo>
                  <a:pt x="12764" y="7132"/>
                </a:lnTo>
                <a:lnTo>
                  <a:pt x="12764" y="3036"/>
                </a:lnTo>
                <a:lnTo>
                  <a:pt x="13633" y="2179"/>
                </a:lnTo>
                <a:cubicBezTo>
                  <a:pt x="14121" y="1679"/>
                  <a:pt x="14121" y="869"/>
                  <a:pt x="13633" y="369"/>
                </a:cubicBezTo>
                <a:cubicBezTo>
                  <a:pt x="13395" y="131"/>
                  <a:pt x="13062" y="0"/>
                  <a:pt x="1271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4"/>
          <p:cNvSpPr/>
          <p:nvPr/>
        </p:nvSpPr>
        <p:spPr>
          <a:xfrm>
            <a:off x="7254850" y="1296050"/>
            <a:ext cx="347075" cy="347075"/>
          </a:xfrm>
          <a:custGeom>
            <a:avLst/>
            <a:gdLst/>
            <a:ahLst/>
            <a:cxnLst/>
            <a:rect l="l" t="t" r="r" b="b"/>
            <a:pathLst>
              <a:path w="13883" h="13883" extrusionOk="0">
                <a:moveTo>
                  <a:pt x="2215" y="1822"/>
                </a:moveTo>
                <a:cubicBezTo>
                  <a:pt x="2370" y="3679"/>
                  <a:pt x="2798" y="5394"/>
                  <a:pt x="3477" y="6751"/>
                </a:cubicBezTo>
                <a:cubicBezTo>
                  <a:pt x="3584" y="6977"/>
                  <a:pt x="3703" y="7180"/>
                  <a:pt x="3822" y="7370"/>
                </a:cubicBezTo>
                <a:cubicBezTo>
                  <a:pt x="3143" y="7120"/>
                  <a:pt x="2512" y="6584"/>
                  <a:pt x="1989" y="5810"/>
                </a:cubicBezTo>
                <a:cubicBezTo>
                  <a:pt x="1274" y="4739"/>
                  <a:pt x="857" y="3334"/>
                  <a:pt x="798" y="1822"/>
                </a:cubicBezTo>
                <a:close/>
                <a:moveTo>
                  <a:pt x="13049" y="1822"/>
                </a:moveTo>
                <a:cubicBezTo>
                  <a:pt x="12978" y="3334"/>
                  <a:pt x="12561" y="4739"/>
                  <a:pt x="11847" y="5810"/>
                </a:cubicBezTo>
                <a:cubicBezTo>
                  <a:pt x="11323" y="6584"/>
                  <a:pt x="10704" y="7120"/>
                  <a:pt x="10025" y="7370"/>
                </a:cubicBezTo>
                <a:cubicBezTo>
                  <a:pt x="10144" y="7180"/>
                  <a:pt x="10263" y="6965"/>
                  <a:pt x="10371" y="6763"/>
                </a:cubicBezTo>
                <a:cubicBezTo>
                  <a:pt x="11049" y="5394"/>
                  <a:pt x="11490" y="3679"/>
                  <a:pt x="11633" y="1822"/>
                </a:cubicBezTo>
                <a:close/>
                <a:moveTo>
                  <a:pt x="10847" y="810"/>
                </a:moveTo>
                <a:cubicBezTo>
                  <a:pt x="10799" y="2917"/>
                  <a:pt x="10371" y="4882"/>
                  <a:pt x="9609" y="6382"/>
                </a:cubicBezTo>
                <a:cubicBezTo>
                  <a:pt x="9359" y="6882"/>
                  <a:pt x="9085" y="7310"/>
                  <a:pt x="8787" y="7656"/>
                </a:cubicBezTo>
                <a:cubicBezTo>
                  <a:pt x="8775" y="7668"/>
                  <a:pt x="8763" y="7691"/>
                  <a:pt x="8751" y="7715"/>
                </a:cubicBezTo>
                <a:cubicBezTo>
                  <a:pt x="8477" y="8049"/>
                  <a:pt x="8180" y="8311"/>
                  <a:pt x="7858" y="8465"/>
                </a:cubicBezTo>
                <a:cubicBezTo>
                  <a:pt x="7846" y="8489"/>
                  <a:pt x="7823" y="8489"/>
                  <a:pt x="7799" y="8501"/>
                </a:cubicBezTo>
                <a:cubicBezTo>
                  <a:pt x="7513" y="8644"/>
                  <a:pt x="7215" y="8727"/>
                  <a:pt x="6918" y="8727"/>
                </a:cubicBezTo>
                <a:cubicBezTo>
                  <a:pt x="6620" y="8727"/>
                  <a:pt x="6322" y="8644"/>
                  <a:pt x="6037" y="8501"/>
                </a:cubicBezTo>
                <a:cubicBezTo>
                  <a:pt x="6025" y="8489"/>
                  <a:pt x="6013" y="8489"/>
                  <a:pt x="5977" y="8465"/>
                </a:cubicBezTo>
                <a:cubicBezTo>
                  <a:pt x="5668" y="8311"/>
                  <a:pt x="5358" y="8049"/>
                  <a:pt x="5060" y="7715"/>
                </a:cubicBezTo>
                <a:cubicBezTo>
                  <a:pt x="5037" y="7691"/>
                  <a:pt x="5025" y="7668"/>
                  <a:pt x="5013" y="7656"/>
                </a:cubicBezTo>
                <a:cubicBezTo>
                  <a:pt x="4727" y="7310"/>
                  <a:pt x="4441" y="6882"/>
                  <a:pt x="4191" y="6382"/>
                </a:cubicBezTo>
                <a:cubicBezTo>
                  <a:pt x="3453" y="4894"/>
                  <a:pt x="3012" y="2917"/>
                  <a:pt x="2953" y="810"/>
                </a:cubicBezTo>
                <a:close/>
                <a:moveTo>
                  <a:pt x="7620" y="9454"/>
                </a:moveTo>
                <a:lnTo>
                  <a:pt x="7620" y="10906"/>
                </a:lnTo>
                <a:lnTo>
                  <a:pt x="6251" y="10906"/>
                </a:lnTo>
                <a:lnTo>
                  <a:pt x="6251" y="9454"/>
                </a:lnTo>
                <a:cubicBezTo>
                  <a:pt x="6477" y="9513"/>
                  <a:pt x="6692" y="9537"/>
                  <a:pt x="6930" y="9537"/>
                </a:cubicBezTo>
                <a:cubicBezTo>
                  <a:pt x="7168" y="9537"/>
                  <a:pt x="7394" y="9513"/>
                  <a:pt x="7620" y="9454"/>
                </a:cubicBezTo>
                <a:close/>
                <a:moveTo>
                  <a:pt x="9097" y="11716"/>
                </a:moveTo>
                <a:cubicBezTo>
                  <a:pt x="9478" y="11716"/>
                  <a:pt x="9775" y="12025"/>
                  <a:pt x="9775" y="12394"/>
                </a:cubicBezTo>
                <a:lnTo>
                  <a:pt x="9775" y="13073"/>
                </a:lnTo>
                <a:lnTo>
                  <a:pt x="4048" y="13073"/>
                </a:lnTo>
                <a:lnTo>
                  <a:pt x="4048" y="12394"/>
                </a:lnTo>
                <a:cubicBezTo>
                  <a:pt x="4048" y="12025"/>
                  <a:pt x="4358" y="11716"/>
                  <a:pt x="4727" y="11716"/>
                </a:cubicBezTo>
                <a:close/>
                <a:moveTo>
                  <a:pt x="2572" y="0"/>
                </a:moveTo>
                <a:cubicBezTo>
                  <a:pt x="2346" y="0"/>
                  <a:pt x="2167" y="179"/>
                  <a:pt x="2167" y="405"/>
                </a:cubicBezTo>
                <a:cubicBezTo>
                  <a:pt x="2167" y="595"/>
                  <a:pt x="2167" y="798"/>
                  <a:pt x="2179" y="1000"/>
                </a:cubicBezTo>
                <a:lnTo>
                  <a:pt x="310" y="1000"/>
                </a:lnTo>
                <a:cubicBezTo>
                  <a:pt x="143" y="1000"/>
                  <a:pt x="12" y="1131"/>
                  <a:pt x="12" y="1286"/>
                </a:cubicBezTo>
                <a:cubicBezTo>
                  <a:pt x="0" y="3155"/>
                  <a:pt x="476" y="4917"/>
                  <a:pt x="1346" y="6251"/>
                </a:cubicBezTo>
                <a:cubicBezTo>
                  <a:pt x="2203" y="7537"/>
                  <a:pt x="3334" y="8275"/>
                  <a:pt x="4560" y="8346"/>
                </a:cubicBezTo>
                <a:cubicBezTo>
                  <a:pt x="4846" y="8644"/>
                  <a:pt x="5132" y="8906"/>
                  <a:pt x="5441" y="9096"/>
                </a:cubicBezTo>
                <a:lnTo>
                  <a:pt x="5441" y="10906"/>
                </a:lnTo>
                <a:lnTo>
                  <a:pt x="4358" y="10906"/>
                </a:lnTo>
                <a:cubicBezTo>
                  <a:pt x="3763" y="10906"/>
                  <a:pt x="3274" y="11406"/>
                  <a:pt x="3274" y="12002"/>
                </a:cubicBezTo>
                <a:lnTo>
                  <a:pt x="3274" y="13085"/>
                </a:lnTo>
                <a:lnTo>
                  <a:pt x="3108" y="13085"/>
                </a:lnTo>
                <a:cubicBezTo>
                  <a:pt x="3060" y="13085"/>
                  <a:pt x="3012" y="13097"/>
                  <a:pt x="2989" y="13133"/>
                </a:cubicBezTo>
                <a:cubicBezTo>
                  <a:pt x="2655" y="13466"/>
                  <a:pt x="2893" y="13883"/>
                  <a:pt x="3239" y="13883"/>
                </a:cubicBezTo>
                <a:lnTo>
                  <a:pt x="10787" y="13883"/>
                </a:lnTo>
                <a:cubicBezTo>
                  <a:pt x="10835" y="13883"/>
                  <a:pt x="10871" y="13871"/>
                  <a:pt x="10906" y="13847"/>
                </a:cubicBezTo>
                <a:cubicBezTo>
                  <a:pt x="11240" y="13502"/>
                  <a:pt x="10990" y="13085"/>
                  <a:pt x="10656" y="13085"/>
                </a:cubicBezTo>
                <a:lnTo>
                  <a:pt x="10621" y="13085"/>
                </a:lnTo>
                <a:lnTo>
                  <a:pt x="10621" y="12418"/>
                </a:lnTo>
                <a:cubicBezTo>
                  <a:pt x="10621" y="11585"/>
                  <a:pt x="9954" y="10906"/>
                  <a:pt x="9120" y="10906"/>
                </a:cubicBezTo>
                <a:lnTo>
                  <a:pt x="8454" y="10906"/>
                </a:lnTo>
                <a:lnTo>
                  <a:pt x="8454" y="9096"/>
                </a:lnTo>
                <a:cubicBezTo>
                  <a:pt x="8763" y="8906"/>
                  <a:pt x="9049" y="8668"/>
                  <a:pt x="9335" y="8346"/>
                </a:cubicBezTo>
                <a:cubicBezTo>
                  <a:pt x="10549" y="8275"/>
                  <a:pt x="11692" y="7549"/>
                  <a:pt x="12537" y="6251"/>
                </a:cubicBezTo>
                <a:cubicBezTo>
                  <a:pt x="13407" y="4953"/>
                  <a:pt x="13883" y="3227"/>
                  <a:pt x="13883" y="1405"/>
                </a:cubicBezTo>
                <a:cubicBezTo>
                  <a:pt x="13859" y="1191"/>
                  <a:pt x="13657" y="1000"/>
                  <a:pt x="13430" y="1000"/>
                </a:cubicBezTo>
                <a:lnTo>
                  <a:pt x="11680" y="1000"/>
                </a:lnTo>
                <a:cubicBezTo>
                  <a:pt x="11680" y="798"/>
                  <a:pt x="11692" y="595"/>
                  <a:pt x="11692" y="405"/>
                </a:cubicBezTo>
                <a:cubicBezTo>
                  <a:pt x="11692" y="179"/>
                  <a:pt x="11514" y="0"/>
                  <a:pt x="112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4"/>
          <p:cNvSpPr txBox="1">
            <a:spLocks noGrp="1"/>
          </p:cNvSpPr>
          <p:nvPr>
            <p:ph type="subTitle" idx="2"/>
          </p:nvPr>
        </p:nvSpPr>
        <p:spPr>
          <a:xfrm>
            <a:off x="503775" y="2169650"/>
            <a:ext cx="2438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err="1"/>
              <a:t>Ressources</a:t>
            </a:r>
            <a:r>
              <a:rPr lang="en" dirty="0"/>
              <a:t> </a:t>
            </a:r>
            <a:r>
              <a:rPr lang="en" dirty="0" err="1"/>
              <a:t>Clés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"/>
          <p:cNvSpPr/>
          <p:nvPr/>
        </p:nvSpPr>
        <p:spPr>
          <a:xfrm>
            <a:off x="4758113" y="3177800"/>
            <a:ext cx="3490200" cy="171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5"/>
          <p:cNvSpPr/>
          <p:nvPr/>
        </p:nvSpPr>
        <p:spPr>
          <a:xfrm>
            <a:off x="4855663" y="3271775"/>
            <a:ext cx="3299400" cy="15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5"/>
          <p:cNvSpPr/>
          <p:nvPr/>
        </p:nvSpPr>
        <p:spPr>
          <a:xfrm>
            <a:off x="892013" y="3177800"/>
            <a:ext cx="3490200" cy="171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5"/>
          <p:cNvSpPr/>
          <p:nvPr/>
        </p:nvSpPr>
        <p:spPr>
          <a:xfrm>
            <a:off x="989563" y="3271775"/>
            <a:ext cx="3299400" cy="15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5"/>
          <p:cNvSpPr/>
          <p:nvPr/>
        </p:nvSpPr>
        <p:spPr>
          <a:xfrm>
            <a:off x="892013" y="1128450"/>
            <a:ext cx="3490200" cy="171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5"/>
          <p:cNvSpPr/>
          <p:nvPr/>
        </p:nvSpPr>
        <p:spPr>
          <a:xfrm>
            <a:off x="989563" y="1222425"/>
            <a:ext cx="3299400" cy="15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5"/>
          <p:cNvSpPr/>
          <p:nvPr/>
        </p:nvSpPr>
        <p:spPr>
          <a:xfrm>
            <a:off x="4755650" y="1128450"/>
            <a:ext cx="3490200" cy="1714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5"/>
          <p:cNvSpPr/>
          <p:nvPr/>
        </p:nvSpPr>
        <p:spPr>
          <a:xfrm>
            <a:off x="4853175" y="1222425"/>
            <a:ext cx="3299400" cy="1531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5"/>
          <p:cNvSpPr/>
          <p:nvPr/>
        </p:nvSpPr>
        <p:spPr>
          <a:xfrm>
            <a:off x="2245000" y="2912977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5"/>
          <p:cNvSpPr/>
          <p:nvPr/>
        </p:nvSpPr>
        <p:spPr>
          <a:xfrm>
            <a:off x="2317853" y="298583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5"/>
          <p:cNvSpPr/>
          <p:nvPr/>
        </p:nvSpPr>
        <p:spPr>
          <a:xfrm>
            <a:off x="2245000" y="910477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5"/>
          <p:cNvSpPr/>
          <p:nvPr/>
        </p:nvSpPr>
        <p:spPr>
          <a:xfrm>
            <a:off x="2317853" y="983342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5"/>
          <p:cNvSpPr/>
          <p:nvPr/>
        </p:nvSpPr>
        <p:spPr>
          <a:xfrm>
            <a:off x="6103625" y="2912777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5"/>
          <p:cNvSpPr/>
          <p:nvPr/>
        </p:nvSpPr>
        <p:spPr>
          <a:xfrm>
            <a:off x="6176478" y="2985630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5"/>
          <p:cNvSpPr/>
          <p:nvPr/>
        </p:nvSpPr>
        <p:spPr>
          <a:xfrm>
            <a:off x="6103425" y="910302"/>
            <a:ext cx="795300" cy="79530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5"/>
          <p:cNvSpPr/>
          <p:nvPr/>
        </p:nvSpPr>
        <p:spPr>
          <a:xfrm>
            <a:off x="6176278" y="983155"/>
            <a:ext cx="649200" cy="6492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rgbClr val="F0F0F3"/>
              </a:gs>
            </a:gsLst>
            <a:lin ang="5400012" scaled="0"/>
          </a:gradFill>
          <a:ln>
            <a:noFill/>
          </a:ln>
          <a:effectLst>
            <a:outerShdw blurRad="571500" dist="142875" dir="51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Désirabilité</a:t>
            </a:r>
            <a:endParaRPr lang="en-US" dirty="0" err="1"/>
          </a:p>
        </p:txBody>
      </p:sp>
      <p:sp>
        <p:nvSpPr>
          <p:cNvPr id="555" name="Google Shape;555;p45"/>
          <p:cNvSpPr txBox="1">
            <a:spLocks noGrp="1"/>
          </p:cNvSpPr>
          <p:nvPr>
            <p:ph type="subTitle" idx="3"/>
          </p:nvPr>
        </p:nvSpPr>
        <p:spPr>
          <a:xfrm>
            <a:off x="4938625" y="2121225"/>
            <a:ext cx="3125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-127000"/>
            <a:endParaRPr lang="en" dirty="0"/>
          </a:p>
          <a:p>
            <a:pPr marL="127000" lvl="0" indent="-127000" algn="ctr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556" name="Google Shape;556;p45"/>
          <p:cNvSpPr txBox="1">
            <a:spLocks noGrp="1"/>
          </p:cNvSpPr>
          <p:nvPr>
            <p:ph type="subTitle" idx="4"/>
          </p:nvPr>
        </p:nvSpPr>
        <p:spPr>
          <a:xfrm>
            <a:off x="4938625" y="1750425"/>
            <a:ext cx="3125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Segments Clients</a:t>
            </a:r>
            <a:endParaRPr lang="en-US" dirty="0"/>
          </a:p>
        </p:txBody>
      </p:sp>
      <p:sp>
        <p:nvSpPr>
          <p:cNvPr id="558" name="Google Shape;558;p45"/>
          <p:cNvSpPr txBox="1">
            <a:spLocks noGrp="1"/>
          </p:cNvSpPr>
          <p:nvPr>
            <p:ph type="subTitle" idx="6"/>
          </p:nvPr>
        </p:nvSpPr>
        <p:spPr>
          <a:xfrm>
            <a:off x="1081625" y="3750625"/>
            <a:ext cx="3122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Canaux</a:t>
            </a:r>
            <a:endParaRPr lang="en-US" dirty="0" err="1"/>
          </a:p>
        </p:txBody>
      </p:sp>
      <p:sp>
        <p:nvSpPr>
          <p:cNvPr id="559" name="Google Shape;559;p45"/>
          <p:cNvSpPr txBox="1">
            <a:spLocks noGrp="1"/>
          </p:cNvSpPr>
          <p:nvPr>
            <p:ph type="subTitle" idx="7"/>
          </p:nvPr>
        </p:nvSpPr>
        <p:spPr>
          <a:xfrm>
            <a:off x="4938625" y="4121425"/>
            <a:ext cx="31257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5080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indent="50800"/>
            <a:endParaRPr lang="en" dirty="0"/>
          </a:p>
        </p:txBody>
      </p:sp>
      <p:sp>
        <p:nvSpPr>
          <p:cNvPr id="560" name="Google Shape;560;p45"/>
          <p:cNvSpPr txBox="1">
            <a:spLocks noGrp="1"/>
          </p:cNvSpPr>
          <p:nvPr>
            <p:ph type="subTitle" idx="8"/>
          </p:nvPr>
        </p:nvSpPr>
        <p:spPr>
          <a:xfrm>
            <a:off x="4938625" y="3750625"/>
            <a:ext cx="31257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Relation Client</a:t>
            </a:r>
            <a:endParaRPr lang="en-US" dirty="0"/>
          </a:p>
        </p:txBody>
      </p:sp>
      <p:grpSp>
        <p:nvGrpSpPr>
          <p:cNvPr id="561" name="Google Shape;561;p45"/>
          <p:cNvGrpSpPr/>
          <p:nvPr/>
        </p:nvGrpSpPr>
        <p:grpSpPr>
          <a:xfrm>
            <a:off x="6368900" y="1134713"/>
            <a:ext cx="264350" cy="346075"/>
            <a:chOff x="5507950" y="914663"/>
            <a:chExt cx="264350" cy="346075"/>
          </a:xfrm>
        </p:grpSpPr>
        <p:sp>
          <p:nvSpPr>
            <p:cNvPr id="562" name="Google Shape;562;p45"/>
            <p:cNvSpPr/>
            <p:nvPr/>
          </p:nvSpPr>
          <p:spPr>
            <a:xfrm>
              <a:off x="5569275" y="969013"/>
              <a:ext cx="142000" cy="142300"/>
            </a:xfrm>
            <a:custGeom>
              <a:avLst/>
              <a:gdLst/>
              <a:ahLst/>
              <a:cxnLst/>
              <a:rect l="l" t="t" r="r" b="b"/>
              <a:pathLst>
                <a:path w="5680" h="5692" extrusionOk="0">
                  <a:moveTo>
                    <a:pt x="2834" y="822"/>
                  </a:moveTo>
                  <a:cubicBezTo>
                    <a:pt x="3953" y="822"/>
                    <a:pt x="4858" y="1727"/>
                    <a:pt x="4858" y="2846"/>
                  </a:cubicBezTo>
                  <a:cubicBezTo>
                    <a:pt x="4858" y="3965"/>
                    <a:pt x="3953" y="4870"/>
                    <a:pt x="2834" y="4870"/>
                  </a:cubicBezTo>
                  <a:cubicBezTo>
                    <a:pt x="1727" y="4870"/>
                    <a:pt x="810" y="3965"/>
                    <a:pt x="810" y="2846"/>
                  </a:cubicBezTo>
                  <a:cubicBezTo>
                    <a:pt x="810" y="1727"/>
                    <a:pt x="1727" y="822"/>
                    <a:pt x="2834" y="822"/>
                  </a:cubicBezTo>
                  <a:close/>
                  <a:moveTo>
                    <a:pt x="2834" y="1"/>
                  </a:moveTo>
                  <a:cubicBezTo>
                    <a:pt x="1275" y="1"/>
                    <a:pt x="1" y="1287"/>
                    <a:pt x="1" y="2846"/>
                  </a:cubicBezTo>
                  <a:cubicBezTo>
                    <a:pt x="1" y="4406"/>
                    <a:pt x="1275" y="5692"/>
                    <a:pt x="2834" y="5692"/>
                  </a:cubicBezTo>
                  <a:cubicBezTo>
                    <a:pt x="4406" y="5692"/>
                    <a:pt x="5680" y="4406"/>
                    <a:pt x="5680" y="2846"/>
                  </a:cubicBezTo>
                  <a:cubicBezTo>
                    <a:pt x="5680" y="1287"/>
                    <a:pt x="4418" y="1"/>
                    <a:pt x="2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5507950" y="914663"/>
              <a:ext cx="264350" cy="346075"/>
            </a:xfrm>
            <a:custGeom>
              <a:avLst/>
              <a:gdLst/>
              <a:ahLst/>
              <a:cxnLst/>
              <a:rect l="l" t="t" r="r" b="b"/>
              <a:pathLst>
                <a:path w="10574" h="13843" extrusionOk="0">
                  <a:moveTo>
                    <a:pt x="6645" y="853"/>
                  </a:moveTo>
                  <a:lnTo>
                    <a:pt x="7573" y="1782"/>
                  </a:lnTo>
                  <a:cubicBezTo>
                    <a:pt x="7597" y="1818"/>
                    <a:pt x="7645" y="1841"/>
                    <a:pt x="7669" y="1865"/>
                  </a:cubicBezTo>
                  <a:lnTo>
                    <a:pt x="8847" y="2437"/>
                  </a:lnTo>
                  <a:lnTo>
                    <a:pt x="9038" y="3734"/>
                  </a:lnTo>
                  <a:cubicBezTo>
                    <a:pt x="9038" y="3782"/>
                    <a:pt x="9062" y="3830"/>
                    <a:pt x="9085" y="3865"/>
                  </a:cubicBezTo>
                  <a:lnTo>
                    <a:pt x="9681" y="5032"/>
                  </a:lnTo>
                  <a:lnTo>
                    <a:pt x="9085" y="6175"/>
                  </a:lnTo>
                  <a:lnTo>
                    <a:pt x="9038" y="6318"/>
                  </a:lnTo>
                  <a:lnTo>
                    <a:pt x="8847" y="7604"/>
                  </a:lnTo>
                  <a:lnTo>
                    <a:pt x="7669" y="8187"/>
                  </a:lnTo>
                  <a:cubicBezTo>
                    <a:pt x="7633" y="8199"/>
                    <a:pt x="7597" y="8235"/>
                    <a:pt x="7573" y="8259"/>
                  </a:cubicBezTo>
                  <a:lnTo>
                    <a:pt x="6645" y="9199"/>
                  </a:lnTo>
                  <a:lnTo>
                    <a:pt x="5347" y="8997"/>
                  </a:lnTo>
                  <a:lnTo>
                    <a:pt x="5216" y="8997"/>
                  </a:lnTo>
                  <a:lnTo>
                    <a:pt x="3918" y="9199"/>
                  </a:lnTo>
                  <a:lnTo>
                    <a:pt x="3358" y="8640"/>
                  </a:lnTo>
                  <a:lnTo>
                    <a:pt x="3001" y="8283"/>
                  </a:lnTo>
                  <a:cubicBezTo>
                    <a:pt x="2966" y="8247"/>
                    <a:pt x="2918" y="8211"/>
                    <a:pt x="2894" y="8199"/>
                  </a:cubicBezTo>
                  <a:lnTo>
                    <a:pt x="1715" y="7616"/>
                  </a:lnTo>
                  <a:lnTo>
                    <a:pt x="1525" y="6330"/>
                  </a:lnTo>
                  <a:cubicBezTo>
                    <a:pt x="1525" y="6282"/>
                    <a:pt x="1513" y="6235"/>
                    <a:pt x="1477" y="6199"/>
                  </a:cubicBezTo>
                  <a:lnTo>
                    <a:pt x="882" y="5032"/>
                  </a:lnTo>
                  <a:lnTo>
                    <a:pt x="1477" y="3865"/>
                  </a:lnTo>
                  <a:lnTo>
                    <a:pt x="1525" y="3734"/>
                  </a:lnTo>
                  <a:lnTo>
                    <a:pt x="1715" y="2437"/>
                  </a:lnTo>
                  <a:lnTo>
                    <a:pt x="2894" y="1865"/>
                  </a:lnTo>
                  <a:cubicBezTo>
                    <a:pt x="2942" y="1841"/>
                    <a:pt x="2966" y="1818"/>
                    <a:pt x="3001" y="1782"/>
                  </a:cubicBezTo>
                  <a:lnTo>
                    <a:pt x="3918" y="853"/>
                  </a:lnTo>
                  <a:lnTo>
                    <a:pt x="5216" y="1056"/>
                  </a:lnTo>
                  <a:lnTo>
                    <a:pt x="5347" y="1056"/>
                  </a:lnTo>
                  <a:lnTo>
                    <a:pt x="6645" y="853"/>
                  </a:lnTo>
                  <a:close/>
                  <a:moveTo>
                    <a:pt x="5275" y="9807"/>
                  </a:moveTo>
                  <a:lnTo>
                    <a:pt x="6704" y="10045"/>
                  </a:lnTo>
                  <a:lnTo>
                    <a:pt x="6776" y="10045"/>
                  </a:lnTo>
                  <a:cubicBezTo>
                    <a:pt x="6883" y="10045"/>
                    <a:pt x="6990" y="10009"/>
                    <a:pt x="7073" y="9926"/>
                  </a:cubicBezTo>
                  <a:lnTo>
                    <a:pt x="7073" y="12759"/>
                  </a:lnTo>
                  <a:lnTo>
                    <a:pt x="5466" y="11950"/>
                  </a:lnTo>
                  <a:cubicBezTo>
                    <a:pt x="5406" y="11920"/>
                    <a:pt x="5344" y="11905"/>
                    <a:pt x="5281" y="11905"/>
                  </a:cubicBezTo>
                  <a:cubicBezTo>
                    <a:pt x="5219" y="11905"/>
                    <a:pt x="5156" y="11920"/>
                    <a:pt x="5097" y="11950"/>
                  </a:cubicBezTo>
                  <a:lnTo>
                    <a:pt x="3489" y="12759"/>
                  </a:lnTo>
                  <a:lnTo>
                    <a:pt x="3489" y="9926"/>
                  </a:lnTo>
                  <a:cubicBezTo>
                    <a:pt x="3568" y="10005"/>
                    <a:pt x="3672" y="10051"/>
                    <a:pt x="3779" y="10051"/>
                  </a:cubicBezTo>
                  <a:cubicBezTo>
                    <a:pt x="3802" y="10051"/>
                    <a:pt x="3824" y="10049"/>
                    <a:pt x="3847" y="10045"/>
                  </a:cubicBezTo>
                  <a:lnTo>
                    <a:pt x="5275" y="9807"/>
                  </a:lnTo>
                  <a:close/>
                  <a:moveTo>
                    <a:pt x="3782" y="1"/>
                  </a:moveTo>
                  <a:cubicBezTo>
                    <a:pt x="3678" y="1"/>
                    <a:pt x="3578" y="41"/>
                    <a:pt x="3501" y="127"/>
                  </a:cubicBezTo>
                  <a:lnTo>
                    <a:pt x="2477" y="1151"/>
                  </a:lnTo>
                  <a:lnTo>
                    <a:pt x="1180" y="1806"/>
                  </a:lnTo>
                  <a:cubicBezTo>
                    <a:pt x="1061" y="1865"/>
                    <a:pt x="977" y="1984"/>
                    <a:pt x="953" y="2115"/>
                  </a:cubicBezTo>
                  <a:lnTo>
                    <a:pt x="739" y="3544"/>
                  </a:lnTo>
                  <a:lnTo>
                    <a:pt x="60" y="4842"/>
                  </a:lnTo>
                  <a:cubicBezTo>
                    <a:pt x="1" y="4961"/>
                    <a:pt x="1" y="5092"/>
                    <a:pt x="60" y="5211"/>
                  </a:cubicBezTo>
                  <a:lnTo>
                    <a:pt x="739" y="6509"/>
                  </a:lnTo>
                  <a:lnTo>
                    <a:pt x="953" y="7937"/>
                  </a:lnTo>
                  <a:cubicBezTo>
                    <a:pt x="977" y="8068"/>
                    <a:pt x="1061" y="8187"/>
                    <a:pt x="1180" y="8247"/>
                  </a:cubicBezTo>
                  <a:lnTo>
                    <a:pt x="2477" y="8902"/>
                  </a:lnTo>
                  <a:lnTo>
                    <a:pt x="2668" y="9092"/>
                  </a:lnTo>
                  <a:lnTo>
                    <a:pt x="2668" y="13426"/>
                  </a:lnTo>
                  <a:cubicBezTo>
                    <a:pt x="2668" y="13569"/>
                    <a:pt x="2739" y="13700"/>
                    <a:pt x="2858" y="13783"/>
                  </a:cubicBezTo>
                  <a:cubicBezTo>
                    <a:pt x="2918" y="13831"/>
                    <a:pt x="3001" y="13843"/>
                    <a:pt x="3085" y="13843"/>
                  </a:cubicBezTo>
                  <a:cubicBezTo>
                    <a:pt x="3144" y="13843"/>
                    <a:pt x="3204" y="13831"/>
                    <a:pt x="3263" y="13795"/>
                  </a:cubicBezTo>
                  <a:lnTo>
                    <a:pt x="5287" y="12783"/>
                  </a:lnTo>
                  <a:lnTo>
                    <a:pt x="7311" y="13795"/>
                  </a:lnTo>
                  <a:cubicBezTo>
                    <a:pt x="7374" y="13824"/>
                    <a:pt x="7442" y="13838"/>
                    <a:pt x="7509" y="13838"/>
                  </a:cubicBezTo>
                  <a:cubicBezTo>
                    <a:pt x="7582" y="13838"/>
                    <a:pt x="7654" y="13821"/>
                    <a:pt x="7716" y="13783"/>
                  </a:cubicBezTo>
                  <a:cubicBezTo>
                    <a:pt x="7835" y="13712"/>
                    <a:pt x="7907" y="13569"/>
                    <a:pt x="7907" y="13426"/>
                  </a:cubicBezTo>
                  <a:lnTo>
                    <a:pt x="7907" y="9092"/>
                  </a:lnTo>
                  <a:lnTo>
                    <a:pt x="8097" y="8902"/>
                  </a:lnTo>
                  <a:lnTo>
                    <a:pt x="9395" y="8247"/>
                  </a:lnTo>
                  <a:cubicBezTo>
                    <a:pt x="9514" y="8187"/>
                    <a:pt x="9609" y="8068"/>
                    <a:pt x="9621" y="7937"/>
                  </a:cubicBezTo>
                  <a:lnTo>
                    <a:pt x="9847" y="6509"/>
                  </a:lnTo>
                  <a:lnTo>
                    <a:pt x="10514" y="5211"/>
                  </a:lnTo>
                  <a:cubicBezTo>
                    <a:pt x="10574" y="5092"/>
                    <a:pt x="10574" y="4961"/>
                    <a:pt x="10514" y="4842"/>
                  </a:cubicBezTo>
                  <a:lnTo>
                    <a:pt x="9847" y="3544"/>
                  </a:lnTo>
                  <a:lnTo>
                    <a:pt x="9621" y="2115"/>
                  </a:lnTo>
                  <a:cubicBezTo>
                    <a:pt x="9609" y="1984"/>
                    <a:pt x="9514" y="1865"/>
                    <a:pt x="9395" y="1806"/>
                  </a:cubicBezTo>
                  <a:lnTo>
                    <a:pt x="8109" y="1151"/>
                  </a:lnTo>
                  <a:lnTo>
                    <a:pt x="7073" y="127"/>
                  </a:lnTo>
                  <a:cubicBezTo>
                    <a:pt x="7004" y="48"/>
                    <a:pt x="6902" y="2"/>
                    <a:pt x="6788" y="2"/>
                  </a:cubicBezTo>
                  <a:cubicBezTo>
                    <a:pt x="6765" y="2"/>
                    <a:pt x="6741" y="4"/>
                    <a:pt x="6716" y="8"/>
                  </a:cubicBezTo>
                  <a:lnTo>
                    <a:pt x="5287" y="246"/>
                  </a:lnTo>
                  <a:lnTo>
                    <a:pt x="3859" y="8"/>
                  </a:lnTo>
                  <a:cubicBezTo>
                    <a:pt x="3833" y="3"/>
                    <a:pt x="3807" y="1"/>
                    <a:pt x="3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45"/>
          <p:cNvSpPr/>
          <p:nvPr/>
        </p:nvSpPr>
        <p:spPr>
          <a:xfrm>
            <a:off x="2463263" y="1079600"/>
            <a:ext cx="347675" cy="347075"/>
          </a:xfrm>
          <a:custGeom>
            <a:avLst/>
            <a:gdLst/>
            <a:ahLst/>
            <a:cxnLst/>
            <a:rect l="l" t="t" r="r" b="b"/>
            <a:pathLst>
              <a:path w="13907" h="13883" extrusionOk="0">
                <a:moveTo>
                  <a:pt x="9204" y="822"/>
                </a:moveTo>
                <a:lnTo>
                  <a:pt x="8811" y="1203"/>
                </a:lnTo>
                <a:cubicBezTo>
                  <a:pt x="8644" y="1369"/>
                  <a:pt x="8644" y="1619"/>
                  <a:pt x="8811" y="1774"/>
                </a:cubicBezTo>
                <a:lnTo>
                  <a:pt x="9204" y="2155"/>
                </a:lnTo>
                <a:lnTo>
                  <a:pt x="7334" y="2155"/>
                </a:lnTo>
                <a:lnTo>
                  <a:pt x="7334" y="822"/>
                </a:lnTo>
                <a:close/>
                <a:moveTo>
                  <a:pt x="6941" y="5691"/>
                </a:moveTo>
                <a:cubicBezTo>
                  <a:pt x="7060" y="5691"/>
                  <a:pt x="7180" y="5763"/>
                  <a:pt x="7263" y="5882"/>
                </a:cubicBezTo>
                <a:lnTo>
                  <a:pt x="9204" y="8453"/>
                </a:lnTo>
                <a:lnTo>
                  <a:pt x="8334" y="9406"/>
                </a:lnTo>
                <a:lnTo>
                  <a:pt x="7251" y="8203"/>
                </a:lnTo>
                <a:cubicBezTo>
                  <a:pt x="7180" y="8108"/>
                  <a:pt x="7060" y="8072"/>
                  <a:pt x="6953" y="8072"/>
                </a:cubicBezTo>
                <a:cubicBezTo>
                  <a:pt x="6834" y="8072"/>
                  <a:pt x="6727" y="8108"/>
                  <a:pt x="6656" y="8203"/>
                </a:cubicBezTo>
                <a:lnTo>
                  <a:pt x="5572" y="9406"/>
                </a:lnTo>
                <a:lnTo>
                  <a:pt x="4703" y="8453"/>
                </a:lnTo>
                <a:lnTo>
                  <a:pt x="6608" y="5882"/>
                </a:lnTo>
                <a:cubicBezTo>
                  <a:pt x="6703" y="5751"/>
                  <a:pt x="6822" y="5691"/>
                  <a:pt x="6941" y="5691"/>
                </a:cubicBezTo>
                <a:close/>
                <a:moveTo>
                  <a:pt x="6918" y="9096"/>
                </a:moveTo>
                <a:lnTo>
                  <a:pt x="8013" y="10299"/>
                </a:lnTo>
                <a:cubicBezTo>
                  <a:pt x="8084" y="10394"/>
                  <a:pt x="8203" y="10430"/>
                  <a:pt x="8311" y="10430"/>
                </a:cubicBezTo>
                <a:cubicBezTo>
                  <a:pt x="8418" y="10430"/>
                  <a:pt x="8525" y="10394"/>
                  <a:pt x="8608" y="10299"/>
                </a:cubicBezTo>
                <a:lnTo>
                  <a:pt x="9656" y="9120"/>
                </a:lnTo>
                <a:lnTo>
                  <a:pt x="12621" y="13073"/>
                </a:lnTo>
                <a:lnTo>
                  <a:pt x="1226" y="13073"/>
                </a:lnTo>
                <a:lnTo>
                  <a:pt x="4179" y="9120"/>
                </a:lnTo>
                <a:lnTo>
                  <a:pt x="5239" y="10299"/>
                </a:lnTo>
                <a:cubicBezTo>
                  <a:pt x="5310" y="10394"/>
                  <a:pt x="5429" y="10430"/>
                  <a:pt x="5536" y="10430"/>
                </a:cubicBezTo>
                <a:cubicBezTo>
                  <a:pt x="5656" y="10430"/>
                  <a:pt x="5763" y="10394"/>
                  <a:pt x="5834" y="10299"/>
                </a:cubicBezTo>
                <a:lnTo>
                  <a:pt x="6918" y="9096"/>
                </a:lnTo>
                <a:close/>
                <a:moveTo>
                  <a:pt x="6953" y="0"/>
                </a:moveTo>
                <a:cubicBezTo>
                  <a:pt x="6727" y="0"/>
                  <a:pt x="6549" y="179"/>
                  <a:pt x="6549" y="405"/>
                </a:cubicBezTo>
                <a:lnTo>
                  <a:pt x="6549" y="4941"/>
                </a:lnTo>
                <a:cubicBezTo>
                  <a:pt x="6322" y="5036"/>
                  <a:pt x="6132" y="5179"/>
                  <a:pt x="5989" y="5394"/>
                </a:cubicBezTo>
                <a:lnTo>
                  <a:pt x="107" y="13228"/>
                </a:lnTo>
                <a:cubicBezTo>
                  <a:pt x="12" y="13347"/>
                  <a:pt x="0" y="13514"/>
                  <a:pt x="60" y="13657"/>
                </a:cubicBezTo>
                <a:cubicBezTo>
                  <a:pt x="131" y="13799"/>
                  <a:pt x="274" y="13883"/>
                  <a:pt x="417" y="13883"/>
                </a:cubicBezTo>
                <a:lnTo>
                  <a:pt x="13490" y="13883"/>
                </a:lnTo>
                <a:cubicBezTo>
                  <a:pt x="13609" y="13883"/>
                  <a:pt x="13728" y="13835"/>
                  <a:pt x="13799" y="13752"/>
                </a:cubicBezTo>
                <a:cubicBezTo>
                  <a:pt x="13907" y="13597"/>
                  <a:pt x="13907" y="13383"/>
                  <a:pt x="13799" y="13228"/>
                </a:cubicBezTo>
                <a:lnTo>
                  <a:pt x="7918" y="5394"/>
                </a:lnTo>
                <a:cubicBezTo>
                  <a:pt x="7775" y="5179"/>
                  <a:pt x="7561" y="5036"/>
                  <a:pt x="7358" y="4941"/>
                </a:cubicBezTo>
                <a:lnTo>
                  <a:pt x="7358" y="2977"/>
                </a:lnTo>
                <a:lnTo>
                  <a:pt x="10216" y="2977"/>
                </a:lnTo>
                <a:cubicBezTo>
                  <a:pt x="10430" y="2977"/>
                  <a:pt x="10609" y="2798"/>
                  <a:pt x="10609" y="2572"/>
                </a:cubicBezTo>
                <a:cubicBezTo>
                  <a:pt x="10609" y="2453"/>
                  <a:pt x="10573" y="2358"/>
                  <a:pt x="10478" y="2274"/>
                </a:cubicBezTo>
                <a:lnTo>
                  <a:pt x="9692" y="1488"/>
                </a:lnTo>
                <a:lnTo>
                  <a:pt x="10489" y="691"/>
                </a:lnTo>
                <a:cubicBezTo>
                  <a:pt x="10632" y="548"/>
                  <a:pt x="10656" y="345"/>
                  <a:pt x="10549" y="179"/>
                </a:cubicBezTo>
                <a:cubicBezTo>
                  <a:pt x="10478" y="60"/>
                  <a:pt x="10347" y="0"/>
                  <a:pt x="1019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45"/>
          <p:cNvGrpSpPr/>
          <p:nvPr/>
        </p:nvGrpSpPr>
        <p:grpSpPr>
          <a:xfrm>
            <a:off x="2463413" y="3123238"/>
            <a:ext cx="347375" cy="347375"/>
            <a:chOff x="1602463" y="2878688"/>
            <a:chExt cx="347375" cy="347375"/>
          </a:xfrm>
        </p:grpSpPr>
        <p:sp>
          <p:nvSpPr>
            <p:cNvPr id="566" name="Google Shape;566;p45"/>
            <p:cNvSpPr/>
            <p:nvPr/>
          </p:nvSpPr>
          <p:spPr>
            <a:xfrm>
              <a:off x="1602463" y="2878688"/>
              <a:ext cx="347375" cy="347375"/>
            </a:xfrm>
            <a:custGeom>
              <a:avLst/>
              <a:gdLst/>
              <a:ahLst/>
              <a:cxnLst/>
              <a:rect l="l" t="t" r="r" b="b"/>
              <a:pathLst>
                <a:path w="13895" h="13895" extrusionOk="0">
                  <a:moveTo>
                    <a:pt x="6942" y="810"/>
                  </a:moveTo>
                  <a:cubicBezTo>
                    <a:pt x="10323" y="810"/>
                    <a:pt x="13073" y="3560"/>
                    <a:pt x="13073" y="6941"/>
                  </a:cubicBezTo>
                  <a:cubicBezTo>
                    <a:pt x="13073" y="10311"/>
                    <a:pt x="10335" y="13073"/>
                    <a:pt x="6942" y="13073"/>
                  </a:cubicBezTo>
                  <a:cubicBezTo>
                    <a:pt x="3572" y="13073"/>
                    <a:pt x="810" y="10311"/>
                    <a:pt x="810" y="6941"/>
                  </a:cubicBezTo>
                  <a:cubicBezTo>
                    <a:pt x="810" y="3560"/>
                    <a:pt x="3572" y="810"/>
                    <a:pt x="6942" y="810"/>
                  </a:cubicBezTo>
                  <a:close/>
                  <a:moveTo>
                    <a:pt x="6942" y="0"/>
                  </a:moveTo>
                  <a:cubicBezTo>
                    <a:pt x="5084" y="0"/>
                    <a:pt x="3346" y="726"/>
                    <a:pt x="2036" y="2036"/>
                  </a:cubicBezTo>
                  <a:cubicBezTo>
                    <a:pt x="727" y="3346"/>
                    <a:pt x="0" y="5096"/>
                    <a:pt x="0" y="6953"/>
                  </a:cubicBezTo>
                  <a:cubicBezTo>
                    <a:pt x="0" y="8811"/>
                    <a:pt x="727" y="10549"/>
                    <a:pt x="2036" y="11859"/>
                  </a:cubicBezTo>
                  <a:cubicBezTo>
                    <a:pt x="3346" y="13168"/>
                    <a:pt x="5084" y="13895"/>
                    <a:pt x="6942" y="13895"/>
                  </a:cubicBezTo>
                  <a:cubicBezTo>
                    <a:pt x="8811" y="13895"/>
                    <a:pt x="10549" y="13168"/>
                    <a:pt x="11859" y="11859"/>
                  </a:cubicBezTo>
                  <a:cubicBezTo>
                    <a:pt x="13169" y="10549"/>
                    <a:pt x="13895" y="8811"/>
                    <a:pt x="13895" y="6953"/>
                  </a:cubicBezTo>
                  <a:cubicBezTo>
                    <a:pt x="13895" y="5096"/>
                    <a:pt x="13169" y="3346"/>
                    <a:pt x="11859" y="2036"/>
                  </a:cubicBezTo>
                  <a:cubicBezTo>
                    <a:pt x="10549" y="726"/>
                    <a:pt x="8811" y="0"/>
                    <a:pt x="6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1671513" y="3042088"/>
              <a:ext cx="209575" cy="101825"/>
            </a:xfrm>
            <a:custGeom>
              <a:avLst/>
              <a:gdLst/>
              <a:ahLst/>
              <a:cxnLst/>
              <a:rect l="l" t="t" r="r" b="b"/>
              <a:pathLst>
                <a:path w="8383" h="4073" extrusionOk="0">
                  <a:moveTo>
                    <a:pt x="417" y="1"/>
                  </a:moveTo>
                  <a:cubicBezTo>
                    <a:pt x="203" y="1"/>
                    <a:pt x="12" y="167"/>
                    <a:pt x="12" y="370"/>
                  </a:cubicBezTo>
                  <a:cubicBezTo>
                    <a:pt x="1" y="596"/>
                    <a:pt x="179" y="786"/>
                    <a:pt x="405" y="786"/>
                  </a:cubicBezTo>
                  <a:lnTo>
                    <a:pt x="536" y="786"/>
                  </a:lnTo>
                  <a:cubicBezTo>
                    <a:pt x="536" y="786"/>
                    <a:pt x="2287" y="4073"/>
                    <a:pt x="4180" y="4073"/>
                  </a:cubicBezTo>
                  <a:cubicBezTo>
                    <a:pt x="6073" y="4073"/>
                    <a:pt x="7823" y="822"/>
                    <a:pt x="7823" y="822"/>
                  </a:cubicBezTo>
                  <a:lnTo>
                    <a:pt x="7942" y="786"/>
                  </a:lnTo>
                  <a:cubicBezTo>
                    <a:pt x="8156" y="786"/>
                    <a:pt x="8347" y="620"/>
                    <a:pt x="8347" y="417"/>
                  </a:cubicBezTo>
                  <a:cubicBezTo>
                    <a:pt x="8383" y="191"/>
                    <a:pt x="8204" y="1"/>
                    <a:pt x="7978" y="1"/>
                  </a:cubicBezTo>
                  <a:lnTo>
                    <a:pt x="6942" y="1"/>
                  </a:lnTo>
                  <a:cubicBezTo>
                    <a:pt x="6728" y="1"/>
                    <a:pt x="6537" y="167"/>
                    <a:pt x="6537" y="370"/>
                  </a:cubicBezTo>
                  <a:cubicBezTo>
                    <a:pt x="6525" y="596"/>
                    <a:pt x="6692" y="786"/>
                    <a:pt x="6918" y="786"/>
                  </a:cubicBezTo>
                  <a:lnTo>
                    <a:pt x="7013" y="786"/>
                  </a:lnTo>
                  <a:cubicBezTo>
                    <a:pt x="7013" y="786"/>
                    <a:pt x="5608" y="3275"/>
                    <a:pt x="4180" y="3275"/>
                  </a:cubicBezTo>
                  <a:cubicBezTo>
                    <a:pt x="2739" y="3275"/>
                    <a:pt x="1358" y="822"/>
                    <a:pt x="1358" y="822"/>
                  </a:cubicBezTo>
                  <a:lnTo>
                    <a:pt x="1441" y="786"/>
                  </a:lnTo>
                  <a:cubicBezTo>
                    <a:pt x="1656" y="786"/>
                    <a:pt x="1846" y="620"/>
                    <a:pt x="1846" y="417"/>
                  </a:cubicBezTo>
                  <a:cubicBezTo>
                    <a:pt x="1858" y="191"/>
                    <a:pt x="1679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1820638" y="2971188"/>
              <a:ext cx="20275" cy="31100"/>
            </a:xfrm>
            <a:custGeom>
              <a:avLst/>
              <a:gdLst/>
              <a:ahLst/>
              <a:cxnLst/>
              <a:rect l="l" t="t" r="r" b="b"/>
              <a:pathLst>
                <a:path w="811" h="1244" extrusionOk="0">
                  <a:moveTo>
                    <a:pt x="413" y="1"/>
                  </a:moveTo>
                  <a:cubicBezTo>
                    <a:pt x="191" y="1"/>
                    <a:pt x="1" y="183"/>
                    <a:pt x="1" y="408"/>
                  </a:cubicBezTo>
                  <a:lnTo>
                    <a:pt x="1" y="836"/>
                  </a:lnTo>
                  <a:cubicBezTo>
                    <a:pt x="1" y="1061"/>
                    <a:pt x="191" y="1243"/>
                    <a:pt x="413" y="1243"/>
                  </a:cubicBezTo>
                  <a:cubicBezTo>
                    <a:pt x="426" y="1243"/>
                    <a:pt x="439" y="1243"/>
                    <a:pt x="453" y="1241"/>
                  </a:cubicBezTo>
                  <a:cubicBezTo>
                    <a:pt x="655" y="1229"/>
                    <a:pt x="810" y="1051"/>
                    <a:pt x="810" y="836"/>
                  </a:cubicBezTo>
                  <a:lnTo>
                    <a:pt x="810" y="420"/>
                  </a:lnTo>
                  <a:cubicBezTo>
                    <a:pt x="810" y="217"/>
                    <a:pt x="655" y="39"/>
                    <a:pt x="453" y="3"/>
                  </a:cubicBezTo>
                  <a:cubicBezTo>
                    <a:pt x="439" y="2"/>
                    <a:pt x="426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1711688" y="2971188"/>
              <a:ext cx="20275" cy="31100"/>
            </a:xfrm>
            <a:custGeom>
              <a:avLst/>
              <a:gdLst/>
              <a:ahLst/>
              <a:cxnLst/>
              <a:rect l="l" t="t" r="r" b="b"/>
              <a:pathLst>
                <a:path w="811" h="1244" extrusionOk="0">
                  <a:moveTo>
                    <a:pt x="413" y="1"/>
                  </a:moveTo>
                  <a:cubicBezTo>
                    <a:pt x="192" y="1"/>
                    <a:pt x="1" y="183"/>
                    <a:pt x="1" y="408"/>
                  </a:cubicBezTo>
                  <a:lnTo>
                    <a:pt x="1" y="836"/>
                  </a:lnTo>
                  <a:cubicBezTo>
                    <a:pt x="1" y="1061"/>
                    <a:pt x="192" y="1243"/>
                    <a:pt x="413" y="1243"/>
                  </a:cubicBezTo>
                  <a:cubicBezTo>
                    <a:pt x="426" y="1243"/>
                    <a:pt x="440" y="1243"/>
                    <a:pt x="453" y="1241"/>
                  </a:cubicBezTo>
                  <a:cubicBezTo>
                    <a:pt x="644" y="1229"/>
                    <a:pt x="811" y="1051"/>
                    <a:pt x="811" y="836"/>
                  </a:cubicBezTo>
                  <a:lnTo>
                    <a:pt x="811" y="420"/>
                  </a:lnTo>
                  <a:cubicBezTo>
                    <a:pt x="811" y="217"/>
                    <a:pt x="656" y="39"/>
                    <a:pt x="453" y="3"/>
                  </a:cubicBezTo>
                  <a:cubicBezTo>
                    <a:pt x="440" y="2"/>
                    <a:pt x="426" y="1"/>
                    <a:pt x="4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45"/>
          <p:cNvSpPr/>
          <p:nvPr/>
        </p:nvSpPr>
        <p:spPr>
          <a:xfrm>
            <a:off x="6327075" y="3123538"/>
            <a:ext cx="348000" cy="346800"/>
          </a:xfrm>
          <a:custGeom>
            <a:avLst/>
            <a:gdLst/>
            <a:ahLst/>
            <a:cxnLst/>
            <a:rect l="l" t="t" r="r" b="b"/>
            <a:pathLst>
              <a:path w="13920" h="13872" extrusionOk="0">
                <a:moveTo>
                  <a:pt x="6978" y="799"/>
                </a:moveTo>
                <a:cubicBezTo>
                  <a:pt x="7680" y="799"/>
                  <a:pt x="8264" y="1370"/>
                  <a:pt x="8264" y="2073"/>
                </a:cubicBezTo>
                <a:cubicBezTo>
                  <a:pt x="8264" y="2775"/>
                  <a:pt x="7680" y="3359"/>
                  <a:pt x="6978" y="3359"/>
                </a:cubicBezTo>
                <a:cubicBezTo>
                  <a:pt x="6275" y="3359"/>
                  <a:pt x="5704" y="2775"/>
                  <a:pt x="5704" y="2073"/>
                </a:cubicBezTo>
                <a:cubicBezTo>
                  <a:pt x="5704" y="1370"/>
                  <a:pt x="6275" y="799"/>
                  <a:pt x="6978" y="799"/>
                </a:cubicBezTo>
                <a:close/>
                <a:moveTo>
                  <a:pt x="10907" y="1573"/>
                </a:moveTo>
                <a:cubicBezTo>
                  <a:pt x="11026" y="1573"/>
                  <a:pt x="11145" y="1608"/>
                  <a:pt x="11240" y="1704"/>
                </a:cubicBezTo>
                <a:cubicBezTo>
                  <a:pt x="11419" y="1882"/>
                  <a:pt x="11419" y="2180"/>
                  <a:pt x="11240" y="2358"/>
                </a:cubicBezTo>
                <a:lnTo>
                  <a:pt x="8418" y="5156"/>
                </a:lnTo>
                <a:cubicBezTo>
                  <a:pt x="8347" y="5228"/>
                  <a:pt x="8299" y="5335"/>
                  <a:pt x="8299" y="5442"/>
                </a:cubicBezTo>
                <a:lnTo>
                  <a:pt x="8299" y="7371"/>
                </a:lnTo>
                <a:lnTo>
                  <a:pt x="5620" y="7371"/>
                </a:lnTo>
                <a:lnTo>
                  <a:pt x="5620" y="5442"/>
                </a:lnTo>
                <a:cubicBezTo>
                  <a:pt x="5620" y="5335"/>
                  <a:pt x="5585" y="5228"/>
                  <a:pt x="5501" y="5156"/>
                </a:cubicBezTo>
                <a:lnTo>
                  <a:pt x="2703" y="2358"/>
                </a:lnTo>
                <a:cubicBezTo>
                  <a:pt x="2525" y="2180"/>
                  <a:pt x="2525" y="1882"/>
                  <a:pt x="2703" y="1704"/>
                </a:cubicBezTo>
                <a:cubicBezTo>
                  <a:pt x="2799" y="1608"/>
                  <a:pt x="2918" y="1573"/>
                  <a:pt x="3037" y="1573"/>
                </a:cubicBezTo>
                <a:cubicBezTo>
                  <a:pt x="3156" y="1573"/>
                  <a:pt x="3275" y="1608"/>
                  <a:pt x="3358" y="1704"/>
                </a:cubicBezTo>
                <a:lnTo>
                  <a:pt x="5716" y="4037"/>
                </a:lnTo>
                <a:cubicBezTo>
                  <a:pt x="5787" y="4109"/>
                  <a:pt x="5894" y="4156"/>
                  <a:pt x="6001" y="4156"/>
                </a:cubicBezTo>
                <a:lnTo>
                  <a:pt x="7942" y="4156"/>
                </a:lnTo>
                <a:cubicBezTo>
                  <a:pt x="8049" y="4156"/>
                  <a:pt x="8157" y="4109"/>
                  <a:pt x="8228" y="4037"/>
                </a:cubicBezTo>
                <a:lnTo>
                  <a:pt x="10585" y="1704"/>
                </a:lnTo>
                <a:cubicBezTo>
                  <a:pt x="10669" y="1608"/>
                  <a:pt x="10788" y="1573"/>
                  <a:pt x="10907" y="1573"/>
                </a:cubicBezTo>
                <a:close/>
                <a:moveTo>
                  <a:pt x="6561" y="8204"/>
                </a:moveTo>
                <a:lnTo>
                  <a:pt x="6561" y="10407"/>
                </a:lnTo>
                <a:cubicBezTo>
                  <a:pt x="6561" y="10645"/>
                  <a:pt x="6371" y="10859"/>
                  <a:pt x="6144" y="10871"/>
                </a:cubicBezTo>
                <a:cubicBezTo>
                  <a:pt x="6130" y="10873"/>
                  <a:pt x="6115" y="10873"/>
                  <a:pt x="6101" y="10873"/>
                </a:cubicBezTo>
                <a:cubicBezTo>
                  <a:pt x="5837" y="10873"/>
                  <a:pt x="5644" y="10667"/>
                  <a:pt x="5644" y="10407"/>
                </a:cubicBezTo>
                <a:lnTo>
                  <a:pt x="5644" y="8204"/>
                </a:lnTo>
                <a:close/>
                <a:moveTo>
                  <a:pt x="8335" y="8204"/>
                </a:moveTo>
                <a:lnTo>
                  <a:pt x="8335" y="10407"/>
                </a:lnTo>
                <a:cubicBezTo>
                  <a:pt x="8335" y="10645"/>
                  <a:pt x="8145" y="10859"/>
                  <a:pt x="7918" y="10871"/>
                </a:cubicBezTo>
                <a:cubicBezTo>
                  <a:pt x="7904" y="10873"/>
                  <a:pt x="7889" y="10873"/>
                  <a:pt x="7875" y="10873"/>
                </a:cubicBezTo>
                <a:cubicBezTo>
                  <a:pt x="7610" y="10873"/>
                  <a:pt x="7406" y="10667"/>
                  <a:pt x="7406" y="10407"/>
                </a:cubicBezTo>
                <a:lnTo>
                  <a:pt x="7406" y="8204"/>
                </a:lnTo>
                <a:close/>
                <a:moveTo>
                  <a:pt x="3287" y="12133"/>
                </a:moveTo>
                <a:cubicBezTo>
                  <a:pt x="3656" y="12133"/>
                  <a:pt x="3966" y="12348"/>
                  <a:pt x="3966" y="12598"/>
                </a:cubicBezTo>
                <a:lnTo>
                  <a:pt x="3966" y="13062"/>
                </a:lnTo>
                <a:lnTo>
                  <a:pt x="846" y="13062"/>
                </a:lnTo>
                <a:lnTo>
                  <a:pt x="846" y="12598"/>
                </a:lnTo>
                <a:cubicBezTo>
                  <a:pt x="846" y="12348"/>
                  <a:pt x="1179" y="12133"/>
                  <a:pt x="1537" y="12133"/>
                </a:cubicBezTo>
                <a:close/>
                <a:moveTo>
                  <a:pt x="8514" y="11705"/>
                </a:moveTo>
                <a:cubicBezTo>
                  <a:pt x="8883" y="11705"/>
                  <a:pt x="9192" y="12014"/>
                  <a:pt x="9192" y="12383"/>
                </a:cubicBezTo>
                <a:lnTo>
                  <a:pt x="9192" y="13062"/>
                </a:lnTo>
                <a:lnTo>
                  <a:pt x="4775" y="13062"/>
                </a:lnTo>
                <a:lnTo>
                  <a:pt x="4775" y="12383"/>
                </a:lnTo>
                <a:cubicBezTo>
                  <a:pt x="4775" y="12014"/>
                  <a:pt x="5085" y="11705"/>
                  <a:pt x="5454" y="11705"/>
                </a:cubicBezTo>
                <a:close/>
                <a:moveTo>
                  <a:pt x="12443" y="12133"/>
                </a:moveTo>
                <a:cubicBezTo>
                  <a:pt x="12812" y="12133"/>
                  <a:pt x="13121" y="12348"/>
                  <a:pt x="13121" y="12598"/>
                </a:cubicBezTo>
                <a:lnTo>
                  <a:pt x="13121" y="13062"/>
                </a:lnTo>
                <a:lnTo>
                  <a:pt x="10002" y="13062"/>
                </a:lnTo>
                <a:lnTo>
                  <a:pt x="10002" y="12598"/>
                </a:lnTo>
                <a:cubicBezTo>
                  <a:pt x="10002" y="12348"/>
                  <a:pt x="10323" y="12133"/>
                  <a:pt x="10681" y="12133"/>
                </a:cubicBezTo>
                <a:close/>
                <a:moveTo>
                  <a:pt x="6966" y="1"/>
                </a:moveTo>
                <a:cubicBezTo>
                  <a:pt x="5799" y="1"/>
                  <a:pt x="4870" y="942"/>
                  <a:pt x="4870" y="2085"/>
                </a:cubicBezTo>
                <a:lnTo>
                  <a:pt x="3942" y="1168"/>
                </a:lnTo>
                <a:cubicBezTo>
                  <a:pt x="3704" y="930"/>
                  <a:pt x="3382" y="787"/>
                  <a:pt x="3037" y="787"/>
                </a:cubicBezTo>
                <a:cubicBezTo>
                  <a:pt x="2692" y="787"/>
                  <a:pt x="2370" y="930"/>
                  <a:pt x="2132" y="1168"/>
                </a:cubicBezTo>
                <a:cubicBezTo>
                  <a:pt x="1620" y="1656"/>
                  <a:pt x="1620" y="2477"/>
                  <a:pt x="2132" y="2966"/>
                </a:cubicBezTo>
                <a:lnTo>
                  <a:pt x="4811" y="5645"/>
                </a:lnTo>
                <a:lnTo>
                  <a:pt x="4811" y="10443"/>
                </a:lnTo>
                <a:cubicBezTo>
                  <a:pt x="4811" y="10633"/>
                  <a:pt x="4847" y="10824"/>
                  <a:pt x="4930" y="10990"/>
                </a:cubicBezTo>
                <a:cubicBezTo>
                  <a:pt x="4597" y="11109"/>
                  <a:pt x="4335" y="11312"/>
                  <a:pt x="4156" y="11598"/>
                </a:cubicBezTo>
                <a:cubicBezTo>
                  <a:pt x="3894" y="11431"/>
                  <a:pt x="3585" y="11324"/>
                  <a:pt x="3239" y="11324"/>
                </a:cubicBezTo>
                <a:lnTo>
                  <a:pt x="1501" y="11324"/>
                </a:lnTo>
                <a:cubicBezTo>
                  <a:pt x="679" y="11324"/>
                  <a:pt x="1" y="11895"/>
                  <a:pt x="1" y="12610"/>
                </a:cubicBezTo>
                <a:lnTo>
                  <a:pt x="1" y="13467"/>
                </a:lnTo>
                <a:cubicBezTo>
                  <a:pt x="1" y="13693"/>
                  <a:pt x="179" y="13872"/>
                  <a:pt x="406" y="13872"/>
                </a:cubicBezTo>
                <a:lnTo>
                  <a:pt x="13467" y="13872"/>
                </a:lnTo>
                <a:cubicBezTo>
                  <a:pt x="13693" y="13872"/>
                  <a:pt x="13872" y="13693"/>
                  <a:pt x="13872" y="13467"/>
                </a:cubicBezTo>
                <a:lnTo>
                  <a:pt x="13872" y="12610"/>
                </a:lnTo>
                <a:cubicBezTo>
                  <a:pt x="13919" y="11895"/>
                  <a:pt x="13240" y="11336"/>
                  <a:pt x="12407" y="11336"/>
                </a:cubicBezTo>
                <a:lnTo>
                  <a:pt x="10704" y="11336"/>
                </a:lnTo>
                <a:cubicBezTo>
                  <a:pt x="10359" y="11336"/>
                  <a:pt x="10050" y="11431"/>
                  <a:pt x="9788" y="11598"/>
                </a:cubicBezTo>
                <a:cubicBezTo>
                  <a:pt x="9609" y="11312"/>
                  <a:pt x="9347" y="11098"/>
                  <a:pt x="9014" y="10990"/>
                </a:cubicBezTo>
                <a:cubicBezTo>
                  <a:pt x="9097" y="10824"/>
                  <a:pt x="9133" y="10633"/>
                  <a:pt x="9133" y="10443"/>
                </a:cubicBezTo>
                <a:lnTo>
                  <a:pt x="9133" y="5645"/>
                </a:lnTo>
                <a:lnTo>
                  <a:pt x="11812" y="2966"/>
                </a:lnTo>
                <a:cubicBezTo>
                  <a:pt x="12086" y="2704"/>
                  <a:pt x="12217" y="2347"/>
                  <a:pt x="12193" y="1954"/>
                </a:cubicBezTo>
                <a:cubicBezTo>
                  <a:pt x="12169" y="1680"/>
                  <a:pt x="12074" y="1430"/>
                  <a:pt x="11895" y="1239"/>
                </a:cubicBezTo>
                <a:cubicBezTo>
                  <a:pt x="11635" y="946"/>
                  <a:pt x="11276" y="782"/>
                  <a:pt x="10890" y="782"/>
                </a:cubicBezTo>
                <a:cubicBezTo>
                  <a:pt x="10852" y="782"/>
                  <a:pt x="10814" y="784"/>
                  <a:pt x="10776" y="787"/>
                </a:cubicBezTo>
                <a:cubicBezTo>
                  <a:pt x="10478" y="823"/>
                  <a:pt x="10192" y="953"/>
                  <a:pt x="9990" y="1180"/>
                </a:cubicBezTo>
                <a:lnTo>
                  <a:pt x="9061" y="2085"/>
                </a:lnTo>
                <a:cubicBezTo>
                  <a:pt x="9061" y="942"/>
                  <a:pt x="8109" y="1"/>
                  <a:pt x="696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5"/>
          <p:cNvSpPr txBox="1">
            <a:spLocks noGrp="1"/>
          </p:cNvSpPr>
          <p:nvPr>
            <p:ph type="subTitle" idx="2"/>
          </p:nvPr>
        </p:nvSpPr>
        <p:spPr>
          <a:xfrm>
            <a:off x="1081550" y="1750425"/>
            <a:ext cx="31221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Proposition de Valeur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Model Canvas by Slidesgo">
  <a:themeElements>
    <a:clrScheme name="Simple Light">
      <a:dk1>
        <a:srgbClr val="595F6B"/>
      </a:dk1>
      <a:lt1>
        <a:srgbClr val="FFFFFF"/>
      </a:lt1>
      <a:dk2>
        <a:srgbClr val="EBECF0"/>
      </a:dk2>
      <a:lt2>
        <a:srgbClr val="1658F1"/>
      </a:lt2>
      <a:accent1>
        <a:srgbClr val="36DBE0"/>
      </a:accent1>
      <a:accent2>
        <a:srgbClr val="595F6B"/>
      </a:accent2>
      <a:accent3>
        <a:srgbClr val="FFFFFF"/>
      </a:accent3>
      <a:accent4>
        <a:srgbClr val="EBECF0"/>
      </a:accent4>
      <a:accent5>
        <a:srgbClr val="1658F1"/>
      </a:accent5>
      <a:accent6>
        <a:srgbClr val="36DBE0"/>
      </a:accent6>
      <a:hlink>
        <a:srgbClr val="595F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25</Slides>
  <Notes>24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Business Model Canvas by Slidesgo</vt:lpstr>
      <vt:lpstr>Slidesgo Final Pages</vt:lpstr>
      <vt:lpstr>Business Model Canvas</vt:lpstr>
      <vt:lpstr>Table of Contents</vt:lpstr>
      <vt:lpstr>LearnIt</vt:lpstr>
      <vt:lpstr>Get Started</vt:lpstr>
      <vt:lpstr>—Harriet Tubman</vt:lpstr>
      <vt:lpstr>About Business Models</vt:lpstr>
      <vt:lpstr>Viabilité</vt:lpstr>
      <vt:lpstr>Faisabilité</vt:lpstr>
      <vt:lpstr>Désirabilité</vt:lpstr>
      <vt:lpstr>Learn More</vt:lpstr>
      <vt:lpstr>PowerPoint Presentation</vt:lpstr>
      <vt:lpstr>BMC</vt:lpstr>
      <vt:lpstr>Business Model Canvas </vt:lpstr>
      <vt:lpstr>Partenaires Clés</vt:lpstr>
      <vt:lpstr>Activités Clés</vt:lpstr>
      <vt:lpstr>Ressources Clés</vt:lpstr>
      <vt:lpstr>Proposition de valeur</vt:lpstr>
      <vt:lpstr>Relation Client</vt:lpstr>
      <vt:lpstr>Canaux</vt:lpstr>
      <vt:lpstr>Segments Clients</vt:lpstr>
      <vt:lpstr>Structure de coûts</vt:lpstr>
      <vt:lpstr>Flux de revenus</vt:lpstr>
      <vt:lpstr>Pourquoi Utiliser le Business Model Canvas?</vt:lpstr>
      <vt:lpstr>Conclusion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</dc:title>
  <cp:revision>966</cp:revision>
  <dcterms:modified xsi:type="dcterms:W3CDTF">2023-06-25T00:05:47Z</dcterms:modified>
</cp:coreProperties>
</file>