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77608F-981D-4EBE-86C2-FF79D25798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Untitled Section" id="{E7C8ED21-3FA2-496B-B334-C1EA80D0D13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0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1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6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07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2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rbaz-portfolio.netlify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3404-1102-41B5-BC98-B7D471ABB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82880"/>
            <a:ext cx="8637074" cy="31608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/>
              <a:t>SIMPLE INTEREST CALCULATOR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WEBSITE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ADDDD-8428-4443-BDB9-B7231112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17796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By,</a:t>
            </a:r>
          </a:p>
          <a:p>
            <a:r>
              <a:rPr lang="en-US" dirty="0"/>
              <a:t>	</a:t>
            </a:r>
            <a:r>
              <a:rPr lang="en-IN" b="1" dirty="0"/>
              <a:t>NAME 		:</a:t>
            </a:r>
            <a:r>
              <a:rPr lang="en-US" b="1" dirty="0"/>
              <a:t> </a:t>
            </a:r>
            <a:r>
              <a:rPr lang="en-IN" dirty="0"/>
              <a:t> </a:t>
            </a:r>
            <a:r>
              <a:rPr lang="en-US" dirty="0">
                <a:solidFill>
                  <a:srgbClr val="0070C0"/>
                </a:solidFill>
              </a:rPr>
              <a:t>MOHAMMED IRBAZ S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  	</a:t>
            </a:r>
            <a:r>
              <a:rPr lang="en-IN" b="1" dirty="0"/>
              <a:t>DEPARTMENT 	: 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BCA</a:t>
            </a:r>
          </a:p>
          <a:p>
            <a:r>
              <a:rPr lang="en-IN" dirty="0"/>
              <a:t>  	</a:t>
            </a:r>
            <a:r>
              <a:rPr lang="en-IN" b="1" dirty="0"/>
              <a:t>COLLEGE 	: 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366 -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MERIT HAJI ISMAIL SAHIB ART &amp; SCIENCE COLLEGE </a:t>
            </a:r>
          </a:p>
        </p:txBody>
      </p:sp>
    </p:spTree>
    <p:extLst>
      <p:ext uri="{BB962C8B-B14F-4D97-AF65-F5344CB8AC3E}">
        <p14:creationId xmlns:p14="http://schemas.microsoft.com/office/powerpoint/2010/main" val="33247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2ACC-B6A6-4C05-9117-3D5ABF5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0DE9-40BC-4744-B5CD-20D8F786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107"/>
            <a:ext cx="9603275" cy="345061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Gradient Background </a:t>
            </a:r>
            <a:r>
              <a:rPr lang="en-US" dirty="0" err="1">
                <a:solidFill>
                  <a:srgbClr val="00B0F0"/>
                </a:solidFill>
              </a:rPr>
              <a:t>Colour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>
                <a:solidFill>
                  <a:srgbClr val="00B0F0"/>
                </a:solidFill>
              </a:rPr>
              <a:t>Project showcase with Input/Output. </a:t>
            </a:r>
          </a:p>
          <a:p>
            <a:r>
              <a:rPr lang="en-US" dirty="0">
                <a:solidFill>
                  <a:srgbClr val="00B0F0"/>
                </a:solidFill>
              </a:rPr>
              <a:t>Interactive elements (Form valuation, animations). </a:t>
            </a:r>
          </a:p>
          <a:p>
            <a:r>
              <a:rPr lang="en-US" dirty="0">
                <a:solidFill>
                  <a:srgbClr val="00B0F0"/>
                </a:solidFill>
              </a:rPr>
              <a:t>Calculator form (with validation). </a:t>
            </a:r>
          </a:p>
          <a:p>
            <a:r>
              <a:rPr lang="en-US" dirty="0">
                <a:solidFill>
                  <a:srgbClr val="00B0F0"/>
                </a:solidFill>
              </a:rPr>
              <a:t>Responsive design for all devices.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50F13-DBFE-41F5-98E1-8835F731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61" y="2262719"/>
            <a:ext cx="2937387" cy="29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3702F-C9C0-4FEB-A2D7-FE7774C0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-176981"/>
            <a:ext cx="10609677" cy="3223071"/>
          </a:xfrm>
        </p:spPr>
        <p:txBody>
          <a:bodyPr/>
          <a:lstStyle/>
          <a:p>
            <a:r>
              <a:rPr lang="en-US" dirty="0"/>
              <a:t>Results and SCREENSHOTS			</a:t>
            </a:r>
            <a:r>
              <a:rPr lang="en-US" dirty="0" err="1"/>
              <a:t>AFter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00226E-516B-46E0-B234-C0885CB8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4719" y="3909790"/>
            <a:ext cx="3697100" cy="16789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17E734-7DD7-4A6C-ACB9-16B2F341C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10452361" cy="224818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Screenshots of Each Section</a:t>
            </a:r>
          </a:p>
          <a:p>
            <a:r>
              <a:rPr lang="en-US" dirty="0">
                <a:solidFill>
                  <a:srgbClr val="00B0F0"/>
                </a:solidFill>
              </a:rPr>
              <a:t>Before and After (Plain HTML →</a:t>
            </a:r>
            <a:r>
              <a:rPr lang="en-IN" dirty="0">
                <a:solidFill>
                  <a:srgbClr val="00B0F0"/>
                </a:solidFill>
              </a:rPr>
              <a:t> With CSS &amp; JS).		</a:t>
            </a:r>
            <a:r>
              <a:rPr lang="en-IN" b="1" dirty="0"/>
              <a:t>	BEFORE</a:t>
            </a:r>
          </a:p>
          <a:p>
            <a:r>
              <a:rPr lang="en-IN" dirty="0">
                <a:solidFill>
                  <a:srgbClr val="00B0F0"/>
                </a:solidFill>
              </a:rPr>
              <a:t>				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4CAE8-5417-4F15-895F-64E146C09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1213" y="76748"/>
            <a:ext cx="5283458" cy="24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9231-9BBC-4B2B-9A37-8F1CD86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F9D5-7FC4-4FCF-8495-9A5EA477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0544"/>
            <a:ext cx="9603275" cy="41829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My Interest Calculator websites </a:t>
            </a:r>
            <a:r>
              <a:rPr lang="en-IN" dirty="0">
                <a:solidFill>
                  <a:srgbClr val="00B0F0"/>
                </a:solidFill>
              </a:rPr>
              <a:t>it</a:t>
            </a:r>
            <a:r>
              <a:rPr lang="en-US" dirty="0">
                <a:solidFill>
                  <a:srgbClr val="00B0F0"/>
                </a:solidFill>
              </a:rPr>
              <a:t> looks professional and Unique From Others because , it was made by full Effort and Times.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I request to all,  visit my Simple Interest Calculator website and rank it, how is that.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It is mostly useful for students who are wants to make Interest Calculator look alike unique and professional completely.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 For All !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dirty="0"/>
              <a:t>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D6D1A-67C6-40C6-B1D6-0E3321A6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72" y="150941"/>
            <a:ext cx="1656244" cy="16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0865-91C6-4266-BAB1-E2EEFFA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r>
              <a:rPr lang="en-US" dirty="0"/>
              <a:t> To MY Self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BA02-576E-45F6-AB19-9856A762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9046"/>
            <a:ext cx="9603275" cy="2527392"/>
          </a:xfrm>
        </p:spPr>
        <p:txBody>
          <a:bodyPr>
            <a:normAutofit/>
          </a:bodyPr>
          <a:lstStyle/>
          <a:p>
            <a:r>
              <a:rPr lang="en-US" dirty="0"/>
              <a:t>NAME :  </a:t>
            </a:r>
            <a:r>
              <a:rPr lang="en-US" dirty="0">
                <a:solidFill>
                  <a:srgbClr val="00B0F0"/>
                </a:solidFill>
              </a:rPr>
              <a:t>MOHAMMED IRBAZ S</a:t>
            </a:r>
            <a:endParaRPr lang="en-US" dirty="0"/>
          </a:p>
          <a:p>
            <a:r>
              <a:rPr lang="en-US" dirty="0"/>
              <a:t>CLASS : </a:t>
            </a:r>
            <a:r>
              <a:rPr lang="en-US" dirty="0">
                <a:solidFill>
                  <a:srgbClr val="00B0F0"/>
                </a:solidFill>
              </a:rPr>
              <a:t>IIⁿᵈ YEAR BCA </a:t>
            </a:r>
            <a:endParaRPr lang="en-US" dirty="0"/>
          </a:p>
          <a:p>
            <a:r>
              <a:rPr lang="en-US" dirty="0"/>
              <a:t>COLLEGE : </a:t>
            </a:r>
            <a:r>
              <a:rPr lang="en-US" dirty="0">
                <a:solidFill>
                  <a:srgbClr val="00B0F0"/>
                </a:solidFill>
              </a:rPr>
              <a:t>MERIT HAJI ISMAIL SAHIB ART &amp; SCIENCE COLLEGE</a:t>
            </a:r>
            <a:endParaRPr lang="en-US" dirty="0"/>
          </a:p>
          <a:p>
            <a:r>
              <a:rPr lang="en-US" dirty="0"/>
              <a:t>SUBJECT : NM ( </a:t>
            </a:r>
            <a:r>
              <a:rPr lang="en-US" dirty="0">
                <a:solidFill>
                  <a:srgbClr val="00B0F0"/>
                </a:solidFill>
              </a:rPr>
              <a:t>WEB DEVELOPMENT COURSE</a:t>
            </a:r>
            <a:r>
              <a:rPr lang="en-US" dirty="0"/>
              <a:t>)</a:t>
            </a:r>
          </a:p>
          <a:p>
            <a:r>
              <a:rPr lang="en-US" dirty="0"/>
              <a:t>PROJECT : 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SIMPLE INTEREST CALCULATOR WEBSITE</a:t>
            </a:r>
            <a:endParaRPr lang="en-US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A4772B3-876F-4D1A-8482-206F66BB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88" y="3535258"/>
            <a:ext cx="2015733" cy="20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C30-111B-4C58-ADEF-C3755A1D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3126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simple interest calculator</a:t>
            </a:r>
            <a:br>
              <a:rPr lang="en-US" dirty="0"/>
            </a:br>
            <a:r>
              <a:rPr lang="en-US" dirty="0"/>
              <a:t> WEBSITE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AB99-2675-4E47-AE11-B52CE3C4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02264"/>
          </a:xfrm>
        </p:spPr>
        <p:txBody>
          <a:bodyPr/>
          <a:lstStyle/>
          <a:p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 presenting a curated collection of your best projects, clearly outlining your skills and qualifications, providing a comprehensive about me section, making it easy to contact you, and ensuring an intuitive, user-friendly design.</a:t>
            </a:r>
          </a:p>
          <a:p>
            <a:r>
              <a:rPr lang="en-US" dirty="0">
                <a:solidFill>
                  <a:srgbClr val="00B0F0"/>
                </a:solidFill>
                <a:latin typeface="Google Sans"/>
              </a:rPr>
              <a:t>It </a:t>
            </a:r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is a unique way to showcase your work and let others know about yourself.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0E7E2-C625-423E-A9CE-C8B3DEE4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3489" y="273023"/>
            <a:ext cx="1407476" cy="14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DEAF-B102-4B99-B028-D6AA9521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Started my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C845-D42B-4D74-A9A0-58B30E6F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Firstly, Making the Structure of the Calculator like text, input box, tag, etc.</a:t>
            </a:r>
          </a:p>
          <a:p>
            <a:r>
              <a:rPr lang="en-US" dirty="0">
                <a:solidFill>
                  <a:srgbClr val="00B0F0"/>
                </a:solidFill>
              </a:rPr>
              <a:t>Create using HTML tags and elements.</a:t>
            </a:r>
          </a:p>
          <a:p>
            <a:r>
              <a:rPr lang="en-US" dirty="0">
                <a:solidFill>
                  <a:srgbClr val="00B0F0"/>
                </a:solidFill>
              </a:rPr>
              <a:t>HTML is like a skeleton of a human.</a:t>
            </a:r>
          </a:p>
          <a:p>
            <a:r>
              <a:rPr lang="en-US" dirty="0">
                <a:solidFill>
                  <a:srgbClr val="00B0F0"/>
                </a:solidFill>
              </a:rPr>
              <a:t>Where it is not looks good without CSS.</a:t>
            </a:r>
          </a:p>
          <a:p>
            <a:r>
              <a:rPr lang="en-US" dirty="0">
                <a:solidFill>
                  <a:srgbClr val="00B0F0"/>
                </a:solidFill>
              </a:rPr>
              <a:t>Next, CSS is like the Muscle of the human to move flexible and looks shape perfect.</a:t>
            </a:r>
          </a:p>
          <a:p>
            <a:r>
              <a:rPr lang="en-US" dirty="0">
                <a:solidFill>
                  <a:srgbClr val="00B0F0"/>
                </a:solidFill>
              </a:rPr>
              <a:t>Then </a:t>
            </a:r>
            <a:r>
              <a:rPr lang="en-US" dirty="0" err="1">
                <a:solidFill>
                  <a:srgbClr val="00B0F0"/>
                </a:solidFill>
              </a:rPr>
              <a:t>Javascript</a:t>
            </a:r>
            <a:r>
              <a:rPr lang="en-US" dirty="0">
                <a:solidFill>
                  <a:srgbClr val="00B0F0"/>
                </a:solidFill>
              </a:rPr>
              <a:t> is the working Instruction how the body react for some operations.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 descr="A black and white icon of a person">
            <a:extLst>
              <a:ext uri="{FF2B5EF4-FFF2-40B4-BE49-F238E27FC236}">
                <a16:creationId xmlns:a16="http://schemas.microsoft.com/office/drawing/2014/main" id="{A8225ACB-E6B1-42F8-A485-9527731A38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000" y1="60000" x2="48000" y2="73185"/>
                        <a14:foregroundMark x1="48000" y1="73185" x2="44417" y2="61926"/>
                        <a14:foregroundMark x1="44417" y1="61926" x2="44500" y2="60000"/>
                        <a14:foregroundMark x1="47583" y1="41037" x2="51833" y2="36148"/>
                        <a14:foregroundMark x1="66167" y1="48593" x2="66167" y2="48593"/>
                        <a14:foregroundMark x1="65750" y1="45630" x2="65750" y2="45630"/>
                        <a14:foregroundMark x1="65750" y1="43704" x2="65750" y2="43704"/>
                        <a14:foregroundMark x1="65583" y1="43259" x2="65583" y2="43259"/>
                        <a14:foregroundMark x1="64583" y1="37333" x2="64583" y2="37333"/>
                        <a14:foregroundMark x1="63750" y1="35111" x2="63750" y2="35111"/>
                        <a14:foregroundMark x1="62833" y1="32296" x2="62833" y2="32296"/>
                        <a14:foregroundMark x1="61833" y1="30815" x2="61833" y2="30815"/>
                        <a14:foregroundMark x1="60500" y1="29926" x2="60500" y2="29926"/>
                        <a14:foregroundMark x1="58083" y1="27704" x2="58083" y2="27704"/>
                        <a14:foregroundMark x1="53750" y1="22074" x2="53750" y2="22074"/>
                        <a14:foregroundMark x1="52083" y1="21926" x2="52083" y2="21926"/>
                        <a14:foregroundMark x1="50500" y1="21778" x2="50500" y2="21778"/>
                        <a14:foregroundMark x1="49250" y1="21630" x2="49250" y2="21630"/>
                        <a14:foregroundMark x1="47333" y1="22074" x2="47333" y2="22074"/>
                        <a14:foregroundMark x1="46500" y1="23259" x2="46500" y2="23259"/>
                        <a14:foregroundMark x1="44083" y1="24148" x2="44083" y2="24148"/>
                        <a14:foregroundMark x1="40083" y1="27704" x2="40083" y2="27704"/>
                        <a14:foregroundMark x1="38833" y1="29185" x2="38833" y2="29185"/>
                        <a14:foregroundMark x1="37750" y1="31852" x2="37750" y2="31852"/>
                        <a14:foregroundMark x1="36833" y1="33926" x2="36833" y2="33926"/>
                        <a14:foregroundMark x1="35250" y1="35704" x2="35250" y2="35704"/>
                        <a14:foregroundMark x1="35583" y1="37926" x2="35583" y2="37926"/>
                        <a14:foregroundMark x1="34417" y1="42667" x2="34417" y2="42667"/>
                        <a14:foregroundMark x1="34250" y1="45778" x2="34250" y2="45778"/>
                        <a14:foregroundMark x1="34000" y1="48444" x2="34000" y2="48444"/>
                        <a14:foregroundMark x1="53667" y1="67704" x2="53667" y2="67704"/>
                        <a14:backgroundMark x1="20917" y1="55259" x2="20917" y2="55259"/>
                        <a14:backgroundMark x1="21000" y1="55407" x2="20500" y2="47111"/>
                        <a14:backgroundMark x1="20500" y1="47111" x2="23333" y2="36593"/>
                        <a14:backgroundMark x1="23333" y1="36593" x2="18917" y2="56000"/>
                        <a14:backgroundMark x1="18917" y1="56000" x2="16750" y2="42519"/>
                        <a14:backgroundMark x1="16750" y1="42519" x2="16833" y2="42222"/>
                        <a14:backgroundMark x1="53667" y1="67407" x2="53667" y2="67407"/>
                        <a14:backgroundMark x1="53333" y1="67407" x2="52583" y2="67407"/>
                        <a14:backgroundMark x1="53583" y1="67704" x2="53583" y2="67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20" y="2204984"/>
            <a:ext cx="4976468" cy="27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41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2852-41EF-4BEC-850E-26F34B3F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02EA-6671-4292-A80E-D9E21411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 today's digital era, traditional paper and pen are not enough to calculate by humans, it will take any error, but A computer not a piece of mistakes.</a:t>
            </a:r>
          </a:p>
          <a:p>
            <a:r>
              <a:rPr lang="en-US" dirty="0">
                <a:solidFill>
                  <a:srgbClr val="00B0F0"/>
                </a:solidFill>
              </a:rPr>
              <a:t>Many students and professionals lack a structured online presence to highlight their work.</a:t>
            </a:r>
          </a:p>
          <a:p>
            <a:r>
              <a:rPr lang="en-US" dirty="0">
                <a:solidFill>
                  <a:srgbClr val="00B0F0"/>
                </a:solidFill>
              </a:rPr>
              <a:t> A digital Interest Calculator website provides an interactive and accessible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platform to present  Accurate Solutions.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2CE00-10E1-4E8F-A90A-47AF2417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688" r="90990">
                        <a14:foregroundMark x1="37969" y1="26354" x2="37969" y2="26354"/>
                        <a14:foregroundMark x1="20729" y1="35104" x2="22188" y2="35417"/>
                        <a14:foregroundMark x1="25208" y1="61771" x2="26927" y2="55625"/>
                        <a14:foregroundMark x1="9688" y1="56771" x2="9688" y2="54792"/>
                        <a14:foregroundMark x1="51719" y1="32552" x2="52865" y2="32135"/>
                        <a14:foregroundMark x1="64063" y1="32135" x2="68542" y2="38281"/>
                        <a14:foregroundMark x1="68542" y1="38281" x2="64010" y2="47448"/>
                        <a14:foregroundMark x1="64010" y1="47448" x2="62187" y2="48333"/>
                        <a14:foregroundMark x1="62760" y1="28542" x2="55000" y2="29531"/>
                        <a14:foregroundMark x1="41823" y1="28542" x2="50156" y2="28594"/>
                        <a14:foregroundMark x1="50156" y1="28594" x2="51302" y2="28542"/>
                        <a14:foregroundMark x1="52292" y1="28385" x2="54323" y2="28542"/>
                        <a14:foregroundMark x1="42708" y1="52917" x2="54479" y2="53177"/>
                        <a14:foregroundMark x1="54479" y1="53177" x2="68646" y2="52604"/>
                        <a14:foregroundMark x1="79688" y1="50625" x2="83854" y2="50625"/>
                        <a14:foregroundMark x1="82813" y1="64219" x2="82813" y2="64219"/>
                        <a14:foregroundMark x1="22448" y1="24792" x2="22448" y2="24792"/>
                        <a14:foregroundMark x1="38125" y1="16927" x2="38125" y2="16927"/>
                        <a14:foregroundMark x1="59323" y1="19219" x2="59323" y2="19219"/>
                        <a14:foregroundMark x1="78542" y1="36406" x2="78542" y2="36406"/>
                        <a14:foregroundMark x1="52031" y1="27813" x2="53177" y2="28229"/>
                        <a14:foregroundMark x1="18594" y1="34688" x2="24479" y2="35833"/>
                        <a14:foregroundMark x1="26042" y1="40156" x2="25781" y2="41146"/>
                        <a14:foregroundMark x1="40833" y1="62240" x2="39844" y2="63958"/>
                        <a14:foregroundMark x1="45104" y1="62656" x2="51146" y2="62813"/>
                        <a14:foregroundMark x1="9688" y1="68542" x2="9688" y2="68542"/>
                        <a14:foregroundMark x1="90990" y1="68698" x2="90990" y2="68698"/>
                        <a14:foregroundMark x1="64635" y1="46146" x2="48438" y2="45000"/>
                        <a14:foregroundMark x1="36823" y1="34844" x2="45313" y2="32031"/>
                        <a14:foregroundMark x1="45313" y1="32031" x2="58438" y2="41823"/>
                        <a14:foregroundMark x1="58438" y1="41823" x2="45521" y2="48333"/>
                        <a14:foregroundMark x1="45521" y1="48333" x2="40938" y2="35990"/>
                        <a14:foregroundMark x1="40938" y1="35990" x2="46250" y2="34844"/>
                        <a14:foregroundMark x1="38698" y1="43854" x2="52917" y2="41458"/>
                        <a14:foregroundMark x1="52917" y1="41458" x2="45208" y2="35833"/>
                        <a14:foregroundMark x1="45208" y1="35833" x2="29896" y2="44115"/>
                        <a14:foregroundMark x1="29896" y1="44115" x2="37552" y2="46615"/>
                        <a14:foregroundMark x1="36510" y1="48021" x2="62031" y2="46146"/>
                        <a14:foregroundMark x1="57604" y1="51198" x2="35365" y2="50833"/>
                        <a14:foregroundMark x1="35365" y1="50833" x2="43125" y2="46406"/>
                        <a14:foregroundMark x1="43125" y1="46406" x2="51094" y2="46302"/>
                        <a14:foregroundMark x1="51094" y1="46302" x2="57188" y2="50313"/>
                        <a14:foregroundMark x1="65625" y1="51302" x2="67500" y2="40729"/>
                        <a14:foregroundMark x1="67500" y1="40729" x2="54375" y2="38438"/>
                        <a14:foregroundMark x1="54375" y1="38438" x2="47656" y2="32083"/>
                        <a14:foregroundMark x1="47656" y1="32083" x2="63281" y2="39740"/>
                        <a14:foregroundMark x1="63281" y1="39740" x2="60677" y2="52865"/>
                        <a14:foregroundMark x1="60677" y1="52865" x2="58854" y2="41510"/>
                        <a14:foregroundMark x1="58854" y1="41510" x2="64792" y2="36042"/>
                        <a14:foregroundMark x1="64792" y1="36042" x2="64531" y2="28542"/>
                        <a14:foregroundMark x1="64531" y1="28542" x2="49583" y2="29271"/>
                        <a14:foregroundMark x1="61771" y1="33542" x2="53542" y2="31146"/>
                        <a14:foregroundMark x1="53542" y1="31146" x2="63021" y2="31094"/>
                        <a14:foregroundMark x1="63021" y1="31094" x2="56146" y2="33281"/>
                        <a14:foregroundMark x1="50417" y1="32813" x2="34010" y2="29427"/>
                        <a14:foregroundMark x1="34010" y1="29427" x2="40260" y2="27552"/>
                        <a14:foregroundMark x1="32656" y1="28698" x2="33646" y2="37135"/>
                        <a14:foregroundMark x1="33646" y1="37135" x2="34844" y2="28594"/>
                        <a14:foregroundMark x1="34844" y1="28594" x2="34375" y2="27656"/>
                        <a14:foregroundMark x1="62917" y1="27969" x2="69063" y2="28125"/>
                        <a14:foregroundMark x1="79948" y1="52917" x2="83125" y2="45833"/>
                        <a14:foregroundMark x1="83125" y1="45833" x2="80417" y2="48594"/>
                        <a14:foregroundMark x1="81406" y1="55937" x2="86771" y2="50938"/>
                        <a14:foregroundMark x1="86771" y1="50938" x2="83385" y2="48021"/>
                        <a14:foregroundMark x1="82396" y1="64219" x2="82396" y2="62240"/>
                        <a14:foregroundMark x1="59167" y1="34844" x2="52135" y2="34688"/>
                        <a14:foregroundMark x1="81979" y1="64531" x2="84271" y2="63073"/>
                        <a14:foregroundMark x1="22344" y1="26094" x2="22344" y2="26094"/>
                        <a14:foregroundMark x1="62187" y1="19479" x2="62187" y2="19479"/>
                        <a14:foregroundMark x1="15469" y1="81875" x2="15469" y2="81875"/>
                        <a14:foregroundMark x1="17448" y1="82708" x2="17448" y2="82708"/>
                        <a14:foregroundMark x1="17448" y1="82292" x2="17448" y2="82292"/>
                        <a14:backgroundMark x1="4688" y1="11615" x2="14740" y2="12292"/>
                        <a14:backgroundMark x1="14740" y1="12292" x2="38333" y2="12240"/>
                        <a14:backgroundMark x1="38333" y1="12240" x2="39115" y2="1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54" y="3407387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0F80-1FA9-4753-BE4D-CD002CA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7EB8-0FE0-49D3-8136-03BA9D70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479" y="2472932"/>
            <a:ext cx="9603275" cy="345061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 my Simple Interest Calculator Looks,  Attractive and Responsive.</a:t>
            </a:r>
          </a:p>
          <a:p>
            <a:r>
              <a:rPr lang="en-US" dirty="0">
                <a:solidFill>
                  <a:srgbClr val="00B0F0"/>
                </a:solidFill>
              </a:rPr>
              <a:t>Added style as Professional looks and Attract the User on my Interest Calculator to Get Exact Solutions.</a:t>
            </a:r>
          </a:p>
          <a:p>
            <a:r>
              <a:rPr lang="en-US" dirty="0">
                <a:solidFill>
                  <a:srgbClr val="00B0F0"/>
                </a:solidFill>
              </a:rPr>
              <a:t>Smooth Scrolling Effect using JS and Pop-up Solution Page also added.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53FD8-8075-431D-8255-C073BF9A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82" y="114482"/>
            <a:ext cx="1739272" cy="17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11F7-A92D-4CC1-996B-0BC33673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USER TO VISIT TO ACHIEVE AND GET BENEFITS FROM MY WEBSITE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2672-00B0-4D63-AD7E-61836F1C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STUDENTS :  </a:t>
            </a:r>
            <a:r>
              <a:rPr lang="en-IN" dirty="0">
                <a:solidFill>
                  <a:srgbClr val="00B0F0"/>
                </a:solidFill>
              </a:rPr>
              <a:t>Thinking Some Idea from my Interest Calculator, to motivate from it to develop like this, etc…</a:t>
            </a:r>
          </a:p>
          <a:p>
            <a:r>
              <a:rPr lang="en-IN" dirty="0"/>
              <a:t>JOB SEEKERs :  </a:t>
            </a:r>
            <a:r>
              <a:rPr lang="en-IN" dirty="0">
                <a:solidFill>
                  <a:srgbClr val="00B0F0"/>
                </a:solidFill>
              </a:rPr>
              <a:t>To Share Ideas between others with recruiters.</a:t>
            </a:r>
          </a:p>
          <a:p>
            <a:r>
              <a:rPr lang="en-IN" dirty="0"/>
              <a:t>Freelancers : </a:t>
            </a:r>
            <a:r>
              <a:rPr lang="en-IN" dirty="0">
                <a:solidFill>
                  <a:srgbClr val="00B0F0"/>
                </a:solidFill>
              </a:rPr>
              <a:t>To show to the clients to agree the projects and make it hopeful job.</a:t>
            </a:r>
          </a:p>
          <a:p>
            <a:r>
              <a:rPr lang="en-IN" dirty="0"/>
              <a:t>PROFESSIONALS : </a:t>
            </a:r>
            <a:r>
              <a:rPr lang="en-IN" dirty="0">
                <a:solidFill>
                  <a:srgbClr val="00B0F0"/>
                </a:solidFill>
              </a:rPr>
              <a:t>To highlight experience and achievements, skills or knowledge about it.</a:t>
            </a:r>
            <a:endParaRPr lang="en-IN" cap="small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E1FD2-99D4-4651-8DF7-86019AAF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889" y="4344899"/>
            <a:ext cx="1534791" cy="1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73D-FB01-418A-A43C-4772769A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5D6D38D-C4D6-4CEA-8BE1-524365BA81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7" t="1557" r="-9796" b="1452"/>
          <a:stretch/>
        </p:blipFill>
        <p:spPr>
          <a:xfrm>
            <a:off x="7806814" y="835132"/>
            <a:ext cx="3501269" cy="44054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2326-A7A0-485C-B1E8-814CEDF4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1"/>
            <a:ext cx="5524404" cy="27254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: </a:t>
            </a:r>
            <a:r>
              <a:rPr lang="en-US" dirty="0">
                <a:solidFill>
                  <a:srgbClr val="00B0F0"/>
                </a:solidFill>
              </a:rPr>
              <a:t>Structure ( Pages, Sections).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: </a:t>
            </a:r>
            <a:r>
              <a:rPr lang="en-US" dirty="0">
                <a:solidFill>
                  <a:srgbClr val="00B0F0"/>
                </a:solidFill>
              </a:rPr>
              <a:t>Styling (Colors, Layouts, Responsiveness).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: </a:t>
            </a:r>
            <a:r>
              <a:rPr lang="en-US" dirty="0">
                <a:solidFill>
                  <a:srgbClr val="00B0F0"/>
                </a:solidFill>
              </a:rPr>
              <a:t>Interactivity (animations, form 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 code editor : </a:t>
            </a:r>
            <a:r>
              <a:rPr lang="en-US" dirty="0">
                <a:solidFill>
                  <a:srgbClr val="00B0F0"/>
                </a:solidFill>
              </a:rPr>
              <a:t>(VS Code) or CODEPEN and hosting platform (GitHub Pages).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E3F2-B663-45E2-AC4B-AD749C9F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design and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1688-B295-470D-A4E0-A804E0F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INCLUDED:</a:t>
            </a:r>
          </a:p>
          <a:p>
            <a:r>
              <a:rPr lang="en-US" dirty="0">
                <a:solidFill>
                  <a:srgbClr val="00B0F0"/>
                </a:solidFill>
              </a:rPr>
              <a:t>Principal Amount (</a:t>
            </a:r>
            <a:r>
              <a:rPr lang="en-IN" b="1" dirty="0"/>
              <a:t>₹</a:t>
            </a:r>
            <a:r>
              <a:rPr lang="en-IN" b="1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Annual Interest Rate (</a:t>
            </a:r>
            <a:r>
              <a:rPr lang="en-IN" dirty="0"/>
              <a:t>%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Time Period (</a:t>
            </a:r>
            <a:r>
              <a:rPr lang="en-IN" dirty="0"/>
              <a:t>Years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r>
              <a:rPr lang="fr-FR" dirty="0">
                <a:solidFill>
                  <a:srgbClr val="00B0F0"/>
                </a:solidFill>
              </a:rPr>
              <a:t>Simple </a:t>
            </a:r>
            <a:r>
              <a:rPr lang="fr-FR" dirty="0" err="1">
                <a:solidFill>
                  <a:srgbClr val="00B0F0"/>
                </a:solidFill>
              </a:rPr>
              <a:t>Interest</a:t>
            </a:r>
            <a:r>
              <a:rPr lang="fr-FR" dirty="0">
                <a:solidFill>
                  <a:srgbClr val="00B0F0"/>
                </a:solidFill>
              </a:rPr>
              <a:t> = (</a:t>
            </a:r>
            <a:r>
              <a:rPr lang="fr-FR" dirty="0"/>
              <a:t>P × R × T</a:t>
            </a:r>
            <a:r>
              <a:rPr lang="fr-FR" dirty="0">
                <a:solidFill>
                  <a:srgbClr val="00B0F0"/>
                </a:solidFill>
              </a:rPr>
              <a:t>) / 100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49E42-F5A9-45CC-ADB5-BA5B9D2F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3693"/>
            <a:ext cx="4074690" cy="40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631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Google Sans</vt:lpstr>
      <vt:lpstr>Gallery</vt:lpstr>
      <vt:lpstr>THE SIMPLE INTEREST CALCULATOR  WEBSITE</vt:lpstr>
      <vt:lpstr>iNTRODUCTION To MY Self</vt:lpstr>
      <vt:lpstr>WHAT IS simple interest calculator  WEBSITE </vt:lpstr>
      <vt:lpstr>How I Started my project</vt:lpstr>
      <vt:lpstr>Problem STATEMENT</vt:lpstr>
      <vt:lpstr>PROJECT OVERVIEW</vt:lpstr>
      <vt:lpstr>WHO ARE THE USER TO VISIT TO ACHIEVE AND GET BENEFITS FROM MY WEBSITE </vt:lpstr>
      <vt:lpstr>TOOLS &amp; TECHNIQUES</vt:lpstr>
      <vt:lpstr>Calculator design and layout</vt:lpstr>
      <vt:lpstr>FEATURES AND FUNCTIONALITY</vt:lpstr>
      <vt:lpstr>Results and SCREENSHOTS   AFter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of Naan Mudhalvan</dc:title>
  <dc:creator>MD IRBAZ</dc:creator>
  <cp:lastModifiedBy>MD IRBAZ</cp:lastModifiedBy>
  <cp:revision>30</cp:revision>
  <dcterms:created xsi:type="dcterms:W3CDTF">2025-08-22T16:57:08Z</dcterms:created>
  <dcterms:modified xsi:type="dcterms:W3CDTF">2025-10-23T14:54:31Z</dcterms:modified>
</cp:coreProperties>
</file>