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29B8F-636F-4378-83BD-459DB1931CE1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489DC-BE05-4B6F-8EEC-37E0EFA78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613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29B8F-636F-4378-83BD-459DB1931CE1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489DC-BE05-4B6F-8EEC-37E0EFA78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5734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29B8F-636F-4378-83BD-459DB1931CE1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489DC-BE05-4B6F-8EEC-37E0EFA78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498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29B8F-636F-4378-83BD-459DB1931CE1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489DC-BE05-4B6F-8EEC-37E0EFA78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4487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29B8F-636F-4378-83BD-459DB1931CE1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489DC-BE05-4B6F-8EEC-37E0EFA78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3881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29B8F-636F-4378-83BD-459DB1931CE1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489DC-BE05-4B6F-8EEC-37E0EFA78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751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29B8F-636F-4378-83BD-459DB1931CE1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489DC-BE05-4B6F-8EEC-37E0EFA78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787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29B8F-636F-4378-83BD-459DB1931CE1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489DC-BE05-4B6F-8EEC-37E0EFA78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1410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29B8F-636F-4378-83BD-459DB1931CE1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489DC-BE05-4B6F-8EEC-37E0EFA78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84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29B8F-636F-4378-83BD-459DB1931CE1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489DC-BE05-4B6F-8EEC-37E0EFA78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1520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29B8F-636F-4378-83BD-459DB1931CE1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7489DC-BE05-4B6F-8EEC-37E0EFA78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66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29B8F-636F-4378-83BD-459DB1931CE1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7489DC-BE05-4B6F-8EEC-37E0EFA78B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3764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970994"/>
              </p:ext>
            </p:extLst>
          </p:nvPr>
        </p:nvGraphicFramePr>
        <p:xfrm>
          <a:off x="2618913" y="1372857"/>
          <a:ext cx="6902913" cy="42355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Document" r:id="rId3" imgW="5772806" imgH="3541350" progId="Word.Document.12">
                  <p:embed/>
                </p:oleObj>
              </mc:Choice>
              <mc:Fallback>
                <p:oleObj name="Document" r:id="rId3" imgW="5772806" imgH="354135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618913" y="1372857"/>
                        <a:ext cx="6902913" cy="42355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05520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Microsoft Word Document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student</dc:creator>
  <cp:lastModifiedBy>student</cp:lastModifiedBy>
  <cp:revision>1</cp:revision>
  <dcterms:created xsi:type="dcterms:W3CDTF">2025-10-24T04:40:11Z</dcterms:created>
  <dcterms:modified xsi:type="dcterms:W3CDTF">2025-10-24T04:58:38Z</dcterms:modified>
</cp:coreProperties>
</file>