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938"/>
    <a:srgbClr val="8C7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03219-DF23-45B5-B0F4-05B56CC9B329}" v="211" dt="2024-01-31T18:11:06.385"/>
    <p1510:client id="{42A070DF-211B-47B9-BB57-6AFBC751DB81}" v="653" dt="2024-02-01T05:10:51.267"/>
    <p1510:client id="{6835DEAB-E582-4A4F-8B22-7E81637E37FF}" v="159" dt="2024-01-31T17:26:04.284"/>
    <p1510:client id="{D6AD3BD1-F233-4BF0-A5C8-C07F1050F08D}" v="181" dt="2024-01-31T18:13:41.704"/>
    <p1510:client id="{F44B77AB-0808-4A05-AB5B-4872DA12004F}" v="381" dt="2024-01-31T17:05:48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7E03219-DF23-45B5-B0F4-05B56CC9B329}"/>
    <pc:docChg chg="modSld sldOrd">
      <pc:chgData name="Guest User" userId="" providerId="Windows Live" clId="Web-{27E03219-DF23-45B5-B0F4-05B56CC9B329}" dt="2024-01-31T18:11:03.650" v="211" actId="20577"/>
      <pc:docMkLst>
        <pc:docMk/>
      </pc:docMkLst>
      <pc:sldChg chg="ord">
        <pc:chgData name="Guest User" userId="" providerId="Windows Live" clId="Web-{27E03219-DF23-45B5-B0F4-05B56CC9B329}" dt="2024-01-31T18:02:48.395" v="3"/>
        <pc:sldMkLst>
          <pc:docMk/>
          <pc:sldMk cId="2134716456" sldId="260"/>
        </pc:sldMkLst>
      </pc:sldChg>
      <pc:sldChg chg="modSp">
        <pc:chgData name="Guest User" userId="" providerId="Windows Live" clId="Web-{27E03219-DF23-45B5-B0F4-05B56CC9B329}" dt="2024-01-31T18:11:03.650" v="211" actId="20577"/>
        <pc:sldMkLst>
          <pc:docMk/>
          <pc:sldMk cId="269527777" sldId="261"/>
        </pc:sldMkLst>
        <pc:spChg chg="mod">
          <ac:chgData name="Guest User" userId="" providerId="Windows Live" clId="Web-{27E03219-DF23-45B5-B0F4-05B56CC9B329}" dt="2024-01-31T18:11:03.650" v="211" actId="20577"/>
          <ac:spMkLst>
            <pc:docMk/>
            <pc:sldMk cId="269527777" sldId="261"/>
            <ac:spMk id="3" creationId="{30CE786C-0FB4-73C9-F41D-20AA3F473063}"/>
          </ac:spMkLst>
        </pc:spChg>
        <pc:picChg chg="mod">
          <ac:chgData name="Guest User" userId="" providerId="Windows Live" clId="Web-{27E03219-DF23-45B5-B0F4-05B56CC9B329}" dt="2024-01-31T18:08:27.781" v="188" actId="1076"/>
          <ac:picMkLst>
            <pc:docMk/>
            <pc:sldMk cId="269527777" sldId="261"/>
            <ac:picMk id="4" creationId="{62001A79-36E0-F55C-7713-D9BB68F62007}"/>
          </ac:picMkLst>
        </pc:picChg>
        <pc:picChg chg="mod">
          <ac:chgData name="Guest User" userId="" providerId="Windows Live" clId="Web-{27E03219-DF23-45B5-B0F4-05B56CC9B329}" dt="2024-01-31T18:08:29.922" v="189" actId="1076"/>
          <ac:picMkLst>
            <pc:docMk/>
            <pc:sldMk cId="269527777" sldId="261"/>
            <ac:picMk id="5" creationId="{C6BDAA3E-8055-8965-088C-FA14A17EDF70}"/>
          </ac:picMkLst>
        </pc:picChg>
      </pc:sldChg>
    </pc:docChg>
  </pc:docChgLst>
  <pc:docChgLst>
    <pc:chgData name="Guest User" providerId="Windows Live" clId="Web-{6835DEAB-E582-4A4F-8B22-7E81637E37FF}"/>
    <pc:docChg chg="modSld sldOrd">
      <pc:chgData name="Guest User" userId="" providerId="Windows Live" clId="Web-{6835DEAB-E582-4A4F-8B22-7E81637E37FF}" dt="2024-01-31T17:26:04.284" v="157"/>
      <pc:docMkLst>
        <pc:docMk/>
      </pc:docMkLst>
      <pc:sldChg chg="ord">
        <pc:chgData name="Guest User" userId="" providerId="Windows Live" clId="Web-{6835DEAB-E582-4A4F-8B22-7E81637E37FF}" dt="2024-01-31T17:26:04.284" v="157"/>
        <pc:sldMkLst>
          <pc:docMk/>
          <pc:sldMk cId="3388611261" sldId="257"/>
        </pc:sldMkLst>
      </pc:sldChg>
      <pc:sldChg chg="modSp">
        <pc:chgData name="Guest User" userId="" providerId="Windows Live" clId="Web-{6835DEAB-E582-4A4F-8B22-7E81637E37FF}" dt="2024-01-31T17:10:55.372" v="66" actId="20577"/>
        <pc:sldMkLst>
          <pc:docMk/>
          <pc:sldMk cId="2648020567" sldId="258"/>
        </pc:sldMkLst>
        <pc:spChg chg="mod">
          <ac:chgData name="Guest User" userId="" providerId="Windows Live" clId="Web-{6835DEAB-E582-4A4F-8B22-7E81637E37FF}" dt="2024-01-31T17:10:55.372" v="66" actId="20577"/>
          <ac:spMkLst>
            <pc:docMk/>
            <pc:sldMk cId="2648020567" sldId="258"/>
            <ac:spMk id="5" creationId="{C7B72376-D90B-615E-890E-F3C26A76EB8C}"/>
          </ac:spMkLst>
        </pc:spChg>
      </pc:sldChg>
      <pc:sldChg chg="addSp delSp modSp mod setBg">
        <pc:chgData name="Guest User" userId="" providerId="Windows Live" clId="Web-{6835DEAB-E582-4A4F-8B22-7E81637E37FF}" dt="2024-01-31T17:25:45.470" v="155" actId="1076"/>
        <pc:sldMkLst>
          <pc:docMk/>
          <pc:sldMk cId="269527777" sldId="261"/>
        </pc:sldMkLst>
        <pc:spChg chg="mod">
          <ac:chgData name="Guest User" userId="" providerId="Windows Live" clId="Web-{6835DEAB-E582-4A4F-8B22-7E81637E37FF}" dt="2024-01-31T17:22:20.853" v="115"/>
          <ac:spMkLst>
            <pc:docMk/>
            <pc:sldMk cId="269527777" sldId="261"/>
            <ac:spMk id="2" creationId="{9F9F59BA-A4EB-1298-5EE8-B99BE5C56AFD}"/>
          </ac:spMkLst>
        </pc:spChg>
        <pc:spChg chg="mod">
          <ac:chgData name="Guest User" userId="" providerId="Windows Live" clId="Web-{6835DEAB-E582-4A4F-8B22-7E81637E37FF}" dt="2024-01-31T17:23:32.871" v="141" actId="20577"/>
          <ac:spMkLst>
            <pc:docMk/>
            <pc:sldMk cId="269527777" sldId="261"/>
            <ac:spMk id="3" creationId="{30CE786C-0FB4-73C9-F41D-20AA3F473063}"/>
          </ac:spMkLst>
        </pc:spChg>
        <pc:spChg chg="add del">
          <ac:chgData name="Guest User" userId="" providerId="Windows Live" clId="Web-{6835DEAB-E582-4A4F-8B22-7E81637E37FF}" dt="2024-01-31T17:22:09.290" v="113"/>
          <ac:spMkLst>
            <pc:docMk/>
            <pc:sldMk cId="269527777" sldId="261"/>
            <ac:spMk id="9" creationId="{0D187C4E-14B9-4504-B200-5127823FA78C}"/>
          </ac:spMkLst>
        </pc:spChg>
        <pc:spChg chg="add del">
          <ac:chgData name="Guest User" userId="" providerId="Windows Live" clId="Web-{6835DEAB-E582-4A4F-8B22-7E81637E37FF}" dt="2024-01-31T17:22:20.853" v="115"/>
          <ac:spMkLst>
            <pc:docMk/>
            <pc:sldMk cId="269527777" sldId="261"/>
            <ac:spMk id="11" creationId="{DB5AF5F3-AD0A-4EFA-854A-47C780F26264}"/>
          </ac:spMkLst>
        </pc:spChg>
        <pc:spChg chg="add del">
          <ac:chgData name="Guest User" userId="" providerId="Windows Live" clId="Web-{6835DEAB-E582-4A4F-8B22-7E81637E37FF}" dt="2024-01-31T17:22:20.853" v="115"/>
          <ac:spMkLst>
            <pc:docMk/>
            <pc:sldMk cId="269527777" sldId="261"/>
            <ac:spMk id="12" creationId="{0A01F2A2-AEDD-47DC-AFB5-B97CEB9A5328}"/>
          </ac:spMkLst>
        </pc:spChg>
        <pc:spChg chg="add del">
          <ac:chgData name="Guest User" userId="" providerId="Windows Live" clId="Web-{6835DEAB-E582-4A4F-8B22-7E81637E37FF}" dt="2024-01-31T17:22:20.853" v="115"/>
          <ac:spMkLst>
            <pc:docMk/>
            <pc:sldMk cId="269527777" sldId="261"/>
            <ac:spMk id="13" creationId="{1E3D6D6C-E192-4135-B1DB-17C71EEBC946}"/>
          </ac:spMkLst>
        </pc:spChg>
        <pc:picChg chg="add mod ord">
          <ac:chgData name="Guest User" userId="" providerId="Windows Live" clId="Web-{6835DEAB-E582-4A4F-8B22-7E81637E37FF}" dt="2024-01-31T17:24:11.967" v="146" actId="1076"/>
          <ac:picMkLst>
            <pc:docMk/>
            <pc:sldMk cId="269527777" sldId="261"/>
            <ac:picMk id="4" creationId="{62001A79-36E0-F55C-7713-D9BB68F62007}"/>
          </ac:picMkLst>
        </pc:picChg>
        <pc:picChg chg="add mod">
          <ac:chgData name="Guest User" userId="" providerId="Windows Live" clId="Web-{6835DEAB-E582-4A4F-8B22-7E81637E37FF}" dt="2024-01-31T17:25:45.470" v="155" actId="1076"/>
          <ac:picMkLst>
            <pc:docMk/>
            <pc:sldMk cId="269527777" sldId="261"/>
            <ac:picMk id="5" creationId="{C6BDAA3E-8055-8965-088C-FA14A17EDF70}"/>
          </ac:picMkLst>
        </pc:picChg>
      </pc:sldChg>
    </pc:docChg>
  </pc:docChgLst>
  <pc:docChgLst>
    <pc:chgData name="Guest User" providerId="Windows Live" clId="Web-{F44B77AB-0808-4A05-AB5B-4872DA12004F}"/>
    <pc:docChg chg="addSld modSld sldOrd">
      <pc:chgData name="Guest User" userId="" providerId="Windows Live" clId="Web-{F44B77AB-0808-4A05-AB5B-4872DA12004F}" dt="2024-01-31T17:05:48.376" v="368"/>
      <pc:docMkLst>
        <pc:docMk/>
      </pc:docMkLst>
      <pc:sldChg chg="modSp">
        <pc:chgData name="Guest User" userId="" providerId="Windows Live" clId="Web-{F44B77AB-0808-4A05-AB5B-4872DA12004F}" dt="2024-01-31T17:02:47.776" v="365" actId="20577"/>
        <pc:sldMkLst>
          <pc:docMk/>
          <pc:sldMk cId="2662618105" sldId="256"/>
        </pc:sldMkLst>
        <pc:spChg chg="mod">
          <ac:chgData name="Guest User" userId="" providerId="Windows Live" clId="Web-{F44B77AB-0808-4A05-AB5B-4872DA12004F}" dt="2024-01-31T17:02:47.776" v="365" actId="20577"/>
          <ac:spMkLst>
            <pc:docMk/>
            <pc:sldMk cId="2662618105" sldId="256"/>
            <ac:spMk id="2" creationId="{1D086FC7-C575-8FFC-F232-5AC13D6C17C4}"/>
          </ac:spMkLst>
        </pc:spChg>
      </pc:sldChg>
      <pc:sldChg chg="modSp">
        <pc:chgData name="Guest User" userId="" providerId="Windows Live" clId="Web-{F44B77AB-0808-4A05-AB5B-4872DA12004F}" dt="2024-01-31T17:00:17.646" v="356" actId="20577"/>
        <pc:sldMkLst>
          <pc:docMk/>
          <pc:sldMk cId="3388611261" sldId="257"/>
        </pc:sldMkLst>
        <pc:spChg chg="mod">
          <ac:chgData name="Guest User" userId="" providerId="Windows Live" clId="Web-{F44B77AB-0808-4A05-AB5B-4872DA12004F}" dt="2024-01-31T17:00:07.426" v="353" actId="20577"/>
          <ac:spMkLst>
            <pc:docMk/>
            <pc:sldMk cId="3388611261" sldId="257"/>
            <ac:spMk id="2" creationId="{C1E8C1CD-EDD5-57CA-00AF-2CE849FD694F}"/>
          </ac:spMkLst>
        </pc:spChg>
        <pc:spChg chg="mod">
          <ac:chgData name="Guest User" userId="" providerId="Windows Live" clId="Web-{F44B77AB-0808-4A05-AB5B-4872DA12004F}" dt="2024-01-31T17:00:17.646" v="356" actId="20577"/>
          <ac:spMkLst>
            <pc:docMk/>
            <pc:sldMk cId="3388611261" sldId="257"/>
            <ac:spMk id="8" creationId="{00ADAF46-5194-C93A-B5DC-B45BEA80865F}"/>
          </ac:spMkLst>
        </pc:spChg>
        <pc:picChg chg="mod">
          <ac:chgData name="Guest User" userId="" providerId="Windows Live" clId="Web-{F44B77AB-0808-4A05-AB5B-4872DA12004F}" dt="2024-01-31T16:59:24.300" v="349" actId="1076"/>
          <ac:picMkLst>
            <pc:docMk/>
            <pc:sldMk cId="3388611261" sldId="257"/>
            <ac:picMk id="5" creationId="{B10A4E2E-B626-3D94-54E8-B1963D2081F3}"/>
          </ac:picMkLst>
        </pc:picChg>
      </pc:sldChg>
      <pc:sldChg chg="modSp">
        <pc:chgData name="Guest User" userId="" providerId="Windows Live" clId="Web-{F44B77AB-0808-4A05-AB5B-4872DA12004F}" dt="2024-01-31T16:57:32.109" v="259" actId="20577"/>
        <pc:sldMkLst>
          <pc:docMk/>
          <pc:sldMk cId="2648020567" sldId="258"/>
        </pc:sldMkLst>
        <pc:spChg chg="mod">
          <ac:chgData name="Guest User" userId="" providerId="Windows Live" clId="Web-{F44B77AB-0808-4A05-AB5B-4872DA12004F}" dt="2024-01-31T16:38:47.398" v="36" actId="20577"/>
          <ac:spMkLst>
            <pc:docMk/>
            <pc:sldMk cId="2648020567" sldId="258"/>
            <ac:spMk id="2" creationId="{3B9DD4BD-2914-DC0B-0D2F-063958961651}"/>
          </ac:spMkLst>
        </pc:spChg>
        <pc:spChg chg="mod">
          <ac:chgData name="Guest User" userId="" providerId="Windows Live" clId="Web-{F44B77AB-0808-4A05-AB5B-4872DA12004F}" dt="2024-01-31T16:51:22.268" v="168" actId="20577"/>
          <ac:spMkLst>
            <pc:docMk/>
            <pc:sldMk cId="2648020567" sldId="258"/>
            <ac:spMk id="3" creationId="{B03DB3DC-1AC4-F3C4-E406-D447E93D2FA8}"/>
          </ac:spMkLst>
        </pc:spChg>
        <pc:spChg chg="mod">
          <ac:chgData name="Guest User" userId="" providerId="Windows Live" clId="Web-{F44B77AB-0808-4A05-AB5B-4872DA12004F}" dt="2024-01-31T16:57:32.109" v="259" actId="20577"/>
          <ac:spMkLst>
            <pc:docMk/>
            <pc:sldMk cId="2648020567" sldId="258"/>
            <ac:spMk id="5" creationId="{C7B72376-D90B-615E-890E-F3C26A76EB8C}"/>
          </ac:spMkLst>
        </pc:spChg>
      </pc:sldChg>
      <pc:sldChg chg="modSp ord">
        <pc:chgData name="Guest User" userId="" providerId="Windows Live" clId="Web-{F44B77AB-0808-4A05-AB5B-4872DA12004F}" dt="2024-01-31T17:04:46.217" v="366"/>
        <pc:sldMkLst>
          <pc:docMk/>
          <pc:sldMk cId="2134716456" sldId="260"/>
        </pc:sldMkLst>
        <pc:spChg chg="mod">
          <ac:chgData name="Guest User" userId="" providerId="Windows Live" clId="Web-{F44B77AB-0808-4A05-AB5B-4872DA12004F}" dt="2024-01-31T16:50:35.375" v="153" actId="20577"/>
          <ac:spMkLst>
            <pc:docMk/>
            <pc:sldMk cId="2134716456" sldId="260"/>
            <ac:spMk id="2" creationId="{00000000-0000-0000-0000-000000000000}"/>
          </ac:spMkLst>
        </pc:spChg>
        <pc:spChg chg="mod">
          <ac:chgData name="Guest User" userId="" providerId="Windows Live" clId="Web-{F44B77AB-0808-4A05-AB5B-4872DA12004F}" dt="2024-01-31T16:49:49.014" v="149" actId="14100"/>
          <ac:spMkLst>
            <pc:docMk/>
            <pc:sldMk cId="2134716456" sldId="260"/>
            <ac:spMk id="3" creationId="{00000000-0000-0000-0000-000000000000}"/>
          </ac:spMkLst>
        </pc:spChg>
        <pc:picChg chg="mod">
          <ac:chgData name="Guest User" userId="" providerId="Windows Live" clId="Web-{F44B77AB-0808-4A05-AB5B-4872DA12004F}" dt="2024-01-31T16:49:59.327" v="151" actId="14100"/>
          <ac:picMkLst>
            <pc:docMk/>
            <pc:sldMk cId="2134716456" sldId="260"/>
            <ac:picMk id="4" creationId="{00000000-0000-0000-0000-000000000000}"/>
          </ac:picMkLst>
        </pc:picChg>
      </pc:sldChg>
      <pc:sldChg chg="new ord">
        <pc:chgData name="Guest User" userId="" providerId="Windows Live" clId="Web-{F44B77AB-0808-4A05-AB5B-4872DA12004F}" dt="2024-01-31T17:05:48.376" v="368"/>
        <pc:sldMkLst>
          <pc:docMk/>
          <pc:sldMk cId="269527777" sldId="261"/>
        </pc:sldMkLst>
      </pc:sldChg>
    </pc:docChg>
  </pc:docChgLst>
  <pc:docChgLst>
    <pc:chgData name="Mohammed Like" userId="5686e38c54b387b7" providerId="Windows Live" clId="Web-{6BE0116E-497E-4D1C-8210-C360A15496DF}"/>
    <pc:docChg chg="modSld">
      <pc:chgData name="Mohammed Like" userId="5686e38c54b387b7" providerId="Windows Live" clId="Web-{6BE0116E-497E-4D1C-8210-C360A15496DF}" dt="2024-01-30T14:15:31.371" v="2"/>
      <pc:docMkLst>
        <pc:docMk/>
      </pc:docMkLst>
      <pc:sldChg chg="mod setBg">
        <pc:chgData name="Mohammed Like" userId="5686e38c54b387b7" providerId="Windows Live" clId="Web-{6BE0116E-497E-4D1C-8210-C360A15496DF}" dt="2024-01-30T14:15:31.371" v="2"/>
        <pc:sldMkLst>
          <pc:docMk/>
          <pc:sldMk cId="2662618105" sldId="256"/>
        </pc:sldMkLst>
      </pc:sldChg>
    </pc:docChg>
  </pc:docChgLst>
  <pc:docChgLst>
    <pc:chgData name="Rohit Karal" userId="0f477eb83538b032" providerId="LiveId" clId="{42A070DF-211B-47B9-BB57-6AFBC751DB81}"/>
    <pc:docChg chg="undo redo custSel addSld delSld modSld modMainMaster">
      <pc:chgData name="Rohit Karal" userId="0f477eb83538b032" providerId="LiveId" clId="{42A070DF-211B-47B9-BB57-6AFBC751DB81}" dt="2024-02-01T05:17:23.222" v="2590" actId="1076"/>
      <pc:docMkLst>
        <pc:docMk/>
      </pc:docMkLst>
      <pc:sldChg chg="addSp modSp mod setBg">
        <pc:chgData name="Rohit Karal" userId="0f477eb83538b032" providerId="LiveId" clId="{42A070DF-211B-47B9-BB57-6AFBC751DB81}" dt="2024-02-01T05:08:15.182" v="2536" actId="1076"/>
        <pc:sldMkLst>
          <pc:docMk/>
          <pc:sldMk cId="2662618105" sldId="256"/>
        </pc:sldMkLst>
        <pc:spChg chg="mod">
          <ac:chgData name="Rohit Karal" userId="0f477eb83538b032" providerId="LiveId" clId="{42A070DF-211B-47B9-BB57-6AFBC751DB81}" dt="2024-02-01T05:07:10.723" v="2501" actId="20577"/>
          <ac:spMkLst>
            <pc:docMk/>
            <pc:sldMk cId="2662618105" sldId="256"/>
            <ac:spMk id="2" creationId="{1D086FC7-C575-8FFC-F232-5AC13D6C17C4}"/>
          </ac:spMkLst>
        </pc:spChg>
        <pc:spChg chg="mod">
          <ac:chgData name="Rohit Karal" userId="0f477eb83538b032" providerId="LiveId" clId="{42A070DF-211B-47B9-BB57-6AFBC751DB81}" dt="2024-02-01T05:06:56.672" v="2498" actId="1076"/>
          <ac:spMkLst>
            <pc:docMk/>
            <pc:sldMk cId="2662618105" sldId="256"/>
            <ac:spMk id="3" creationId="{A2A23575-F48D-4F54-6384-6A5A3C070419}"/>
          </ac:spMkLst>
        </pc:spChg>
        <pc:spChg chg="add mod">
          <ac:chgData name="Rohit Karal" userId="0f477eb83538b032" providerId="LiveId" clId="{42A070DF-211B-47B9-BB57-6AFBC751DB81}" dt="2024-02-01T05:08:15.182" v="2536" actId="1076"/>
          <ac:spMkLst>
            <pc:docMk/>
            <pc:sldMk cId="2662618105" sldId="256"/>
            <ac:spMk id="4" creationId="{9FAF0D0A-B5F4-0CBF-7594-5FDFF78C106B}"/>
          </ac:spMkLst>
        </pc:spChg>
        <pc:picChg chg="add mod">
          <ac:chgData name="Rohit Karal" userId="0f477eb83538b032" providerId="LiveId" clId="{42A070DF-211B-47B9-BB57-6AFBC751DB81}" dt="2024-02-01T05:08:11.040" v="2535" actId="1076"/>
          <ac:picMkLst>
            <pc:docMk/>
            <pc:sldMk cId="2662618105" sldId="256"/>
            <ac:picMk id="6" creationId="{D2CE1A81-B0B4-96D8-4D63-EFF5279E5313}"/>
          </ac:picMkLst>
        </pc:picChg>
      </pc:sldChg>
      <pc:sldChg chg="new del">
        <pc:chgData name="Rohit Karal" userId="0f477eb83538b032" providerId="LiveId" clId="{42A070DF-211B-47B9-BB57-6AFBC751DB81}" dt="2024-01-30T17:11:06.277" v="335" actId="47"/>
        <pc:sldMkLst>
          <pc:docMk/>
          <pc:sldMk cId="2436045226" sldId="257"/>
        </pc:sldMkLst>
      </pc:sldChg>
      <pc:sldChg chg="addSp delSp modSp new mod">
        <pc:chgData name="Rohit Karal" userId="0f477eb83538b032" providerId="LiveId" clId="{42A070DF-211B-47B9-BB57-6AFBC751DB81}" dt="2024-02-01T05:14:42.698" v="2589" actId="113"/>
        <pc:sldMkLst>
          <pc:docMk/>
          <pc:sldMk cId="3388611261" sldId="257"/>
        </pc:sldMkLst>
        <pc:spChg chg="mod">
          <ac:chgData name="Rohit Karal" userId="0f477eb83538b032" providerId="LiveId" clId="{42A070DF-211B-47B9-BB57-6AFBC751DB81}" dt="2024-02-01T05:14:42.698" v="2589" actId="113"/>
          <ac:spMkLst>
            <pc:docMk/>
            <pc:sldMk cId="3388611261" sldId="257"/>
            <ac:spMk id="2" creationId="{C1E8C1CD-EDD5-57CA-00AF-2CE849FD694F}"/>
          </ac:spMkLst>
        </pc:spChg>
        <pc:spChg chg="mod">
          <ac:chgData name="Rohit Karal" userId="0f477eb83538b032" providerId="LiveId" clId="{42A070DF-211B-47B9-BB57-6AFBC751DB81}" dt="2024-01-31T06:52:59.739" v="2069" actId="1076"/>
          <ac:spMkLst>
            <pc:docMk/>
            <pc:sldMk cId="3388611261" sldId="257"/>
            <ac:spMk id="3" creationId="{03FA2B59-118E-F27A-32A9-FE199CBDA6C6}"/>
          </ac:spMkLst>
        </pc:spChg>
        <pc:spChg chg="add mod">
          <ac:chgData name="Rohit Karal" userId="0f477eb83538b032" providerId="LiveId" clId="{42A070DF-211B-47B9-BB57-6AFBC751DB81}" dt="2024-02-01T05:09:05.460" v="2542" actId="2711"/>
          <ac:spMkLst>
            <pc:docMk/>
            <pc:sldMk cId="3388611261" sldId="257"/>
            <ac:spMk id="8" creationId="{00ADAF46-5194-C93A-B5DC-B45BEA80865F}"/>
          </ac:spMkLst>
        </pc:spChg>
        <pc:picChg chg="add del mod">
          <ac:chgData name="Rohit Karal" userId="0f477eb83538b032" providerId="LiveId" clId="{42A070DF-211B-47B9-BB57-6AFBC751DB81}" dt="2024-01-30T17:37:47.474" v="460" actId="478"/>
          <ac:picMkLst>
            <pc:docMk/>
            <pc:sldMk cId="3388611261" sldId="257"/>
            <ac:picMk id="5" creationId="{11C60E0A-2DF5-D3CD-D651-42F5D0EF9788}"/>
          </ac:picMkLst>
        </pc:picChg>
        <pc:picChg chg="mod">
          <ac:chgData name="Rohit Karal" userId="0f477eb83538b032" providerId="LiveId" clId="{42A070DF-211B-47B9-BB57-6AFBC751DB81}" dt="2024-02-01T05:08:55.586" v="2541" actId="1076"/>
          <ac:picMkLst>
            <pc:docMk/>
            <pc:sldMk cId="3388611261" sldId="257"/>
            <ac:picMk id="5" creationId="{B10A4E2E-B626-3D94-54E8-B1963D2081F3}"/>
          </ac:picMkLst>
        </pc:picChg>
        <pc:picChg chg="add mod">
          <ac:chgData name="Rohit Karal" userId="0f477eb83538b032" providerId="LiveId" clId="{42A070DF-211B-47B9-BB57-6AFBC751DB81}" dt="2024-01-30T17:38:35.421" v="466" actId="1076"/>
          <ac:picMkLst>
            <pc:docMk/>
            <pc:sldMk cId="3388611261" sldId="257"/>
            <ac:picMk id="7" creationId="{A473F134-031E-B4BD-6BB2-2607E044183D}"/>
          </ac:picMkLst>
        </pc:picChg>
        <pc:picChg chg="mod">
          <ac:chgData name="Rohit Karal" userId="0f477eb83538b032" providerId="LiveId" clId="{42A070DF-211B-47B9-BB57-6AFBC751DB81}" dt="2024-01-31T06:53:03.317" v="2070" actId="1076"/>
          <ac:picMkLst>
            <pc:docMk/>
            <pc:sldMk cId="3388611261" sldId="257"/>
            <ac:picMk id="9" creationId="{00000000-0000-0000-0000-000000000000}"/>
          </ac:picMkLst>
        </pc:picChg>
        <pc:cxnChg chg="add del">
          <ac:chgData name="Rohit Karal" userId="0f477eb83538b032" providerId="LiveId" clId="{42A070DF-211B-47B9-BB57-6AFBC751DB81}" dt="2024-01-31T06:50:57.557" v="2062" actId="478"/>
          <ac:cxnSpMkLst>
            <pc:docMk/>
            <pc:sldMk cId="3388611261" sldId="257"/>
            <ac:cxnSpMk id="5" creationId="{330022CF-C6DF-5C6F-2B05-FD5587889171}"/>
          </ac:cxnSpMkLst>
        </pc:cxnChg>
      </pc:sldChg>
      <pc:sldChg chg="add del setBg">
        <pc:chgData name="Rohit Karal" userId="0f477eb83538b032" providerId="LiveId" clId="{42A070DF-211B-47B9-BB57-6AFBC751DB81}" dt="2024-01-30T17:11:31.581" v="340" actId="47"/>
        <pc:sldMkLst>
          <pc:docMk/>
          <pc:sldMk cId="3395264306" sldId="257"/>
        </pc:sldMkLst>
      </pc:sldChg>
      <pc:sldChg chg="new del">
        <pc:chgData name="Rohit Karal" userId="0f477eb83538b032" providerId="LiveId" clId="{42A070DF-211B-47B9-BB57-6AFBC751DB81}" dt="2024-01-30T17:11:30.424" v="339" actId="47"/>
        <pc:sldMkLst>
          <pc:docMk/>
          <pc:sldMk cId="141039822" sldId="258"/>
        </pc:sldMkLst>
      </pc:sldChg>
      <pc:sldChg chg="addSp modSp new mod">
        <pc:chgData name="Rohit Karal" userId="0f477eb83538b032" providerId="LiveId" clId="{42A070DF-211B-47B9-BB57-6AFBC751DB81}" dt="2024-01-30T18:06:33.929" v="1956" actId="20577"/>
        <pc:sldMkLst>
          <pc:docMk/>
          <pc:sldMk cId="2648020567" sldId="258"/>
        </pc:sldMkLst>
        <pc:spChg chg="mod">
          <ac:chgData name="Rohit Karal" userId="0f477eb83538b032" providerId="LiveId" clId="{42A070DF-211B-47B9-BB57-6AFBC751DB81}" dt="2024-01-30T18:04:15.690" v="1665" actId="1076"/>
          <ac:spMkLst>
            <pc:docMk/>
            <pc:sldMk cId="2648020567" sldId="258"/>
            <ac:spMk id="2" creationId="{3B9DD4BD-2914-DC0B-0D2F-063958961651}"/>
          </ac:spMkLst>
        </pc:spChg>
        <pc:spChg chg="mod">
          <ac:chgData name="Rohit Karal" userId="0f477eb83538b032" providerId="LiveId" clId="{42A070DF-211B-47B9-BB57-6AFBC751DB81}" dt="2024-01-30T18:04:24.498" v="1666" actId="14100"/>
          <ac:spMkLst>
            <pc:docMk/>
            <pc:sldMk cId="2648020567" sldId="258"/>
            <ac:spMk id="3" creationId="{B03DB3DC-1AC4-F3C4-E406-D447E93D2FA8}"/>
          </ac:spMkLst>
        </pc:spChg>
        <pc:spChg chg="add mod">
          <ac:chgData name="Rohit Karal" userId="0f477eb83538b032" providerId="LiveId" clId="{42A070DF-211B-47B9-BB57-6AFBC751DB81}" dt="2024-01-30T18:04:03.104" v="1664" actId="20577"/>
          <ac:spMkLst>
            <pc:docMk/>
            <pc:sldMk cId="2648020567" sldId="258"/>
            <ac:spMk id="4" creationId="{9876B278-62F4-957C-68E4-DAB4C8829AC2}"/>
          </ac:spMkLst>
        </pc:spChg>
        <pc:spChg chg="add mod">
          <ac:chgData name="Rohit Karal" userId="0f477eb83538b032" providerId="LiveId" clId="{42A070DF-211B-47B9-BB57-6AFBC751DB81}" dt="2024-01-30T18:06:33.929" v="1956" actId="20577"/>
          <ac:spMkLst>
            <pc:docMk/>
            <pc:sldMk cId="2648020567" sldId="258"/>
            <ac:spMk id="5" creationId="{C7B72376-D90B-615E-890E-F3C26A76EB8C}"/>
          </ac:spMkLst>
        </pc:spChg>
      </pc:sldChg>
      <pc:sldChg chg="modSp new mod">
        <pc:chgData name="Rohit Karal" userId="0f477eb83538b032" providerId="LiveId" clId="{42A070DF-211B-47B9-BB57-6AFBC751DB81}" dt="2024-01-31T07:22:02.278" v="2460" actId="1076"/>
        <pc:sldMkLst>
          <pc:docMk/>
          <pc:sldMk cId="4130350227" sldId="259"/>
        </pc:sldMkLst>
        <pc:spChg chg="mod">
          <ac:chgData name="Rohit Karal" userId="0f477eb83538b032" providerId="LiveId" clId="{42A070DF-211B-47B9-BB57-6AFBC751DB81}" dt="2024-01-30T18:06:59.401" v="1999" actId="20577"/>
          <ac:spMkLst>
            <pc:docMk/>
            <pc:sldMk cId="4130350227" sldId="259"/>
            <ac:spMk id="2" creationId="{A63A792A-3113-2FCB-64DA-1ABAB038B030}"/>
          </ac:spMkLst>
        </pc:spChg>
        <pc:spChg chg="mod">
          <ac:chgData name="Rohit Karal" userId="0f477eb83538b032" providerId="LiveId" clId="{42A070DF-211B-47B9-BB57-6AFBC751DB81}" dt="2024-01-31T07:22:02.278" v="2460" actId="1076"/>
          <ac:spMkLst>
            <pc:docMk/>
            <pc:sldMk cId="4130350227" sldId="259"/>
            <ac:spMk id="3" creationId="{591C1C2D-C270-7150-69E1-0DF883B82C0E}"/>
          </ac:spMkLst>
        </pc:spChg>
      </pc:sldChg>
      <pc:sldChg chg="del">
        <pc:chgData name="Rohit Karal" userId="0f477eb83538b032" providerId="LiveId" clId="{42A070DF-211B-47B9-BB57-6AFBC751DB81}" dt="2024-01-31T06:52:32.854" v="2063" actId="47"/>
        <pc:sldMkLst>
          <pc:docMk/>
          <pc:sldMk cId="1464824107" sldId="260"/>
        </pc:sldMkLst>
      </pc:sldChg>
      <pc:sldChg chg="addSp modSp mod">
        <pc:chgData name="Rohit Karal" userId="0f477eb83538b032" providerId="LiveId" clId="{42A070DF-211B-47B9-BB57-6AFBC751DB81}" dt="2024-02-01T05:14:14.834" v="2586" actId="1076"/>
        <pc:sldMkLst>
          <pc:docMk/>
          <pc:sldMk cId="2134716456" sldId="260"/>
        </pc:sldMkLst>
        <pc:spChg chg="mod">
          <ac:chgData name="Rohit Karal" userId="0f477eb83538b032" providerId="LiveId" clId="{42A070DF-211B-47B9-BB57-6AFBC751DB81}" dt="2024-02-01T05:09:27.960" v="2545" actId="2711"/>
          <ac:spMkLst>
            <pc:docMk/>
            <pc:sldMk cId="2134716456" sldId="260"/>
            <ac:spMk id="2" creationId="{00000000-0000-0000-0000-000000000000}"/>
          </ac:spMkLst>
        </pc:spChg>
        <pc:spChg chg="mod">
          <ac:chgData name="Rohit Karal" userId="0f477eb83538b032" providerId="LiveId" clId="{42A070DF-211B-47B9-BB57-6AFBC751DB81}" dt="2024-02-01T05:13:17.524" v="2579" actId="255"/>
          <ac:spMkLst>
            <pc:docMk/>
            <pc:sldMk cId="2134716456" sldId="260"/>
            <ac:spMk id="3" creationId="{00000000-0000-0000-0000-000000000000}"/>
          </ac:spMkLst>
        </pc:spChg>
        <pc:spChg chg="add mod">
          <ac:chgData name="Rohit Karal" userId="0f477eb83538b032" providerId="LiveId" clId="{42A070DF-211B-47B9-BB57-6AFBC751DB81}" dt="2024-02-01T05:10:22.011" v="2556" actId="767"/>
          <ac:spMkLst>
            <pc:docMk/>
            <pc:sldMk cId="2134716456" sldId="260"/>
            <ac:spMk id="5" creationId="{E61D21EE-8642-7A76-9B07-1D294E4E3146}"/>
          </ac:spMkLst>
        </pc:spChg>
        <pc:spChg chg="add mod">
          <ac:chgData name="Rohit Karal" userId="0f477eb83538b032" providerId="LiveId" clId="{42A070DF-211B-47B9-BB57-6AFBC751DB81}" dt="2024-02-01T05:14:10.649" v="2585" actId="1076"/>
          <ac:spMkLst>
            <pc:docMk/>
            <pc:sldMk cId="2134716456" sldId="260"/>
            <ac:spMk id="6" creationId="{B8C6CA64-5A6E-3C1A-759F-F0903F4D4CF4}"/>
          </ac:spMkLst>
        </pc:spChg>
        <pc:picChg chg="mod">
          <ac:chgData name="Rohit Karal" userId="0f477eb83538b032" providerId="LiveId" clId="{42A070DF-211B-47B9-BB57-6AFBC751DB81}" dt="2024-02-01T05:14:14.834" v="2586" actId="1076"/>
          <ac:picMkLst>
            <pc:docMk/>
            <pc:sldMk cId="2134716456" sldId="260"/>
            <ac:picMk id="4" creationId="{00000000-0000-0000-0000-000000000000}"/>
          </ac:picMkLst>
        </pc:picChg>
      </pc:sldChg>
      <pc:sldChg chg="modSp mod">
        <pc:chgData name="Rohit Karal" userId="0f477eb83538b032" providerId="LiveId" clId="{42A070DF-211B-47B9-BB57-6AFBC751DB81}" dt="2024-02-01T05:17:23.222" v="2590" actId="1076"/>
        <pc:sldMkLst>
          <pc:docMk/>
          <pc:sldMk cId="269527777" sldId="261"/>
        </pc:sldMkLst>
        <pc:spChg chg="mod">
          <ac:chgData name="Rohit Karal" userId="0f477eb83538b032" providerId="LiveId" clId="{42A070DF-211B-47B9-BB57-6AFBC751DB81}" dt="2024-02-01T05:14:35.465" v="2588" actId="6559"/>
          <ac:spMkLst>
            <pc:docMk/>
            <pc:sldMk cId="269527777" sldId="261"/>
            <ac:spMk id="2" creationId="{9F9F59BA-A4EB-1298-5EE8-B99BE5C56AFD}"/>
          </ac:spMkLst>
        </pc:spChg>
        <pc:spChg chg="mod">
          <ac:chgData name="Rohit Karal" userId="0f477eb83538b032" providerId="LiveId" clId="{42A070DF-211B-47B9-BB57-6AFBC751DB81}" dt="2024-02-01T05:17:23.222" v="2590" actId="1076"/>
          <ac:spMkLst>
            <pc:docMk/>
            <pc:sldMk cId="269527777" sldId="261"/>
            <ac:spMk id="3" creationId="{30CE786C-0FB4-73C9-F41D-20AA3F473063}"/>
          </ac:spMkLst>
        </pc:spChg>
        <pc:picChg chg="mod">
          <ac:chgData name="Rohit Karal" userId="0f477eb83538b032" providerId="LiveId" clId="{42A070DF-211B-47B9-BB57-6AFBC751DB81}" dt="2024-02-01T04:24:47.395" v="2471" actId="1076"/>
          <ac:picMkLst>
            <pc:docMk/>
            <pc:sldMk cId="269527777" sldId="261"/>
            <ac:picMk id="4" creationId="{62001A79-36E0-F55C-7713-D9BB68F62007}"/>
          </ac:picMkLst>
        </pc:picChg>
      </pc:sldChg>
      <pc:sldMasterChg chg="setBg modSldLayout">
        <pc:chgData name="Rohit Karal" userId="0f477eb83538b032" providerId="LiveId" clId="{42A070DF-211B-47B9-BB57-6AFBC751DB81}" dt="2024-01-30T17:11:25.846" v="337"/>
        <pc:sldMasterMkLst>
          <pc:docMk/>
          <pc:sldMasterMk cId="738259152" sldId="2147483911"/>
        </pc:sldMasterMkLst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3669772023" sldId="2147483912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670548948" sldId="2147483913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848254763" sldId="2147483914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3608893659" sldId="2147483915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093188335" sldId="2147483916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3455127912" sldId="2147483917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183147085" sldId="2147483918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4293535120" sldId="2147483919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3103311961" sldId="2147483920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2541495011" sldId="2147483921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3454971070" sldId="2147483922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29651145" sldId="2147483923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734412669" sldId="2147483924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810469124" sldId="2147483925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940380681" sldId="2147483926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991892155" sldId="2147483927"/>
          </pc:sldLayoutMkLst>
        </pc:sldLayoutChg>
        <pc:sldLayoutChg chg="setBg">
          <pc:chgData name="Rohit Karal" userId="0f477eb83538b032" providerId="LiveId" clId="{42A070DF-211B-47B9-BB57-6AFBC751DB81}" dt="2024-01-30T17:11:25.846" v="337"/>
          <pc:sldLayoutMkLst>
            <pc:docMk/>
            <pc:sldMasterMk cId="738259152" sldId="2147483911"/>
            <pc:sldLayoutMk cId="1793231947" sldId="2147483928"/>
          </pc:sldLayoutMkLst>
        </pc:sldLayoutChg>
      </pc:sldMasterChg>
    </pc:docChg>
  </pc:docChgLst>
  <pc:docChgLst>
    <pc:chgData name="Mohammed Like" userId="5686e38c54b387b7" providerId="Windows Live" clId="Web-{D6AD3BD1-F233-4BF0-A5C8-C07F1050F08D}"/>
    <pc:docChg chg="modSld">
      <pc:chgData name="Mohammed Like" userId="5686e38c54b387b7" providerId="Windows Live" clId="Web-{D6AD3BD1-F233-4BF0-A5C8-C07F1050F08D}" dt="2024-01-31T18:13:41.704" v="178" actId="20577"/>
      <pc:docMkLst>
        <pc:docMk/>
      </pc:docMkLst>
      <pc:sldChg chg="modSp">
        <pc:chgData name="Mohammed Like" userId="5686e38c54b387b7" providerId="Windows Live" clId="Web-{D6AD3BD1-F233-4BF0-A5C8-C07F1050F08D}" dt="2024-01-31T18:13:41.704" v="178" actId="20577"/>
        <pc:sldMkLst>
          <pc:docMk/>
          <pc:sldMk cId="2662618105" sldId="256"/>
        </pc:sldMkLst>
        <pc:spChg chg="mod">
          <ac:chgData name="Mohammed Like" userId="5686e38c54b387b7" providerId="Windows Live" clId="Web-{D6AD3BD1-F233-4BF0-A5C8-C07F1050F08D}" dt="2024-01-31T18:13:41.704" v="178" actId="20577"/>
          <ac:spMkLst>
            <pc:docMk/>
            <pc:sldMk cId="2662618105" sldId="256"/>
            <ac:spMk id="2" creationId="{1D086FC7-C575-8FFC-F232-5AC13D6C17C4}"/>
          </ac:spMkLst>
        </pc:spChg>
        <pc:spChg chg="mod">
          <ac:chgData name="Mohammed Like" userId="5686e38c54b387b7" providerId="Windows Live" clId="Web-{D6AD3BD1-F233-4BF0-A5C8-C07F1050F08D}" dt="2024-01-31T17:13:05.287" v="9" actId="20577"/>
          <ac:spMkLst>
            <pc:docMk/>
            <pc:sldMk cId="2662618105" sldId="256"/>
            <ac:spMk id="4" creationId="{9FAF0D0A-B5F4-0CBF-7594-5FDFF78C106B}"/>
          </ac:spMkLst>
        </pc:spChg>
      </pc:sldChg>
      <pc:sldChg chg="modSp">
        <pc:chgData name="Mohammed Like" userId="5686e38c54b387b7" providerId="Windows Live" clId="Web-{D6AD3BD1-F233-4BF0-A5C8-C07F1050F08D}" dt="2024-01-31T17:09:17.530" v="6" actId="20577"/>
        <pc:sldMkLst>
          <pc:docMk/>
          <pc:sldMk cId="2648020567" sldId="258"/>
        </pc:sldMkLst>
        <pc:spChg chg="mod">
          <ac:chgData name="Mohammed Like" userId="5686e38c54b387b7" providerId="Windows Live" clId="Web-{D6AD3BD1-F233-4BF0-A5C8-C07F1050F08D}" dt="2024-01-31T17:09:17.530" v="6" actId="20577"/>
          <ac:spMkLst>
            <pc:docMk/>
            <pc:sldMk cId="2648020567" sldId="258"/>
            <ac:spMk id="5" creationId="{C7B72376-D90B-615E-890E-F3C26A76EB8C}"/>
          </ac:spMkLst>
        </pc:spChg>
      </pc:sldChg>
      <pc:sldChg chg="modSp">
        <pc:chgData name="Mohammed Like" userId="5686e38c54b387b7" providerId="Windows Live" clId="Web-{D6AD3BD1-F233-4BF0-A5C8-C07F1050F08D}" dt="2024-01-31T17:58:09.068" v="177" actId="20577"/>
        <pc:sldMkLst>
          <pc:docMk/>
          <pc:sldMk cId="269527777" sldId="261"/>
        </pc:sldMkLst>
        <pc:spChg chg="mod">
          <ac:chgData name="Mohammed Like" userId="5686e38c54b387b7" providerId="Windows Live" clId="Web-{D6AD3BD1-F233-4BF0-A5C8-C07F1050F08D}" dt="2024-01-31T17:58:09.068" v="177" actId="20577"/>
          <ac:spMkLst>
            <pc:docMk/>
            <pc:sldMk cId="269527777" sldId="261"/>
            <ac:spMk id="3" creationId="{30CE786C-0FB4-73C9-F41D-20AA3F4730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5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9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142F79-484E-468C-ADC2-529C0EEAA7D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5A28-0B2E-4C45-BFA2-884C47617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9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86FC7-C575-8FFC-F232-5AC13D6C1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946" y="1232261"/>
            <a:ext cx="9296108" cy="3284482"/>
          </a:xfrm>
        </p:spPr>
        <p:txBody>
          <a:bodyPr/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Modern No. 20" panose="02070704070505020303" pitchFamily="18" charset="0"/>
                <a:ea typeface="FangSong"/>
                <a:cs typeface="Times New Roman"/>
              </a:rPr>
              <a:t>CottonProphet</a:t>
            </a:r>
            <a:r>
              <a:rPr lang="en-US" sz="8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i="1" dirty="0">
                <a:solidFill>
                  <a:schemeClr val="tx1"/>
                </a:solidFill>
                <a:latin typeface="Constantia" panose="02030602050306030303" pitchFamily="18" charset="0"/>
                <a:cs typeface="Times New Roman"/>
              </a:rPr>
              <a:t>Forecasting Future trends with AI</a:t>
            </a:r>
            <a:endParaRPr lang="en-US" i="1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A23575-F48D-4F54-6384-6A5A3C07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106" y="4895625"/>
            <a:ext cx="10013788" cy="86142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Using </a:t>
            </a:r>
            <a:r>
              <a:rPr lang="en-IN" dirty="0">
                <a:solidFill>
                  <a:schemeClr val="tx1"/>
                </a:solidFill>
              </a:rPr>
              <a:t>Artificial intelligence and Machine Learning </a:t>
            </a:r>
            <a:r>
              <a:rPr lang="en-IN" dirty="0">
                <a:solidFill>
                  <a:srgbClr val="FF0000"/>
                </a:solidFill>
              </a:rPr>
              <a:t>to predict the price of cotton in future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AF0D0A-B5F4-0CBF-7594-5FDFF78C106B}"/>
              </a:ext>
            </a:extLst>
          </p:cNvPr>
          <p:cNvSpPr txBox="1"/>
          <p:nvPr/>
        </p:nvSpPr>
        <p:spPr>
          <a:xfrm>
            <a:off x="3526824" y="6150847"/>
            <a:ext cx="17187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dirty="0"/>
              <a:t>Presented by: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CE1A81-B0B4-96D8-4D63-EFF5279E5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44" y="5289427"/>
            <a:ext cx="2048512" cy="20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8C1CD-EDD5-57CA-00AF-2CE849F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27" y="480613"/>
            <a:ext cx="10989162" cy="2030008"/>
          </a:xfrm>
        </p:spPr>
        <p:txBody>
          <a:bodyPr/>
          <a:lstStyle/>
          <a:p>
            <a:r>
              <a:rPr lang="en-IN" sz="3200" dirty="0">
                <a:ea typeface="FangSong"/>
              </a:rPr>
              <a:t>Calculating the probability of future market trend on the basis of past year data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ADAF46-5194-C93A-B5DC-B45BEA80865F}"/>
              </a:ext>
            </a:extLst>
          </p:cNvPr>
          <p:cNvSpPr txBox="1"/>
          <p:nvPr/>
        </p:nvSpPr>
        <p:spPr>
          <a:xfrm>
            <a:off x="414828" y="1997839"/>
            <a:ext cx="1114216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a typeface="+mn-lt"/>
                <a:cs typeface="+mn-lt"/>
              </a:rPr>
              <a:t>Implementation of an AI and ML-based system that suggested an optimal pricing strategy for sales while utilizing past data </a:t>
            </a:r>
            <a:r>
              <a:rPr lang="en-IN" dirty="0"/>
              <a:t> </a:t>
            </a:r>
            <a:r>
              <a:rPr lang="en-IN" dirty="0">
                <a:ea typeface="+mn-lt"/>
                <a:cs typeface="+mn-lt"/>
              </a:rPr>
              <a:t>to forecast future market trends for cotton...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target is to give the most accurate future prediction of cotton pricing, with the help of </a:t>
            </a:r>
            <a:r>
              <a:rPr lang="en-IN" i="1" u="sng" dirty="0"/>
              <a:t>Artificial Intelligence and Machine Learning algorithms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--</a:t>
            </a:r>
            <a:r>
              <a:rPr lang="en-US" dirty="0">
                <a:latin typeface="+mj-lt"/>
                <a:cs typeface="Arial"/>
              </a:rPr>
              <a:t>Linear regression is a useful tool in predicting future cotton prices by establishing a relationship between historical price data and various factors influencing cotton prices.</a:t>
            </a:r>
            <a:endParaRPr lang="en-IN" dirty="0">
              <a:latin typeface="+mj-lt"/>
              <a:cs typeface="Arial"/>
            </a:endParaRP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u="sng" dirty="0"/>
          </a:p>
        </p:txBody>
      </p:sp>
      <p:pic>
        <p:nvPicPr>
          <p:cNvPr id="5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xmlns="" id="{B10A4E2E-B626-3D94-54E8-B1963D20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82" y="4067387"/>
            <a:ext cx="9755835" cy="27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n-US" dirty="0">
                <a:ea typeface="FangSong"/>
              </a:rPr>
              <a:t>Dataset</a:t>
            </a:r>
            <a:r>
              <a:rPr lang="en-US" dirty="0"/>
              <a:t> </a:t>
            </a:r>
            <a:r>
              <a:rPr lang="en-US" dirty="0">
                <a:ea typeface="FangSong"/>
              </a:rPr>
              <a:t>Details</a:t>
            </a:r>
            <a:endParaRPr lang="en-IN" dirty="0">
              <a:ea typeface="FangSong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07" y="1267097"/>
            <a:ext cx="7065572" cy="48050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The provided Data Frame has 239,458 entries and consists of 7 columns with the following information: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Day (int64)- </a:t>
            </a:r>
            <a:r>
              <a:rPr lang="en-US" sz="1700" dirty="0"/>
              <a:t>Represents the day of the observation.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Month (int64)- </a:t>
            </a:r>
            <a:r>
              <a:rPr lang="en-US" sz="1700" dirty="0"/>
              <a:t>Represents the month of the observation.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Year (int64)- </a:t>
            </a:r>
            <a:r>
              <a:rPr lang="en-US" sz="1700" dirty="0"/>
              <a:t>Represents the year of the observation.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State (object)- </a:t>
            </a:r>
            <a:r>
              <a:rPr lang="en-US" sz="1700" dirty="0"/>
              <a:t>Categorical variable representing the state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District (object)- </a:t>
            </a:r>
            <a:r>
              <a:rPr lang="en-US" sz="1700" dirty="0"/>
              <a:t>Categorical variable representing the district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Market (object)- </a:t>
            </a:r>
            <a:r>
              <a:rPr lang="en-US" sz="1700" dirty="0"/>
              <a:t>Categorical variable representing the market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700" b="1" dirty="0"/>
              <a:t>Price (float64)- </a:t>
            </a:r>
            <a:r>
              <a:rPr lang="en-US" sz="1700" dirty="0"/>
              <a:t>Numerical variable representing the price associated with the observation.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79" y="1267097"/>
            <a:ext cx="4596693" cy="373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C6CA64-5A6E-3C1A-759F-F0903F4D4CF4}"/>
              </a:ext>
            </a:extLst>
          </p:cNvPr>
          <p:cNvSpPr txBox="1"/>
          <p:nvPr/>
        </p:nvSpPr>
        <p:spPr>
          <a:xfrm>
            <a:off x="229307" y="5610514"/>
            <a:ext cx="1166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Dtype refers to the data type of each column (int64 for integers, float64 for floating-point numbers, and object for categorical or string data).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1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F59BA-A4EB-1298-5EE8-B99BE5C5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28" y="262218"/>
            <a:ext cx="10346639" cy="1400530"/>
          </a:xfrm>
        </p:spPr>
        <p:txBody>
          <a:bodyPr/>
          <a:lstStyle/>
          <a:p>
            <a:r>
              <a:rPr lang="en-US" spc="-150" dirty="0">
                <a:ea typeface="FangSong"/>
              </a:rPr>
              <a:t>Indian cotton production distribution</a:t>
            </a:r>
            <a:endParaRPr lang="en-US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E786C-0FB4-73C9-F41D-20AA3F47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80" y="1033954"/>
            <a:ext cx="10608124" cy="5484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j-lt"/>
                <a:cs typeface="+mj-lt"/>
              </a:rPr>
              <a:t>India's cotton cultivation is concentrated in the cotton belt, encompassing states like Gujarat, Maharashtra, Telangana, Andhra Pradesh, Haryana, Punjab, Karnataka, and Madhya Pradesh. Gujarat is renowned for high-quality cotton, and other states also significantly contribute to India's cotton production. The distribution may vary annually based on factors like weather conditions and government policies. 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 </a:t>
            </a:r>
          </a:p>
          <a:p>
            <a:pPr marL="0" indent="0">
              <a:buNone/>
            </a:pPr>
            <a:r>
              <a:rPr lang="en-US" sz="1800" dirty="0" err="1"/>
              <a:t>Ahemdabad</a:t>
            </a:r>
            <a:r>
              <a:rPr lang="en-US" sz="1800" dirty="0"/>
              <a:t> gained 3,28,625                                              Gujarat gained 22,47,41,237</a:t>
            </a:r>
            <a:endParaRPr lang="en-US" dirty="0"/>
          </a:p>
        </p:txBody>
      </p:sp>
      <p:pic>
        <p:nvPicPr>
          <p:cNvPr id="4" name="Picture 3" descr="A map of india with blue spots&#10;&#10;Description automatically generated">
            <a:extLst>
              <a:ext uri="{FF2B5EF4-FFF2-40B4-BE49-F238E27FC236}">
                <a16:creationId xmlns:a16="http://schemas.microsoft.com/office/drawing/2014/main" xmlns="" id="{62001A79-36E0-F55C-7713-D9BB68F6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0" y="2497667"/>
            <a:ext cx="5018013" cy="3111500"/>
          </a:xfrm>
          <a:prstGeom prst="rect">
            <a:avLst/>
          </a:prstGeom>
        </p:spPr>
      </p:pic>
      <p:pic>
        <p:nvPicPr>
          <p:cNvPr id="5" name="Picture 4" descr="A map with blue dots&#10;&#10;Description automatically generated">
            <a:extLst>
              <a:ext uri="{FF2B5EF4-FFF2-40B4-BE49-F238E27FC236}">
                <a16:creationId xmlns:a16="http://schemas.microsoft.com/office/drawing/2014/main" xmlns="" id="{C6BDAA3E-8055-8965-088C-FA14A17E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14" y="2518833"/>
            <a:ext cx="5036490" cy="30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DD4BD-2914-DC0B-0D2F-06395896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942926" cy="1400530"/>
          </a:xfrm>
        </p:spPr>
        <p:txBody>
          <a:bodyPr/>
          <a:lstStyle/>
          <a:p>
            <a:r>
              <a:rPr lang="en-IN">
                <a:latin typeface="FangSong"/>
                <a:ea typeface="FangSong"/>
              </a:rPr>
              <a:t>Technology stack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3DB3DC-1AC4-F3C4-E406-D447E93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51781"/>
            <a:ext cx="5327781" cy="48939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Data Cleaning and Pre-processing:</a:t>
            </a:r>
            <a:endParaRPr lang="en-IN" sz="1600"/>
          </a:p>
          <a:p>
            <a:pPr marL="0" indent="0">
              <a:buNone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      Pandas, NumPy</a:t>
            </a:r>
            <a:endParaRPr lang="en-IN" sz="1600"/>
          </a:p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Data Storage:</a:t>
            </a:r>
            <a:endParaRPr lang="en-IN" sz="1600"/>
          </a:p>
          <a:p>
            <a:pPr marL="0" indent="0">
              <a:buNone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      Excel</a:t>
            </a:r>
            <a:endParaRPr lang="en-IN" sz="1600"/>
          </a:p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Feature Engineering:</a:t>
            </a:r>
            <a:endParaRPr lang="en-IN" sz="1600"/>
          </a:p>
          <a:p>
            <a:pPr marL="0" indent="0">
              <a:buNone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      Scikit-Learn</a:t>
            </a:r>
            <a:endParaRPr lang="en-IN" sz="1600"/>
          </a:p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Machine Learning Algorithms:</a:t>
            </a:r>
            <a:endParaRPr lang="en-IN"/>
          </a:p>
          <a:p>
            <a:pPr marL="0" indent="0">
              <a:buNone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       Regression Models</a:t>
            </a:r>
            <a:endParaRPr lang="en-IN" sz="1600"/>
          </a:p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Decision Trees and Random Forests</a:t>
            </a:r>
            <a:endParaRPr lang="en-IN" sz="1600"/>
          </a:p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Gradient Boosting Models</a:t>
            </a:r>
            <a:endParaRPr lang="en-IN" sz="1600"/>
          </a:p>
          <a:p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Dashboard and Visualization:</a:t>
            </a:r>
            <a:endParaRPr lang="en-IN" sz="1600"/>
          </a:p>
          <a:p>
            <a:pPr marL="0" indent="0">
              <a:buNone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      Matplotlib, Seaborn, Power BI</a:t>
            </a:r>
            <a:endParaRPr lang="en-IN" sz="1600"/>
          </a:p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876B278-62F4-957C-68E4-DAB4C8829AC2}"/>
              </a:ext>
            </a:extLst>
          </p:cNvPr>
          <p:cNvSpPr txBox="1">
            <a:spLocks/>
          </p:cNvSpPr>
          <p:nvPr/>
        </p:nvSpPr>
        <p:spPr>
          <a:xfrm>
            <a:off x="5973892" y="452718"/>
            <a:ext cx="494292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>
                <a:latin typeface="FangSong"/>
                <a:ea typeface="FangSong"/>
              </a:rPr>
              <a:t>Dependencies of this model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7B72376-D90B-615E-890E-F3C26A76EB8C}"/>
              </a:ext>
            </a:extLst>
          </p:cNvPr>
          <p:cNvSpPr txBox="1">
            <a:spLocks/>
          </p:cNvSpPr>
          <p:nvPr/>
        </p:nvSpPr>
        <p:spPr>
          <a:xfrm>
            <a:off x="5783131" y="1718368"/>
            <a:ext cx="532778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 3" panose="020B0502020202020204"/>
              <a:buChar char=""/>
            </a:pPr>
            <a:r>
              <a:rPr lang="en-IN" sz="1600"/>
              <a:t>Data Availability</a:t>
            </a:r>
            <a:endParaRPr lang="en-US" sz="1600"/>
          </a:p>
          <a:p>
            <a:pPr>
              <a:buFont typeface="Wingdings 3" panose="020B0502020202020204"/>
              <a:buChar char=""/>
            </a:pPr>
            <a:r>
              <a:rPr lang="en-IN" sz="1600"/>
              <a:t>Machine Learning Frameworks and Libraries</a:t>
            </a:r>
          </a:p>
          <a:p>
            <a:pPr>
              <a:buFont typeface="Wingdings 3" panose="020B0502020202020204"/>
              <a:buChar char=""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Data Manipulation and Analysis Pandas</a:t>
            </a:r>
            <a:endParaRPr lang="en-IN" sz="1600"/>
          </a:p>
          <a:p>
            <a:pPr>
              <a:buFont typeface="Wingdings 3" panose="020B0502020202020204"/>
              <a:buChar char=""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Machine Learning FrameworksScikit-learn</a:t>
            </a:r>
            <a:endParaRPr lang="en-IN" sz="1600"/>
          </a:p>
          <a:p>
            <a:pPr>
              <a:buFont typeface="Wingdings 3" panose="020B0502020202020204"/>
              <a:buChar char=""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Time Series Analysis Prophet</a:t>
            </a:r>
            <a:endParaRPr lang="en-IN" sz="1600"/>
          </a:p>
          <a:p>
            <a:pPr>
              <a:buFont typeface="Wingdings 3" panose="020B0502020202020204"/>
              <a:buChar char=""/>
            </a:pPr>
            <a:r>
              <a:rPr lang="en-IN" sz="1600">
                <a:solidFill>
                  <a:srgbClr val="D1D2D3"/>
                </a:solidFill>
                <a:ea typeface="+mj-lt"/>
                <a:cs typeface="+mj-lt"/>
              </a:rPr>
              <a:t>Dependency Management Pip</a:t>
            </a:r>
            <a:endParaRPr lang="en-IN" sz="1600"/>
          </a:p>
          <a:p>
            <a:pPr marL="0" indent="0">
              <a:buNone/>
            </a:pPr>
            <a:endParaRPr lang="en-IN" sz="1600">
              <a:solidFill>
                <a:srgbClr val="D1D2D3"/>
              </a:solidFill>
            </a:endParaRPr>
          </a:p>
          <a:p>
            <a:pPr>
              <a:buFont typeface="Wingdings 3" panose="020B0502020202020204"/>
              <a:buChar char=""/>
            </a:pPr>
            <a:endParaRPr lang="en-IN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2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A792A-3113-2FCB-64DA-1ABAB038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 Details: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1C1C2D-C270-7150-69E1-0DF883B8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9734"/>
            <a:ext cx="8946541" cy="4660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u="sng"/>
              <a:t>Team leader name :</a:t>
            </a:r>
          </a:p>
          <a:p>
            <a:pPr marL="0" indent="0">
              <a:buNone/>
            </a:pPr>
            <a:r>
              <a:rPr lang="en-IN" sz="2800" b="1" i="1"/>
              <a:t>Mohammed Like (DS – 2</a:t>
            </a:r>
            <a:r>
              <a:rPr lang="en-IN" sz="2800" b="1" i="1" baseline="30000"/>
              <a:t>nd</a:t>
            </a:r>
            <a:r>
              <a:rPr lang="en-IN" sz="2800" b="1" i="1"/>
              <a:t> Year)                                                               </a:t>
            </a:r>
          </a:p>
          <a:p>
            <a:pPr marL="0" indent="0">
              <a:buNone/>
            </a:pPr>
            <a:r>
              <a:rPr lang="en-IN" sz="2800" u="sng"/>
              <a:t>Team member 1 name :</a:t>
            </a:r>
          </a:p>
          <a:p>
            <a:pPr marL="0" indent="0">
              <a:buNone/>
            </a:pPr>
            <a:r>
              <a:rPr lang="en-IN" sz="2800" b="1" i="1"/>
              <a:t>Rohit Karal (AIML – 2</a:t>
            </a:r>
            <a:r>
              <a:rPr lang="en-IN" sz="2800" b="1" i="1" baseline="30000"/>
              <a:t>nd</a:t>
            </a:r>
            <a:r>
              <a:rPr lang="en-IN" sz="2800" b="1" i="1"/>
              <a:t> Year)</a:t>
            </a:r>
          </a:p>
          <a:p>
            <a:pPr marL="0" indent="0">
              <a:buNone/>
            </a:pPr>
            <a:r>
              <a:rPr lang="en-IN" sz="2800" u="sng"/>
              <a:t>Team member 2 name :</a:t>
            </a:r>
          </a:p>
          <a:p>
            <a:pPr marL="0" indent="0">
              <a:buNone/>
            </a:pPr>
            <a:r>
              <a:rPr lang="en-IN" sz="2800" b="1" i="1"/>
              <a:t>Divyanshi  (AIML – 2</a:t>
            </a:r>
            <a:r>
              <a:rPr lang="en-IN" sz="2800" b="1" i="1" baseline="30000"/>
              <a:t>nd</a:t>
            </a:r>
            <a:r>
              <a:rPr lang="en-IN" sz="2800" b="1" i="1"/>
              <a:t> Year)</a:t>
            </a:r>
          </a:p>
          <a:p>
            <a:pPr marL="0" indent="0">
              <a:buNone/>
            </a:pPr>
            <a:r>
              <a:rPr lang="en-IN" sz="2800" u="sng"/>
              <a:t>Team member 3 name :</a:t>
            </a:r>
            <a:endParaRPr lang="en-IN" sz="2800"/>
          </a:p>
          <a:p>
            <a:pPr marL="0" indent="0">
              <a:buNone/>
            </a:pPr>
            <a:r>
              <a:rPr lang="en-IN" sz="2800" b="1" i="1"/>
              <a:t>Sakshi Choudhary (AIML – 2</a:t>
            </a:r>
            <a:r>
              <a:rPr lang="en-IN" sz="2800" b="1" i="1" baseline="30000"/>
              <a:t>nd</a:t>
            </a:r>
            <a:r>
              <a:rPr lang="en-IN" sz="2800" b="1" i="1"/>
              <a:t> Year)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338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Century Gothic</vt:lpstr>
      <vt:lpstr>Constantia</vt:lpstr>
      <vt:lpstr>FangSong</vt:lpstr>
      <vt:lpstr>Modern No. 20</vt:lpstr>
      <vt:lpstr>Times New Roman</vt:lpstr>
      <vt:lpstr>Wingdings</vt:lpstr>
      <vt:lpstr>Wingdings 3</vt:lpstr>
      <vt:lpstr>Ion</vt:lpstr>
      <vt:lpstr>CottonProphet Forecasting Future trends with AI</vt:lpstr>
      <vt:lpstr>Calculating the probability of future market trend on the basis of past year data </vt:lpstr>
      <vt:lpstr>Dataset Details</vt:lpstr>
      <vt:lpstr>Indian cotton production distribution</vt:lpstr>
      <vt:lpstr>Technology stack</vt:lpstr>
      <vt:lpstr>Team Member Details: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Karal</dc:creator>
  <cp:lastModifiedBy>Microsoft account</cp:lastModifiedBy>
  <cp:revision>1</cp:revision>
  <dcterms:created xsi:type="dcterms:W3CDTF">2024-01-30T13:46:46Z</dcterms:created>
  <dcterms:modified xsi:type="dcterms:W3CDTF">2024-02-01T16:18:05Z</dcterms:modified>
</cp:coreProperties>
</file>