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21CB53-7DD3-45E0-A9FC-4642D3D67AAA}"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59204-0252-405E-B412-32842DBF2551}" type="slidenum">
              <a:rPr lang="en-US" smtClean="0"/>
              <a:t>‹#›</a:t>
            </a:fld>
            <a:endParaRPr lang="en-US"/>
          </a:p>
        </p:txBody>
      </p:sp>
    </p:spTree>
    <p:extLst>
      <p:ext uri="{BB962C8B-B14F-4D97-AF65-F5344CB8AC3E}">
        <p14:creationId xmlns:p14="http://schemas.microsoft.com/office/powerpoint/2010/main" val="203716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21CB53-7DD3-45E0-A9FC-4642D3D67AAA}"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59204-0252-405E-B412-32842DBF2551}" type="slidenum">
              <a:rPr lang="en-US" smtClean="0"/>
              <a:t>‹#›</a:t>
            </a:fld>
            <a:endParaRPr lang="en-US"/>
          </a:p>
        </p:txBody>
      </p:sp>
    </p:spTree>
    <p:extLst>
      <p:ext uri="{BB962C8B-B14F-4D97-AF65-F5344CB8AC3E}">
        <p14:creationId xmlns:p14="http://schemas.microsoft.com/office/powerpoint/2010/main" val="331423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21CB53-7DD3-45E0-A9FC-4642D3D67AAA}"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59204-0252-405E-B412-32842DBF255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6435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21CB53-7DD3-45E0-A9FC-4642D3D67AAA}"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59204-0252-405E-B412-32842DBF2551}" type="slidenum">
              <a:rPr lang="en-US" smtClean="0"/>
              <a:t>‹#›</a:t>
            </a:fld>
            <a:endParaRPr lang="en-US"/>
          </a:p>
        </p:txBody>
      </p:sp>
    </p:spTree>
    <p:extLst>
      <p:ext uri="{BB962C8B-B14F-4D97-AF65-F5344CB8AC3E}">
        <p14:creationId xmlns:p14="http://schemas.microsoft.com/office/powerpoint/2010/main" val="3114234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21CB53-7DD3-45E0-A9FC-4642D3D67AAA}"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59204-0252-405E-B412-32842DBF255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4346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21CB53-7DD3-45E0-A9FC-4642D3D67AAA}"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59204-0252-405E-B412-32842DBF2551}" type="slidenum">
              <a:rPr lang="en-US" smtClean="0"/>
              <a:t>‹#›</a:t>
            </a:fld>
            <a:endParaRPr lang="en-US"/>
          </a:p>
        </p:txBody>
      </p:sp>
    </p:spTree>
    <p:extLst>
      <p:ext uri="{BB962C8B-B14F-4D97-AF65-F5344CB8AC3E}">
        <p14:creationId xmlns:p14="http://schemas.microsoft.com/office/powerpoint/2010/main" val="2241150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1CB53-7DD3-45E0-A9FC-4642D3D67AAA}"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59204-0252-405E-B412-32842DBF2551}" type="slidenum">
              <a:rPr lang="en-US" smtClean="0"/>
              <a:t>‹#›</a:t>
            </a:fld>
            <a:endParaRPr lang="en-US"/>
          </a:p>
        </p:txBody>
      </p:sp>
    </p:spTree>
    <p:extLst>
      <p:ext uri="{BB962C8B-B14F-4D97-AF65-F5344CB8AC3E}">
        <p14:creationId xmlns:p14="http://schemas.microsoft.com/office/powerpoint/2010/main" val="2607112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1CB53-7DD3-45E0-A9FC-4642D3D67AAA}"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59204-0252-405E-B412-32842DBF2551}" type="slidenum">
              <a:rPr lang="en-US" smtClean="0"/>
              <a:t>‹#›</a:t>
            </a:fld>
            <a:endParaRPr lang="en-US"/>
          </a:p>
        </p:txBody>
      </p:sp>
    </p:spTree>
    <p:extLst>
      <p:ext uri="{BB962C8B-B14F-4D97-AF65-F5344CB8AC3E}">
        <p14:creationId xmlns:p14="http://schemas.microsoft.com/office/powerpoint/2010/main" val="3890632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1CB53-7DD3-45E0-A9FC-4642D3D67AAA}"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59204-0252-405E-B412-32842DBF2551}" type="slidenum">
              <a:rPr lang="en-US" smtClean="0"/>
              <a:t>‹#›</a:t>
            </a:fld>
            <a:endParaRPr lang="en-US"/>
          </a:p>
        </p:txBody>
      </p:sp>
    </p:spTree>
    <p:extLst>
      <p:ext uri="{BB962C8B-B14F-4D97-AF65-F5344CB8AC3E}">
        <p14:creationId xmlns:p14="http://schemas.microsoft.com/office/powerpoint/2010/main" val="577244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21CB53-7DD3-45E0-A9FC-4642D3D67AAA}"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59204-0252-405E-B412-32842DBF2551}" type="slidenum">
              <a:rPr lang="en-US" smtClean="0"/>
              <a:t>‹#›</a:t>
            </a:fld>
            <a:endParaRPr lang="en-US"/>
          </a:p>
        </p:txBody>
      </p:sp>
    </p:spTree>
    <p:extLst>
      <p:ext uri="{BB962C8B-B14F-4D97-AF65-F5344CB8AC3E}">
        <p14:creationId xmlns:p14="http://schemas.microsoft.com/office/powerpoint/2010/main" val="3596431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21CB53-7DD3-45E0-A9FC-4642D3D67AAA}"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59204-0252-405E-B412-32842DBF2551}" type="slidenum">
              <a:rPr lang="en-US" smtClean="0"/>
              <a:t>‹#›</a:t>
            </a:fld>
            <a:endParaRPr lang="en-US"/>
          </a:p>
        </p:txBody>
      </p:sp>
    </p:spTree>
    <p:extLst>
      <p:ext uri="{BB962C8B-B14F-4D97-AF65-F5344CB8AC3E}">
        <p14:creationId xmlns:p14="http://schemas.microsoft.com/office/powerpoint/2010/main" val="199978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21CB53-7DD3-45E0-A9FC-4642D3D67AAA}" type="datetimeFigureOut">
              <a:rPr lang="en-US" smtClean="0"/>
              <a:t>6/7/2021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559204-0252-405E-B412-32842DBF2551}" type="slidenum">
              <a:rPr lang="en-US" smtClean="0"/>
              <a:t>‹#›</a:t>
            </a:fld>
            <a:endParaRPr lang="en-US"/>
          </a:p>
        </p:txBody>
      </p:sp>
    </p:spTree>
    <p:extLst>
      <p:ext uri="{BB962C8B-B14F-4D97-AF65-F5344CB8AC3E}">
        <p14:creationId xmlns:p14="http://schemas.microsoft.com/office/powerpoint/2010/main" val="2261335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21CB53-7DD3-45E0-A9FC-4642D3D67AAA}" type="datetimeFigureOut">
              <a:rPr lang="en-US" smtClean="0"/>
              <a:t>6/7/2021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559204-0252-405E-B412-32842DBF2551}" type="slidenum">
              <a:rPr lang="en-US" smtClean="0"/>
              <a:t>‹#›</a:t>
            </a:fld>
            <a:endParaRPr lang="en-US"/>
          </a:p>
        </p:txBody>
      </p:sp>
    </p:spTree>
    <p:extLst>
      <p:ext uri="{BB962C8B-B14F-4D97-AF65-F5344CB8AC3E}">
        <p14:creationId xmlns:p14="http://schemas.microsoft.com/office/powerpoint/2010/main" val="1543582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1CB53-7DD3-45E0-A9FC-4642D3D67AAA}" type="datetimeFigureOut">
              <a:rPr lang="en-US" smtClean="0"/>
              <a:t>6/7/2021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559204-0252-405E-B412-32842DBF2551}" type="slidenum">
              <a:rPr lang="en-US" smtClean="0"/>
              <a:t>‹#›</a:t>
            </a:fld>
            <a:endParaRPr lang="en-US"/>
          </a:p>
        </p:txBody>
      </p:sp>
    </p:spTree>
    <p:extLst>
      <p:ext uri="{BB962C8B-B14F-4D97-AF65-F5344CB8AC3E}">
        <p14:creationId xmlns:p14="http://schemas.microsoft.com/office/powerpoint/2010/main" val="349308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21CB53-7DD3-45E0-A9FC-4642D3D67AAA}"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59204-0252-405E-B412-32842DBF2551}" type="slidenum">
              <a:rPr lang="en-US" smtClean="0"/>
              <a:t>‹#›</a:t>
            </a:fld>
            <a:endParaRPr lang="en-US"/>
          </a:p>
        </p:txBody>
      </p:sp>
    </p:spTree>
    <p:extLst>
      <p:ext uri="{BB962C8B-B14F-4D97-AF65-F5344CB8AC3E}">
        <p14:creationId xmlns:p14="http://schemas.microsoft.com/office/powerpoint/2010/main" val="1693856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59204-0252-405E-B412-32842DBF2551}" type="slidenum">
              <a:rPr lang="en-US" smtClean="0"/>
              <a:t>‹#›</a:t>
            </a:fld>
            <a:endParaRPr lang="en-US"/>
          </a:p>
        </p:txBody>
      </p:sp>
      <p:sp>
        <p:nvSpPr>
          <p:cNvPr id="5" name="Date Placeholder 4"/>
          <p:cNvSpPr>
            <a:spLocks noGrp="1"/>
          </p:cNvSpPr>
          <p:nvPr>
            <p:ph type="dt" sz="half" idx="10"/>
          </p:nvPr>
        </p:nvSpPr>
        <p:spPr/>
        <p:txBody>
          <a:bodyPr/>
          <a:lstStyle/>
          <a:p>
            <a:fld id="{3121CB53-7DD3-45E0-A9FC-4642D3D67AAA}" type="datetimeFigureOut">
              <a:rPr lang="en-US" smtClean="0"/>
              <a:t>6/7/2021</a:t>
            </a:fld>
            <a:endParaRPr lang="en-US"/>
          </a:p>
        </p:txBody>
      </p:sp>
    </p:spTree>
    <p:extLst>
      <p:ext uri="{BB962C8B-B14F-4D97-AF65-F5344CB8AC3E}">
        <p14:creationId xmlns:p14="http://schemas.microsoft.com/office/powerpoint/2010/main" val="612567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21CB53-7DD3-45E0-A9FC-4642D3D67AAA}" type="datetimeFigureOut">
              <a:rPr lang="en-US" smtClean="0"/>
              <a:t>6/7/2021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559204-0252-405E-B412-32842DBF2551}" type="slidenum">
              <a:rPr lang="en-US" smtClean="0"/>
              <a:t>‹#›</a:t>
            </a:fld>
            <a:endParaRPr lang="en-US"/>
          </a:p>
        </p:txBody>
      </p:sp>
    </p:spTree>
    <p:extLst>
      <p:ext uri="{BB962C8B-B14F-4D97-AF65-F5344CB8AC3E}">
        <p14:creationId xmlns:p14="http://schemas.microsoft.com/office/powerpoint/2010/main" val="62996368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400" b="1" dirty="0"/>
              <a:t>Real-time machine learning detection </a:t>
            </a:r>
            <a:r>
              <a:rPr lang="en-IN" sz="4400" b="1"/>
              <a:t>of Heart </a:t>
            </a:r>
            <a:r>
              <a:rPr lang="en-IN" sz="4400" b="1" dirty="0"/>
              <a:t>Failure using big data approach</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885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1B45-191A-46F6-BBB2-B9281072B23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4BE45D2-E35B-49DB-B1F0-E69603459226}"/>
              </a:ext>
            </a:extLst>
          </p:cNvPr>
          <p:cNvSpPr>
            <a:spLocks noGrp="1"/>
          </p:cNvSpPr>
          <p:nvPr>
            <p:ph idx="1"/>
          </p:nvPr>
        </p:nvSpPr>
        <p:spPr/>
        <p:txBody>
          <a:bodyPr>
            <a:normAutofit/>
          </a:bodyPr>
          <a:lstStyle/>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research we have tried to compare different machine learning algorithms and predict if a certain person, given various personal characteristics and symptoms, will get heart disease or not. The main motive of our report was to comparing the accuracy . We have used dataset for heart diseases which contains 303 instances where we divide the data into two sections which are training and testing datasets. We have considered 13 attributes and implemented four different algorithms to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accuracy. By the end of the implementation part, we have found Gaussian Naïve Bayes and Random Fore stare giving the maximum accuracy level in our dataset which is 91.21 percent and ANN is performing with the of accuracy of 81.96 %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85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ABSTRACT:</a:t>
            </a:r>
            <a:br>
              <a:rPr lang="en-US" dirty="0"/>
            </a:br>
            <a:endParaRPr lang="en-US" dirty="0"/>
          </a:p>
        </p:txBody>
      </p:sp>
      <p:sp>
        <p:nvSpPr>
          <p:cNvPr id="3" name="Content Placeholder 2"/>
          <p:cNvSpPr>
            <a:spLocks noGrp="1"/>
          </p:cNvSpPr>
          <p:nvPr>
            <p:ph idx="1"/>
          </p:nvPr>
        </p:nvSpPr>
        <p:spPr/>
        <p:txBody>
          <a:bodyPr>
            <a:normAutofit/>
          </a:bodyPr>
          <a:lstStyle/>
          <a:p>
            <a:pPr algn="just"/>
            <a:r>
              <a:rPr lang="en-IN" dirty="0"/>
              <a:t>According to recent survey by UN agency (World health organization) seventeen.9 million individuals die annually owing to heart connected diseases and it's increasing chop-chop. With the increasing population and illness, it's become a challenge to diagnosis illness and providing the suitable treatment at the proper time. however, there's a light-weight of hope that recent advances in technology have accelerated the general public health sector by developing advanced useful medical specialty </a:t>
            </a:r>
            <a:r>
              <a:rPr lang="en-IN" dirty="0" err="1"/>
              <a:t>solutions.At</a:t>
            </a:r>
            <a:r>
              <a:rPr lang="en-IN" dirty="0"/>
              <a:t> analysing the assorted datamining techniques particularly Naive Bayes, Random Forest Classification, Support Vector Machine by employing a qualified dataset for </a:t>
            </a:r>
            <a:r>
              <a:rPr lang="en-IN" dirty="0" err="1"/>
              <a:t>cardiopathy</a:t>
            </a:r>
            <a:r>
              <a:rPr lang="en-IN" dirty="0"/>
              <a:t> prediction that is include varied attributes like gender, age, hurting sort, pressure level, blood glucose etc. </a:t>
            </a:r>
            <a:endParaRPr lang="en-US" dirty="0"/>
          </a:p>
        </p:txBody>
      </p:sp>
    </p:spTree>
    <p:extLst>
      <p:ext uri="{BB962C8B-B14F-4D97-AF65-F5344CB8AC3E}">
        <p14:creationId xmlns:p14="http://schemas.microsoft.com/office/powerpoint/2010/main" val="338271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OBJECTIVES</a:t>
            </a:r>
            <a:br>
              <a:rPr lang="en-IN" dirty="0"/>
            </a:br>
            <a:endParaRPr lang="en-US" dirty="0"/>
          </a:p>
        </p:txBody>
      </p:sp>
      <p:sp>
        <p:nvSpPr>
          <p:cNvPr id="3" name="Content Placeholder 2"/>
          <p:cNvSpPr>
            <a:spLocks noGrp="1"/>
          </p:cNvSpPr>
          <p:nvPr>
            <p:ph idx="1"/>
          </p:nvPr>
        </p:nvSpPr>
        <p:spPr/>
        <p:txBody>
          <a:bodyPr/>
          <a:lstStyle/>
          <a:p>
            <a:pPr algn="just"/>
            <a:r>
              <a:rPr lang="en-IN" dirty="0"/>
              <a:t>The main objective of this study is to predict weather a patient is affected with </a:t>
            </a:r>
            <a:r>
              <a:rPr lang="en-IN" dirty="0" err="1"/>
              <a:t>cardiopathy</a:t>
            </a:r>
            <a:r>
              <a:rPr lang="en-IN" dirty="0"/>
              <a:t> or not exploitation totally different machine learning algorithms on a certified dataset. conclude the correlations between totally different attributes. getting clear plan of our projected data processing techniques and </a:t>
            </a:r>
            <a:r>
              <a:rPr lang="en-IN" dirty="0" err="1"/>
              <a:t>analyze</a:t>
            </a:r>
            <a:r>
              <a:rPr lang="en-IN" dirty="0"/>
              <a:t> the result and scrutiny between the results of various data processing techniques. we are going to </a:t>
            </a:r>
            <a:r>
              <a:rPr lang="en-IN" dirty="0" err="1"/>
              <a:t>analyze</a:t>
            </a:r>
            <a:r>
              <a:rPr lang="en-IN" dirty="0"/>
              <a:t> our techniques if there's any chance to bring improvement for our results.</a:t>
            </a:r>
            <a:endParaRPr lang="en-US" dirty="0"/>
          </a:p>
          <a:p>
            <a:endParaRPr lang="en-US" dirty="0"/>
          </a:p>
        </p:txBody>
      </p:sp>
    </p:spTree>
    <p:extLst>
      <p:ext uri="{BB962C8B-B14F-4D97-AF65-F5344CB8AC3E}">
        <p14:creationId xmlns:p14="http://schemas.microsoft.com/office/powerpoint/2010/main" val="4251528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Existing System</a:t>
            </a:r>
            <a:br>
              <a:rPr lang="en-US" dirty="0"/>
            </a:br>
            <a:endParaRPr lang="en-US" dirty="0"/>
          </a:p>
        </p:txBody>
      </p:sp>
      <p:sp>
        <p:nvSpPr>
          <p:cNvPr id="3" name="Content Placeholder 2"/>
          <p:cNvSpPr>
            <a:spLocks noGrp="1"/>
          </p:cNvSpPr>
          <p:nvPr>
            <p:ph idx="1"/>
          </p:nvPr>
        </p:nvSpPr>
        <p:spPr/>
        <p:txBody>
          <a:bodyPr/>
          <a:lstStyle/>
          <a:p>
            <a:pPr algn="just"/>
            <a:r>
              <a:rPr lang="en-IN" dirty="0"/>
              <a:t>Remote mobile health monitoring has already been recognized as not only a potential. Each stage such as data aggregation, data maintenance, data integration, and data analysis, and pattern interpretation, application faces many challenges while dealing with healthcare big data (HBD). There are many problems in complexity of analysis and scalable of data in parallelization computing model is processed. They have not accuracy in prediction of heart disease.</a:t>
            </a:r>
            <a:endParaRPr lang="en-US" dirty="0"/>
          </a:p>
          <a:p>
            <a:endParaRPr lang="en-US" dirty="0"/>
          </a:p>
        </p:txBody>
      </p:sp>
    </p:spTree>
    <p:extLst>
      <p:ext uri="{BB962C8B-B14F-4D97-AF65-F5344CB8AC3E}">
        <p14:creationId xmlns:p14="http://schemas.microsoft.com/office/powerpoint/2010/main" val="2107016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LIMITATION</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a:p>
            <a:pPr lvl="0" algn="just"/>
            <a:r>
              <a:rPr lang="en-IN" dirty="0"/>
              <a:t>Certain approaches being applicable only for small data. </a:t>
            </a:r>
            <a:endParaRPr lang="en-US" dirty="0"/>
          </a:p>
          <a:p>
            <a:pPr lvl="0" algn="just"/>
            <a:r>
              <a:rPr lang="en-IN" dirty="0"/>
              <a:t>Certain combination of classifier over fit with data set while others are under fit.</a:t>
            </a:r>
            <a:endParaRPr lang="en-US" dirty="0"/>
          </a:p>
          <a:p>
            <a:pPr lvl="0" algn="just"/>
            <a:r>
              <a:rPr lang="en-IN" dirty="0"/>
              <a:t>Some approaches are not adoptable for real time collection of database implementation.</a:t>
            </a:r>
            <a:endParaRPr lang="en-US" dirty="0"/>
          </a:p>
          <a:p>
            <a:endParaRPr lang="en-US" dirty="0"/>
          </a:p>
        </p:txBody>
      </p:sp>
    </p:spTree>
    <p:extLst>
      <p:ext uri="{BB962C8B-B14F-4D97-AF65-F5344CB8AC3E}">
        <p14:creationId xmlns:p14="http://schemas.microsoft.com/office/powerpoint/2010/main" val="295469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Proposed System </a:t>
            </a:r>
            <a:br>
              <a:rPr lang="en-US" dirty="0"/>
            </a:br>
            <a:endParaRPr lang="en-US" dirty="0"/>
          </a:p>
        </p:txBody>
      </p:sp>
      <p:sp>
        <p:nvSpPr>
          <p:cNvPr id="3" name="Content Placeholder 2"/>
          <p:cNvSpPr>
            <a:spLocks noGrp="1"/>
          </p:cNvSpPr>
          <p:nvPr>
            <p:ph idx="1"/>
          </p:nvPr>
        </p:nvSpPr>
        <p:spPr/>
        <p:txBody>
          <a:bodyPr/>
          <a:lstStyle/>
          <a:p>
            <a:pPr algn="just"/>
            <a:r>
              <a:rPr lang="en-IN" dirty="0"/>
              <a:t>In our project, proposed system is accuracy prediction of heart disease problem in health care application. Easier to analyse the scalable of health care big data. Less time consumption with efficiency of data in heart disease. High performance in data maintained of heart disease prediction.</a:t>
            </a:r>
            <a:endParaRPr lang="en-US" dirty="0"/>
          </a:p>
        </p:txBody>
      </p:sp>
    </p:spTree>
    <p:extLst>
      <p:ext uri="{BB962C8B-B14F-4D97-AF65-F5344CB8AC3E}">
        <p14:creationId xmlns:p14="http://schemas.microsoft.com/office/powerpoint/2010/main" val="321705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a:t>
            </a:r>
            <a:br>
              <a:rPr lang="en-US" dirty="0"/>
            </a:br>
            <a:endParaRPr lang="en-US" dirty="0"/>
          </a:p>
        </p:txBody>
      </p:sp>
      <p:sp>
        <p:nvSpPr>
          <p:cNvPr id="3" name="Content Placeholder 2"/>
          <p:cNvSpPr>
            <a:spLocks noGrp="1"/>
          </p:cNvSpPr>
          <p:nvPr>
            <p:ph idx="1"/>
          </p:nvPr>
        </p:nvSpPr>
        <p:spPr/>
        <p:txBody>
          <a:bodyPr/>
          <a:lstStyle/>
          <a:p>
            <a:pPr lvl="0" algn="just"/>
            <a:r>
              <a:rPr lang="en-IN" dirty="0"/>
              <a:t>the performance classification of heart based diseases is further improved.</a:t>
            </a:r>
            <a:endParaRPr lang="en-US" dirty="0"/>
          </a:p>
          <a:p>
            <a:pPr lvl="0" algn="just"/>
            <a:r>
              <a:rPr lang="en-IN" dirty="0"/>
              <a:t>Time complexity and accuracy can have measured by various machine learning models, so that we can measures different.</a:t>
            </a:r>
            <a:endParaRPr lang="en-US" dirty="0"/>
          </a:p>
          <a:p>
            <a:pPr lvl="0" algn="just"/>
            <a:r>
              <a:rPr lang="en-IN" dirty="0"/>
              <a:t>Different machine learning having high accuracy of result.</a:t>
            </a:r>
            <a:endParaRPr lang="en-US" dirty="0"/>
          </a:p>
          <a:p>
            <a:pPr lvl="0" algn="just"/>
            <a:r>
              <a:rPr lang="en-IN" dirty="0"/>
              <a:t>Risky factors can be predicted early by machine learning models.</a:t>
            </a:r>
            <a:endParaRPr lang="en-US" dirty="0"/>
          </a:p>
          <a:p>
            <a:endParaRPr lang="en-US" dirty="0"/>
          </a:p>
        </p:txBody>
      </p:sp>
    </p:spTree>
    <p:extLst>
      <p:ext uri="{BB962C8B-B14F-4D97-AF65-F5344CB8AC3E}">
        <p14:creationId xmlns:p14="http://schemas.microsoft.com/office/powerpoint/2010/main" val="367082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BLOCK DIAGRAM</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2132806" y="2267744"/>
            <a:ext cx="5686425" cy="3667125"/>
          </a:xfrm>
          <a:prstGeom prst="rect">
            <a:avLst/>
          </a:prstGeom>
        </p:spPr>
      </p:pic>
    </p:spTree>
    <p:extLst>
      <p:ext uri="{BB962C8B-B14F-4D97-AF65-F5344CB8AC3E}">
        <p14:creationId xmlns:p14="http://schemas.microsoft.com/office/powerpoint/2010/main" val="1134936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SYSTEM REQUIREMENTS </a:t>
            </a:r>
            <a:br>
              <a:rPr lang="en-US" dirty="0"/>
            </a:br>
            <a:endParaRPr lang="en-US" dirty="0"/>
          </a:p>
        </p:txBody>
      </p:sp>
      <p:sp>
        <p:nvSpPr>
          <p:cNvPr id="3" name="Content Placeholder 2"/>
          <p:cNvSpPr>
            <a:spLocks noGrp="1"/>
          </p:cNvSpPr>
          <p:nvPr>
            <p:ph idx="1"/>
          </p:nvPr>
        </p:nvSpPr>
        <p:spPr/>
        <p:txBody>
          <a:bodyPr>
            <a:normAutofit/>
          </a:bodyPr>
          <a:lstStyle/>
          <a:p>
            <a:r>
              <a:rPr lang="en-IN" b="1" dirty="0"/>
              <a:t>Hardware:</a:t>
            </a:r>
            <a:endParaRPr lang="en-US" dirty="0"/>
          </a:p>
          <a:p>
            <a:pPr lvl="1"/>
            <a:r>
              <a:rPr lang="en-IN" dirty="0"/>
              <a:t>Windows 7,8,10 64 bit</a:t>
            </a:r>
            <a:endParaRPr lang="en-US" dirty="0"/>
          </a:p>
          <a:p>
            <a:pPr lvl="1"/>
            <a:r>
              <a:rPr lang="en-IN" dirty="0"/>
              <a:t>RAM 4GB</a:t>
            </a:r>
            <a:endParaRPr lang="en-US" dirty="0"/>
          </a:p>
          <a:p>
            <a:r>
              <a:rPr lang="en-IN" b="1" dirty="0"/>
              <a:t>Software:</a:t>
            </a:r>
            <a:endParaRPr lang="en-US" dirty="0"/>
          </a:p>
          <a:p>
            <a:pPr lvl="1"/>
            <a:r>
              <a:rPr lang="en-IN" dirty="0"/>
              <a:t>Anaconda Navigator</a:t>
            </a:r>
            <a:endParaRPr lang="en-US" dirty="0"/>
          </a:p>
          <a:p>
            <a:pPr lvl="1"/>
            <a:r>
              <a:rPr lang="en-IN" dirty="0"/>
              <a:t>Pandas</a:t>
            </a:r>
            <a:endParaRPr lang="en-US" dirty="0"/>
          </a:p>
          <a:p>
            <a:pPr lvl="1"/>
            <a:r>
              <a:rPr lang="en-IN" dirty="0" err="1"/>
              <a:t>Numpy</a:t>
            </a:r>
            <a:endParaRPr lang="en-US" dirty="0"/>
          </a:p>
          <a:p>
            <a:pPr lvl="1"/>
            <a:r>
              <a:rPr lang="en-IN" dirty="0" err="1"/>
              <a:t>Sklearn</a:t>
            </a:r>
            <a:endParaRPr lang="en-US" dirty="0"/>
          </a:p>
          <a:p>
            <a:pPr lvl="1"/>
            <a:r>
              <a:rPr lang="en-IN" dirty="0" err="1"/>
              <a:t>seaborn</a:t>
            </a:r>
            <a:endParaRPr lang="en-US" dirty="0"/>
          </a:p>
          <a:p>
            <a:pPr lvl="1"/>
            <a:r>
              <a:rPr lang="en-IN" dirty="0" err="1"/>
              <a:t>matplotlib</a:t>
            </a:r>
            <a:endParaRPr lang="en-US" dirty="0"/>
          </a:p>
          <a:p>
            <a:pPr marL="0" indent="0">
              <a:buNone/>
            </a:pPr>
            <a:endParaRPr lang="en-US" dirty="0"/>
          </a:p>
        </p:txBody>
      </p:sp>
    </p:spTree>
    <p:extLst>
      <p:ext uri="{BB962C8B-B14F-4D97-AF65-F5344CB8AC3E}">
        <p14:creationId xmlns:p14="http://schemas.microsoft.com/office/powerpoint/2010/main" val="7539942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146</TotalTime>
  <Words>597</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Real-time machine learning detection of Heart Failure using big data approach </vt:lpstr>
      <vt:lpstr>ABSTRACT: </vt:lpstr>
      <vt:lpstr>OBJECTIVES </vt:lpstr>
      <vt:lpstr>Existing System </vt:lpstr>
      <vt:lpstr>LIMITATION </vt:lpstr>
      <vt:lpstr>Proposed System  </vt:lpstr>
      <vt:lpstr>ADVANTAGES  </vt:lpstr>
      <vt:lpstr>BLOCK DIAGRAM </vt:lpstr>
      <vt:lpstr>SYSTEM REQUIREMENTS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machine learning detection of heart disease using big data approach </dc:title>
  <dc:creator>ML</dc:creator>
  <cp:lastModifiedBy>Software</cp:lastModifiedBy>
  <cp:revision>5</cp:revision>
  <dcterms:created xsi:type="dcterms:W3CDTF">2020-02-17T11:44:08Z</dcterms:created>
  <dcterms:modified xsi:type="dcterms:W3CDTF">2021-06-07T13:27:12Z</dcterms:modified>
</cp:coreProperties>
</file>