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90" d="100"/>
          <a:sy n="90" d="100"/>
        </p:scale>
        <p:origin x="-39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Insights from clients reviews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Analysis for clients 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Frequent terms: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 per the shown picture ,the words ‘service’ , ’seat’, ’flight’ , ’food’ , ‘London’ , ‘time’ , ‘food’ are the most frequent detected words in the customers reviews. However, by measuring the average polarity of the collective reviews ,it tends to be </a:t>
            </a:r>
            <a:r>
              <a:rPr lang="en-US" sz="2400" dirty="0" err="1" smtClean="0"/>
              <a:t>positive,which</a:t>
            </a:r>
            <a:r>
              <a:rPr lang="en-US" sz="2400" dirty="0" smtClean="0"/>
              <a:t> </a:t>
            </a:r>
            <a:r>
              <a:rPr lang="en-US" sz="2400" dirty="0" smtClean="0"/>
              <a:t>means that the mentioned words are more likely to be mentioned in </a:t>
            </a:r>
            <a:r>
              <a:rPr lang="en-US" sz="2400" dirty="0" smtClean="0"/>
              <a:t>positive opinions </a:t>
            </a:r>
            <a:r>
              <a:rPr lang="en-US" sz="2400" dirty="0" smtClean="0"/>
              <a:t>and gives an idea of the areas of </a:t>
            </a:r>
            <a:r>
              <a:rPr lang="en-US" sz="2400" dirty="0" smtClean="0"/>
              <a:t>positivity.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74" y="1941095"/>
            <a:ext cx="5229725" cy="39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Frequent terms: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From the right table ,the average of polarity and subjectivity of the overall opinions in the customer reviews.</a:t>
            </a:r>
          </a:p>
          <a:p>
            <a:r>
              <a:rPr lang="en-US" sz="2400" dirty="0" smtClean="0"/>
              <a:t>The subjectivity which indicates how much in the sentence is the personal opinion compared to facts, it seems that the overall subjectivity for the overall opinions is nearly 50% which indicates equal opportunity of inclusion of facts and personal opinion.</a:t>
            </a:r>
          </a:p>
          <a:p>
            <a:r>
              <a:rPr lang="en-US" sz="2400" dirty="0" smtClean="0"/>
              <a:t>On the other hand the polarity tends to be more to </a:t>
            </a:r>
            <a:r>
              <a:rPr lang="en-US" sz="2400" dirty="0" smtClean="0"/>
              <a:t>positive </a:t>
            </a:r>
            <a:r>
              <a:rPr lang="en-US" sz="2400" dirty="0" smtClean="0"/>
              <a:t>which indicates </a:t>
            </a:r>
            <a:r>
              <a:rPr lang="en-US" sz="2400" smtClean="0"/>
              <a:t>more </a:t>
            </a:r>
            <a:r>
              <a:rPr lang="en-US" sz="2400" smtClean="0"/>
              <a:t>positive</a:t>
            </a:r>
            <a:r>
              <a:rPr lang="en-US" sz="2400" smtClean="0"/>
              <a:t> </a:t>
            </a:r>
            <a:r>
              <a:rPr lang="en-US" sz="2400" dirty="0" smtClean="0"/>
              <a:t>opinion overall.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2" t="38208" r="62745" b="33905"/>
          <a:stretch/>
        </p:blipFill>
        <p:spPr bwMode="auto">
          <a:xfrm>
            <a:off x="6680198" y="939798"/>
            <a:ext cx="4775200" cy="2641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t="37531" r="51528" b="33333"/>
          <a:stretch/>
        </p:blipFill>
        <p:spPr bwMode="auto">
          <a:xfrm>
            <a:off x="6316134" y="3909481"/>
            <a:ext cx="2446866" cy="21759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t="39999" r="52639" b="31482"/>
          <a:stretch/>
        </p:blipFill>
        <p:spPr bwMode="auto">
          <a:xfrm>
            <a:off x="9220201" y="3909481"/>
            <a:ext cx="2607732" cy="21759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46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More Plots</a:t>
            </a:r>
            <a:r>
              <a:rPr lang="en-US" u="sng" dirty="0" smtClean="0">
                <a:sym typeface="Wingdings" panose="05000000000000000000" pitchFamily="2" charset="2"/>
              </a:rPr>
              <a:t>: ( line and box plots)</a:t>
            </a:r>
            <a:endParaRPr lang="en-US" u="sn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t="30365" r="51145" b="45234"/>
          <a:stretch/>
        </p:blipFill>
        <p:spPr bwMode="auto">
          <a:xfrm>
            <a:off x="812801" y="2429933"/>
            <a:ext cx="4707466" cy="274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2" t="60576" r="51633" b="15895"/>
          <a:stretch/>
        </p:blipFill>
        <p:spPr bwMode="auto">
          <a:xfrm>
            <a:off x="5960533" y="2429933"/>
            <a:ext cx="4707467" cy="274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46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189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Insights from clients reviews</vt:lpstr>
      <vt:lpstr>Frequent terms:</vt:lpstr>
      <vt:lpstr>Frequent terms:</vt:lpstr>
      <vt:lpstr>More Plots: ( line and box plots)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Mohammed Mahmoud</cp:lastModifiedBy>
  <cp:revision>8</cp:revision>
  <dcterms:created xsi:type="dcterms:W3CDTF">2022-12-06T11:13:27Z</dcterms:created>
  <dcterms:modified xsi:type="dcterms:W3CDTF">2023-05-29T23:11:10Z</dcterms:modified>
</cp:coreProperties>
</file>