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0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2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2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8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91EA-226A-4819-B800-C75AECD9052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8514-8B8A-4873-9BEE-6AFECA99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3895" y="170297"/>
            <a:ext cx="600042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  <a:cs typeface="Arial" panose="020B0604020202020204" pitchFamily="34" charset="0"/>
              </a:rPr>
              <a:t>Main table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60386"/>
              </p:ext>
            </p:extLst>
          </p:nvPr>
        </p:nvGraphicFramePr>
        <p:xfrm>
          <a:off x="0" y="506188"/>
          <a:ext cx="12192000" cy="631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2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2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44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3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5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59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88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29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28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470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29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295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71987"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Member_id</a:t>
                      </a:r>
                      <a:endParaRPr lang="en-US" sz="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member_name</a:t>
                      </a:r>
                      <a:endParaRPr lang="en-US" sz="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member_addres</a:t>
                      </a:r>
                      <a:endParaRPr lang="en-US" sz="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member_phone</a:t>
                      </a:r>
                      <a:endParaRPr lang="en-US" sz="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library_id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library_address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library_phone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brrowing_id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brrow_date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return_data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book_id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isbn</a:t>
                      </a: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auther_id</a:t>
                      </a:r>
                      <a:endParaRPr lang="en-US" sz="8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Auther_name</a:t>
                      </a:r>
                      <a:endParaRPr lang="en-US" sz="8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biography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gener_id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genre_name</a:t>
                      </a:r>
                      <a:endParaRPr lang="en-US" sz="8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0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</a:t>
                      </a:r>
                      <a:r>
                        <a:rPr lang="en-US" dirty="0" err="1"/>
                        <a:t>Mainst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 </a:t>
                      </a:r>
                      <a:r>
                        <a:rPr lang="en-US" dirty="0" err="1"/>
                        <a:t>oakst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Shining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978-1982105402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Stephen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2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</a:t>
                      </a:r>
                      <a:r>
                        <a:rPr lang="en-US" dirty="0" err="1"/>
                        <a:t>Elmst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 </a:t>
                      </a:r>
                      <a:r>
                        <a:rPr lang="en-US" dirty="0" err="1"/>
                        <a:t>pinest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Harry</a:t>
                      </a:r>
                      <a:r>
                        <a:rPr lang="en-US" sz="1400" dirty="0"/>
                        <a:t> Potter and the Sorcerer's 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978-0439554930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J.K.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976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</a:t>
                      </a:r>
                      <a:r>
                        <a:rPr lang="en-US" dirty="0" err="1"/>
                        <a:t>johnson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</a:t>
                      </a:r>
                      <a:r>
                        <a:rPr lang="en-US" dirty="0" err="1"/>
                        <a:t>oakst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555-9012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 </a:t>
                      </a:r>
                      <a:r>
                        <a:rPr lang="en-US" dirty="0" err="1"/>
                        <a:t>Elmst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978-0312983477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Agatha 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842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 </a:t>
                      </a:r>
                      <a:r>
                        <a:rPr lang="en-US" dirty="0" err="1"/>
                        <a:t>pinest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 </a:t>
                      </a:r>
                      <a:r>
                        <a:rPr lang="en-US" dirty="0" err="1"/>
                        <a:t>Maplest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26/6/2024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978-0451526342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George Orwell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 Fiction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510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202</a:t>
                      </a:r>
                      <a:r>
                        <a:rPr lang="en-US" dirty="0" err="1"/>
                        <a:t>Maplest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753 </a:t>
                      </a:r>
                      <a:r>
                        <a:rPr lang="en-US" dirty="0" err="1"/>
                        <a:t>Mainst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Kill a Mockingbird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978-0061120084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Harper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2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73477"/>
              </p:ext>
            </p:extLst>
          </p:nvPr>
        </p:nvGraphicFramePr>
        <p:xfrm>
          <a:off x="2533650" y="0"/>
          <a:ext cx="7096124" cy="174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665"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Member_id</a:t>
                      </a:r>
                      <a:endParaRPr lang="en-US" sz="1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member_name</a:t>
                      </a:r>
                      <a:endParaRPr lang="en-US" sz="1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member_addres</a:t>
                      </a:r>
                      <a:endParaRPr lang="en-US" sz="1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member_phone</a:t>
                      </a:r>
                      <a:endParaRPr lang="en-US" sz="1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Elm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Oak 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 Pine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27000"/>
            <a:ext cx="2308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Normalization</a:t>
            </a:r>
          </a:p>
          <a:p>
            <a:pPr algn="ctr"/>
            <a:r>
              <a:rPr lang="en-US" sz="2800" b="1" dirty="0"/>
              <a:t>1NF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07997"/>
              </p:ext>
            </p:extLst>
          </p:nvPr>
        </p:nvGraphicFramePr>
        <p:xfrm>
          <a:off x="0" y="2009775"/>
          <a:ext cx="12191999" cy="556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3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93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34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92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075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587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0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234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300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Member_id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library_id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library_address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library_phone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brrowing_id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brrow_date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return_data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book_id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isbn</a:t>
                      </a: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auther_id</a:t>
                      </a:r>
                      <a:endParaRPr lang="en-US" sz="8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Auther_name</a:t>
                      </a:r>
                      <a:endParaRPr lang="en-US" sz="8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biography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gener_id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genre_name</a:t>
                      </a:r>
                      <a:endParaRPr lang="en-US" sz="8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7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 Oak 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555-1111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5-6-2024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Shining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978-1982105402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Stephen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Stephen King is an American author known for his horror and suspense novels.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25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 Pine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555-2222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5-5-2024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12-6-2024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Harry Potter and the Sorcerer's 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978-0439554930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J.K.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J.K. Rowling is a British author best known for her Harry Potter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74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 Elm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555-3333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5-5-2024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19-6-2024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978-0312983477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Agatha 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Agatha Christie was an English writer known for her detective novels and short story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Mystery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123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 Maple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555-4444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5-5-2024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26-6-2024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978-0451526342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George Orwell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George Orwell was an English novelist and essayist known for his dystopian fiction, including "1984" and "Animal Farm"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Science Fiction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24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753 Main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5-5-2024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3-7-2024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Kill a Mockingbird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978-0061120084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Harper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Harper Lee was an American novelist best known for her novel "To Kill a Mockingbird"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BE1E13-4163-A628-498B-DF80F3C366D6}"/>
              </a:ext>
            </a:extLst>
          </p:cNvPr>
          <p:cNvSpPr txBox="1"/>
          <p:nvPr/>
        </p:nvSpPr>
        <p:spPr>
          <a:xfrm>
            <a:off x="2388249" y="1746885"/>
            <a:ext cx="672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all attributes contain atomic values and there are no repeating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5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08495"/>
              </p:ext>
            </p:extLst>
          </p:nvPr>
        </p:nvGraphicFramePr>
        <p:xfrm>
          <a:off x="2628900" y="273216"/>
          <a:ext cx="8138627" cy="17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Member_id</a:t>
                      </a:r>
                      <a:endParaRPr lang="en-US" sz="1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member_name</a:t>
                      </a:r>
                      <a:endParaRPr lang="en-US" sz="1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member_addres</a:t>
                      </a:r>
                      <a:endParaRPr lang="en-US" sz="1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member_phone</a:t>
                      </a:r>
                      <a:endParaRPr lang="en-US" sz="1800" b="1" i="0" u="none" strike="noStrike" kern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Doe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555-1234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Elm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Oak 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 Pine 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27000"/>
            <a:ext cx="2308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Normalization</a:t>
            </a:r>
          </a:p>
          <a:p>
            <a:pPr algn="ctr"/>
            <a:r>
              <a:rPr lang="en-US" sz="2800" b="1" dirty="0"/>
              <a:t>2NF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31269"/>
              </p:ext>
            </p:extLst>
          </p:nvPr>
        </p:nvGraphicFramePr>
        <p:xfrm>
          <a:off x="1343608" y="4512021"/>
          <a:ext cx="4178704" cy="2095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library_id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library_address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library_phone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 Oak 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2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 Pine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 Elm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24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 Maple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60487"/>
              </p:ext>
            </p:extLst>
          </p:nvPr>
        </p:nvGraphicFramePr>
        <p:xfrm>
          <a:off x="7010400" y="4682790"/>
          <a:ext cx="3746500" cy="217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gener_id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genre_name</a:t>
                      </a:r>
                      <a:endParaRPr lang="en-US" sz="18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 Fiction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027BF6-F39B-7170-53BF-BE90891B3BE2}"/>
              </a:ext>
            </a:extLst>
          </p:cNvPr>
          <p:cNvSpPr txBox="1"/>
          <p:nvPr/>
        </p:nvSpPr>
        <p:spPr>
          <a:xfrm>
            <a:off x="682445" y="2615894"/>
            <a:ext cx="1155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(2NF)Remove partial dependencies: Every non-prime attribute should be fully functionally dependent on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4504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08CE07-3246-D237-8683-2DDBAE2EA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64978"/>
              </p:ext>
            </p:extLst>
          </p:nvPr>
        </p:nvGraphicFramePr>
        <p:xfrm>
          <a:off x="2903221" y="2195195"/>
          <a:ext cx="7139940" cy="2112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brrowing_id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brrow_date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return_data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5-6-2024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12-6-2024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19-6-2024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3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26-6-2024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3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7D086C-5E5C-787D-2FAE-9AA9EC0614EB}"/>
              </a:ext>
            </a:extLst>
          </p:cNvPr>
          <p:cNvSpPr txBox="1"/>
          <p:nvPr/>
        </p:nvSpPr>
        <p:spPr>
          <a:xfrm>
            <a:off x="0" y="523240"/>
            <a:ext cx="2308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Normalization</a:t>
            </a:r>
          </a:p>
          <a:p>
            <a:pPr algn="ctr"/>
            <a:r>
              <a:rPr lang="en-US" sz="2800" b="1" dirty="0"/>
              <a:t>2NF</a:t>
            </a:r>
          </a:p>
        </p:txBody>
      </p:sp>
    </p:spTree>
    <p:extLst>
      <p:ext uri="{BB962C8B-B14F-4D97-AF65-F5344CB8AC3E}">
        <p14:creationId xmlns:p14="http://schemas.microsoft.com/office/powerpoint/2010/main" val="9486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90280"/>
              </p:ext>
            </p:extLst>
          </p:nvPr>
        </p:nvGraphicFramePr>
        <p:xfrm>
          <a:off x="0" y="0"/>
          <a:ext cx="12191998" cy="697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2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2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29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7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701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kern="12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Member_id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library_id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brrowing_id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book_id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isbn</a:t>
                      </a: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auther_id</a:t>
                      </a:r>
                      <a:endParaRPr lang="en-US" sz="8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Auther_name</a:t>
                      </a:r>
                      <a:endParaRPr lang="en-US" sz="8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biography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gener_id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1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The Shining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978-1982105402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Stephen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Stephen King is an American </a:t>
                      </a:r>
                      <a:r>
                        <a:rPr lang="en-US" sz="1050" dirty="0"/>
                        <a:t>author</a:t>
                      </a:r>
                      <a:r>
                        <a:rPr lang="en-US" sz="1400" dirty="0"/>
                        <a:t> known for his horror and suspense novels.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9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Harry Potter and the Sorcerer's 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978-0439554930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J.K.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J.K. Rowling is a British author best known for her Harry Potter series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02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978-0312983477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Agatha 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Agatha Christie was an English writer known for her detective novels and short story collections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7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978-0451526342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George Orwell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George Orwell was an English novelist and essayist known for his dystopian fiction, including "1984" and "Animal Farm"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784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 Kill a Mockingbird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978-0061120084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Harper 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Harper Lee was an American novelist best known for her novel "To Kill a Mockingbird"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523240"/>
            <a:ext cx="2308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Normalization</a:t>
            </a:r>
          </a:p>
          <a:p>
            <a:pPr algn="ctr"/>
            <a:r>
              <a:rPr lang="en-US" sz="2800" b="1" dirty="0"/>
              <a:t>2NF</a:t>
            </a:r>
          </a:p>
        </p:txBody>
      </p:sp>
    </p:spTree>
    <p:extLst>
      <p:ext uri="{BB962C8B-B14F-4D97-AF65-F5344CB8AC3E}">
        <p14:creationId xmlns:p14="http://schemas.microsoft.com/office/powerpoint/2010/main" val="32128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60883" y="81305"/>
            <a:ext cx="4580585" cy="404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3685"/>
              </p:ext>
            </p:extLst>
          </p:nvPr>
        </p:nvGraphicFramePr>
        <p:xfrm>
          <a:off x="16331" y="357623"/>
          <a:ext cx="5952904" cy="235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3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Memb1er_id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member_name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member_</a:t>
                      </a:r>
                      <a:r>
                        <a:rPr lang="en-US" sz="1400" dirty="0" err="1"/>
                        <a:t>address</a:t>
                      </a:r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member_phone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1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Smith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Elm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Oak 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1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 Pine 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1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 Maple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33332"/>
              </p:ext>
            </p:extLst>
          </p:nvPr>
        </p:nvGraphicFramePr>
        <p:xfrm>
          <a:off x="30664" y="3058952"/>
          <a:ext cx="613516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7328">
                <a:tc>
                  <a:txBody>
                    <a:bodyPr/>
                    <a:lstStyle/>
                    <a:p>
                      <a:r>
                        <a:rPr lang="en-US" dirty="0"/>
                        <a:t>book_id1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genre_id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Shining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978-1982105402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4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Harry Potter and the Sorcerer's 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978-0439554930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54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978-0312983477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9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978-0451526342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54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Kill a Mockingbird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978-0061120084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-2648757" y="2708383"/>
            <a:ext cx="8156331" cy="753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Books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25697"/>
              </p:ext>
            </p:extLst>
          </p:nvPr>
        </p:nvGraphicFramePr>
        <p:xfrm>
          <a:off x="6239098" y="713233"/>
          <a:ext cx="59222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8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Author_id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Stephen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Stephen King is an American author known for his horror and suspense novels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J.K. 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J.K. Rowling is a British author best known for her Harry Potter series.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Agatha 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Agatha Christie was an English writer known for her detective novels and short story collections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George Orwell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George Orwell was an English novelist and essayist known for his dystopian fiction, including "1984" and "Animal Farm"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Harper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Harper Lee was an American novelist best known for her novel "To Kill a Mockingbird"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ubtitle 2"/>
          <p:cNvSpPr txBox="1">
            <a:spLocks/>
          </p:cNvSpPr>
          <p:nvPr/>
        </p:nvSpPr>
        <p:spPr>
          <a:xfrm>
            <a:off x="5663672" y="191702"/>
            <a:ext cx="8156331" cy="753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Authors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87557"/>
              </p:ext>
            </p:extLst>
          </p:nvPr>
        </p:nvGraphicFramePr>
        <p:xfrm>
          <a:off x="6824084" y="4400072"/>
          <a:ext cx="34886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genre_id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genre_name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 Fiction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Subtitle 2"/>
          <p:cNvSpPr txBox="1">
            <a:spLocks/>
          </p:cNvSpPr>
          <p:nvPr/>
        </p:nvSpPr>
        <p:spPr>
          <a:xfrm>
            <a:off x="3584104" y="3916545"/>
            <a:ext cx="8156331" cy="753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Genres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4266" y="-45054"/>
            <a:ext cx="2308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Normalization</a:t>
            </a:r>
          </a:p>
          <a:p>
            <a:pPr algn="ctr"/>
            <a:r>
              <a:rPr lang="en-US" sz="2800" b="1" dirty="0"/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306378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72230"/>
              </p:ext>
            </p:extLst>
          </p:nvPr>
        </p:nvGraphicFramePr>
        <p:xfrm>
          <a:off x="3422977" y="537971"/>
          <a:ext cx="8127999" cy="222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6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library_id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 Oak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 Pine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555-2222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 Elm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555-3333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 Maple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684706" y="161191"/>
            <a:ext cx="8156331" cy="753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Libraries Table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91789"/>
              </p:ext>
            </p:extLst>
          </p:nvPr>
        </p:nvGraphicFramePr>
        <p:xfrm>
          <a:off x="2032000" y="3265201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borrowing_id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member_id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book_id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borrowing_date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return_date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5-6-2024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12-6-2024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19-6-2024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26-6-2024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714756" y="2888421"/>
            <a:ext cx="8156331" cy="753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Borrowings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7303"/>
            <a:ext cx="2308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Normalization</a:t>
            </a:r>
          </a:p>
          <a:p>
            <a:pPr algn="ctr"/>
            <a:r>
              <a:rPr lang="en-US" sz="2800" b="1" dirty="0"/>
              <a:t>3NF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3BED0-D77E-A658-D7AA-2914FEEBB035}"/>
              </a:ext>
            </a:extLst>
          </p:cNvPr>
          <p:cNvSpPr txBox="1"/>
          <p:nvPr/>
        </p:nvSpPr>
        <p:spPr>
          <a:xfrm>
            <a:off x="3004457" y="6111551"/>
            <a:ext cx="613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3NF)Remove transitive dependencies: Eliminate attributes that are not fully functionally dependent on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72096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1098</Words>
  <Application>Microsoft Office PowerPoint</Application>
  <PresentationFormat>Widescreen</PresentationFormat>
  <Paragraphs>490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Mohammed Majid</cp:lastModifiedBy>
  <cp:revision>16</cp:revision>
  <dcterms:created xsi:type="dcterms:W3CDTF">2024-05-19T11:05:35Z</dcterms:created>
  <dcterms:modified xsi:type="dcterms:W3CDTF">2024-05-22T03:39:54Z</dcterms:modified>
</cp:coreProperties>
</file>