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 id="2147483678" r:id="rId2"/>
  </p:sldMasterIdLst>
  <p:notesMasterIdLst>
    <p:notesMasterId r:id="rId13"/>
  </p:notesMasterIdLst>
  <p:sldIdLst>
    <p:sldId id="256" r:id="rId3"/>
    <p:sldId id="308" r:id="rId4"/>
    <p:sldId id="257" r:id="rId5"/>
    <p:sldId id="273" r:id="rId6"/>
    <p:sldId id="259" r:id="rId7"/>
    <p:sldId id="260" r:id="rId8"/>
    <p:sldId id="306" r:id="rId9"/>
    <p:sldId id="310" r:id="rId10"/>
    <p:sldId id="312" r:id="rId11"/>
    <p:sldId id="311" r:id="rId12"/>
  </p:sldIdLst>
  <p:sldSz cx="9144000" cy="5143500" type="screen16x9"/>
  <p:notesSz cx="6858000" cy="9144000"/>
  <p:embeddedFontLst>
    <p:embeddedFont>
      <p:font typeface="Fira Sans Extra Condensed Medium" panose="020B0604020202020204" charset="0"/>
      <p:regular r:id="rId14"/>
      <p:bold r:id="rId15"/>
      <p:italic r:id="rId16"/>
      <p:boldItalic r:id="rId17"/>
    </p:embeddedFont>
    <p:embeddedFont>
      <p:font typeface="Proxima Nova" panose="020B0604020202020204" charset="0"/>
      <p:regular r:id="rId18"/>
      <p:bold r:id="rId19"/>
      <p:italic r:id="rId20"/>
      <p:boldItalic r:id="rId21"/>
    </p:embeddedFont>
    <p:embeddedFont>
      <p:font typeface="Proxima Nova Semibold" panose="020B0604020202020204" charset="0"/>
      <p:regular r:id="rId22"/>
      <p:bold r:id="rId23"/>
      <p:boldItalic r:id="rId24"/>
    </p:embeddedFont>
    <p:embeddedFont>
      <p:font typeface="Righteous" panose="020B0604020202020204" charset="0"/>
      <p:regular r:id="rId25"/>
    </p:embeddedFont>
    <p:embeddedFont>
      <p:font typeface="Varela Round" panose="020B0604020202020204" charset="-79"/>
      <p:regular r:id="rId26"/>
    </p:embeddedFont>
    <p:embeddedFont>
      <p:font typeface="Work Sans Light" panose="020B0604020202020204" charset="0"/>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C691C48-F0C8-488A-B9B7-BCAED9F0C9B4}">
  <a:tblStyle styleId="{8C691C48-F0C8-488A-B9B7-BCAED9F0C9B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91F9F14-A71C-4D65-8954-98D8490231D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1.xml"/><Relationship Id="rId21"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1.fntdata"/><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8.xml"/><Relationship Id="rId19" Type="http://schemas.openxmlformats.org/officeDocument/2006/relationships/font" Target="fonts/font6.fntdata"/><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81"/>
        <p:cNvGrpSpPr/>
        <p:nvPr/>
      </p:nvGrpSpPr>
      <p:grpSpPr>
        <a:xfrm>
          <a:off x="0" y="0"/>
          <a:ext cx="0" cy="0"/>
          <a:chOff x="0" y="0"/>
          <a:chExt cx="0" cy="0"/>
        </a:xfrm>
      </p:grpSpPr>
      <p:sp>
        <p:nvSpPr>
          <p:cNvPr id="12582" name="Google Shape;12582;g63d0992dee_0_11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83" name="Google Shape;12583;g63d0992dee_0_11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5612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63012df1a5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63012df1a5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8034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630f966005_0_4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630f966005_0_4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63012df1a5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63012df1a5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6310a5ef2f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6310a5ef2f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63012df1a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63012df1a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81"/>
        <p:cNvGrpSpPr/>
        <p:nvPr/>
      </p:nvGrpSpPr>
      <p:grpSpPr>
        <a:xfrm>
          <a:off x="0" y="0"/>
          <a:ext cx="0" cy="0"/>
          <a:chOff x="0" y="0"/>
          <a:chExt cx="0" cy="0"/>
        </a:xfrm>
      </p:grpSpPr>
      <p:sp>
        <p:nvSpPr>
          <p:cNvPr id="12582" name="Google Shape;12582;g63d0992dee_0_11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83" name="Google Shape;12583;g63d0992dee_0_11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81"/>
        <p:cNvGrpSpPr/>
        <p:nvPr/>
      </p:nvGrpSpPr>
      <p:grpSpPr>
        <a:xfrm>
          <a:off x="0" y="0"/>
          <a:ext cx="0" cy="0"/>
          <a:chOff x="0" y="0"/>
          <a:chExt cx="0" cy="0"/>
        </a:xfrm>
      </p:grpSpPr>
      <p:sp>
        <p:nvSpPr>
          <p:cNvPr id="12582" name="Google Shape;12582;g63d0992dee_0_11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83" name="Google Shape;12583;g63d0992dee_0_11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2639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81"/>
        <p:cNvGrpSpPr/>
        <p:nvPr/>
      </p:nvGrpSpPr>
      <p:grpSpPr>
        <a:xfrm>
          <a:off x="0" y="0"/>
          <a:ext cx="0" cy="0"/>
          <a:chOff x="0" y="0"/>
          <a:chExt cx="0" cy="0"/>
        </a:xfrm>
      </p:grpSpPr>
      <p:sp>
        <p:nvSpPr>
          <p:cNvPr id="12582" name="Google Shape;12582;g63d0992dee_0_11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83" name="Google Shape;12583;g63d0992dee_0_11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3783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001902" y="2100325"/>
            <a:ext cx="5100000" cy="1887900"/>
          </a:xfrm>
          <a:prstGeom prst="rect">
            <a:avLst/>
          </a:prstGeom>
        </p:spPr>
        <p:txBody>
          <a:bodyPr spcFirstLastPara="1" wrap="square" lIns="91425" tIns="91425" rIns="91425" bIns="91425" anchor="b" anchorCtr="0">
            <a:noAutofit/>
          </a:bodyPr>
          <a:lstStyle>
            <a:lvl1pPr lvl="0" algn="r" rtl="0">
              <a:spcBef>
                <a:spcPts val="0"/>
              </a:spcBef>
              <a:spcAft>
                <a:spcPts val="0"/>
              </a:spcAft>
              <a:buSzPts val="9600"/>
              <a:buNone/>
              <a:defRPr sz="9600"/>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endParaRPr/>
          </a:p>
        </p:txBody>
      </p:sp>
      <p:sp>
        <p:nvSpPr>
          <p:cNvPr id="10" name="Google Shape;10;p2"/>
          <p:cNvSpPr txBox="1">
            <a:spLocks noGrp="1"/>
          </p:cNvSpPr>
          <p:nvPr>
            <p:ph type="subTitle" idx="1"/>
          </p:nvPr>
        </p:nvSpPr>
        <p:spPr>
          <a:xfrm>
            <a:off x="707781" y="3528899"/>
            <a:ext cx="2087400" cy="670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sz="1400"/>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14">
    <p:spTree>
      <p:nvGrpSpPr>
        <p:cNvPr id="1" name="Shape 14"/>
        <p:cNvGrpSpPr/>
        <p:nvPr/>
      </p:nvGrpSpPr>
      <p:grpSpPr>
        <a:xfrm>
          <a:off x="0" y="0"/>
          <a:ext cx="0" cy="0"/>
          <a:chOff x="0" y="0"/>
          <a:chExt cx="0" cy="0"/>
        </a:xfrm>
      </p:grpSpPr>
      <p:sp>
        <p:nvSpPr>
          <p:cNvPr id="15" name="Google Shape;15;p4"/>
          <p:cNvSpPr txBox="1">
            <a:spLocks noGrp="1"/>
          </p:cNvSpPr>
          <p:nvPr>
            <p:ph type="ctrTitle"/>
          </p:nvPr>
        </p:nvSpPr>
        <p:spPr>
          <a:xfrm flipH="1">
            <a:off x="3187656" y="1006023"/>
            <a:ext cx="1789800" cy="5778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400"/>
              <a:buNone/>
              <a:defRPr sz="18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16" name="Google Shape;16;p4"/>
          <p:cNvSpPr txBox="1">
            <a:spLocks noGrp="1"/>
          </p:cNvSpPr>
          <p:nvPr>
            <p:ph type="subTitle" idx="1"/>
          </p:nvPr>
        </p:nvSpPr>
        <p:spPr>
          <a:xfrm flipH="1">
            <a:off x="3187573" y="1467512"/>
            <a:ext cx="1602000" cy="74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 name="Google Shape;17;p4"/>
          <p:cNvSpPr txBox="1">
            <a:spLocks noGrp="1"/>
          </p:cNvSpPr>
          <p:nvPr>
            <p:ph type="title" idx="2" hasCustomPrompt="1"/>
          </p:nvPr>
        </p:nvSpPr>
        <p:spPr>
          <a:xfrm>
            <a:off x="3671775" y="883818"/>
            <a:ext cx="611100" cy="5778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5500"/>
              <a:buNone/>
              <a:defRPr sz="1800"/>
            </a:lvl1pPr>
            <a:lvl2pPr lvl="1"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
        <p:nvSpPr>
          <p:cNvPr id="18" name="Google Shape;18;p4"/>
          <p:cNvSpPr txBox="1">
            <a:spLocks noGrp="1"/>
          </p:cNvSpPr>
          <p:nvPr>
            <p:ph type="ctrTitle" idx="3"/>
          </p:nvPr>
        </p:nvSpPr>
        <p:spPr>
          <a:xfrm flipH="1">
            <a:off x="3187656" y="3088253"/>
            <a:ext cx="1789800" cy="5778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400"/>
              <a:buNone/>
              <a:defRPr sz="18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19" name="Google Shape;19;p4"/>
          <p:cNvSpPr txBox="1">
            <a:spLocks noGrp="1"/>
          </p:cNvSpPr>
          <p:nvPr>
            <p:ph type="subTitle" idx="4"/>
          </p:nvPr>
        </p:nvSpPr>
        <p:spPr>
          <a:xfrm flipH="1">
            <a:off x="3187672" y="3544263"/>
            <a:ext cx="1602000" cy="5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 name="Google Shape;20;p4"/>
          <p:cNvSpPr txBox="1">
            <a:spLocks noGrp="1"/>
          </p:cNvSpPr>
          <p:nvPr>
            <p:ph type="title" idx="5" hasCustomPrompt="1"/>
          </p:nvPr>
        </p:nvSpPr>
        <p:spPr>
          <a:xfrm>
            <a:off x="3673003" y="2843668"/>
            <a:ext cx="611100" cy="5778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5500"/>
              <a:buNone/>
              <a:defRPr sz="1800"/>
            </a:lvl1pPr>
            <a:lvl2pPr lvl="1"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
        <p:nvSpPr>
          <p:cNvPr id="21" name="Google Shape;21;p4"/>
          <p:cNvSpPr txBox="1">
            <a:spLocks noGrp="1"/>
          </p:cNvSpPr>
          <p:nvPr>
            <p:ph type="ctrTitle" idx="6"/>
          </p:nvPr>
        </p:nvSpPr>
        <p:spPr>
          <a:xfrm flipH="1">
            <a:off x="6845897" y="1006023"/>
            <a:ext cx="1789800" cy="5778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400"/>
              <a:buNone/>
              <a:defRPr sz="18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22" name="Google Shape;22;p4"/>
          <p:cNvSpPr txBox="1">
            <a:spLocks noGrp="1"/>
          </p:cNvSpPr>
          <p:nvPr>
            <p:ph type="subTitle" idx="7"/>
          </p:nvPr>
        </p:nvSpPr>
        <p:spPr>
          <a:xfrm flipH="1">
            <a:off x="6845925" y="1467512"/>
            <a:ext cx="1789800" cy="74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 name="Google Shape;23;p4"/>
          <p:cNvSpPr txBox="1">
            <a:spLocks noGrp="1"/>
          </p:cNvSpPr>
          <p:nvPr>
            <p:ph type="title" idx="8" hasCustomPrompt="1"/>
          </p:nvPr>
        </p:nvSpPr>
        <p:spPr>
          <a:xfrm>
            <a:off x="7201626" y="897345"/>
            <a:ext cx="884100" cy="5778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5500"/>
              <a:buNone/>
              <a:defRPr sz="1800"/>
            </a:lvl1pPr>
            <a:lvl2pPr lvl="1"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
        <p:nvSpPr>
          <p:cNvPr id="24" name="Google Shape;24;p4"/>
          <p:cNvSpPr txBox="1">
            <a:spLocks noGrp="1"/>
          </p:cNvSpPr>
          <p:nvPr>
            <p:ph type="ctrTitle" idx="9"/>
          </p:nvPr>
        </p:nvSpPr>
        <p:spPr>
          <a:xfrm flipH="1">
            <a:off x="6839174" y="3086449"/>
            <a:ext cx="1789800" cy="5778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400"/>
              <a:buNone/>
              <a:defRPr sz="18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25" name="Google Shape;25;p4"/>
          <p:cNvSpPr txBox="1">
            <a:spLocks noGrp="1"/>
          </p:cNvSpPr>
          <p:nvPr>
            <p:ph type="subTitle" idx="13"/>
          </p:nvPr>
        </p:nvSpPr>
        <p:spPr>
          <a:xfrm flipH="1">
            <a:off x="6839200" y="3544263"/>
            <a:ext cx="1789800" cy="5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6" name="Google Shape;26;p4"/>
          <p:cNvSpPr txBox="1">
            <a:spLocks noGrp="1"/>
          </p:cNvSpPr>
          <p:nvPr>
            <p:ph type="title" idx="14" hasCustomPrompt="1"/>
          </p:nvPr>
        </p:nvSpPr>
        <p:spPr>
          <a:xfrm>
            <a:off x="7201626" y="2842140"/>
            <a:ext cx="884100" cy="5778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5500"/>
              <a:buNone/>
              <a:defRPr sz="1800"/>
            </a:lvl1pPr>
            <a:lvl2pPr lvl="1"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
        <p:nvSpPr>
          <p:cNvPr id="27" name="Google Shape;27;p4"/>
          <p:cNvSpPr txBox="1">
            <a:spLocks noGrp="1"/>
          </p:cNvSpPr>
          <p:nvPr>
            <p:ph type="title" idx="15"/>
          </p:nvPr>
        </p:nvSpPr>
        <p:spPr>
          <a:xfrm rot="-5400000">
            <a:off x="-1014638" y="2252550"/>
            <a:ext cx="3657600" cy="64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1800"/>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CUSTOM">
    <p:spTree>
      <p:nvGrpSpPr>
        <p:cNvPr id="1" name="Shape 28"/>
        <p:cNvGrpSpPr/>
        <p:nvPr/>
      </p:nvGrpSpPr>
      <p:grpSpPr>
        <a:xfrm>
          <a:off x="0" y="0"/>
          <a:ext cx="0" cy="0"/>
          <a:chOff x="0" y="0"/>
          <a:chExt cx="0" cy="0"/>
        </a:xfrm>
      </p:grpSpPr>
      <p:sp>
        <p:nvSpPr>
          <p:cNvPr id="29" name="Google Shape;29;p5"/>
          <p:cNvSpPr txBox="1">
            <a:spLocks noGrp="1"/>
          </p:cNvSpPr>
          <p:nvPr>
            <p:ph type="ctrTitle"/>
          </p:nvPr>
        </p:nvSpPr>
        <p:spPr>
          <a:xfrm flipH="1">
            <a:off x="3989675" y="3032150"/>
            <a:ext cx="3069600" cy="4671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800"/>
              <a:buNone/>
              <a:defRPr sz="1800">
                <a:latin typeface="Work Sans Light"/>
                <a:ea typeface="Work Sans Light"/>
                <a:cs typeface="Work Sans Light"/>
                <a:sym typeface="Work Sans Light"/>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endParaRPr/>
          </a:p>
        </p:txBody>
      </p:sp>
      <p:sp>
        <p:nvSpPr>
          <p:cNvPr id="30" name="Google Shape;30;p5"/>
          <p:cNvSpPr txBox="1">
            <a:spLocks noGrp="1"/>
          </p:cNvSpPr>
          <p:nvPr>
            <p:ph type="subTitle" idx="1"/>
          </p:nvPr>
        </p:nvSpPr>
        <p:spPr>
          <a:xfrm flipH="1">
            <a:off x="3989675" y="1700925"/>
            <a:ext cx="3382800" cy="1331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1800">
                <a:latin typeface="Varela Round"/>
                <a:ea typeface="Varela Round"/>
                <a:cs typeface="Varela Round"/>
                <a:sym typeface="Varela Round"/>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5"/>
        <p:cNvGrpSpPr/>
        <p:nvPr/>
      </p:nvGrpSpPr>
      <p:grpSpPr>
        <a:xfrm>
          <a:off x="0" y="0"/>
          <a:ext cx="0" cy="0"/>
          <a:chOff x="0" y="0"/>
          <a:chExt cx="0" cy="0"/>
        </a:xfrm>
      </p:grpSpPr>
      <p:sp>
        <p:nvSpPr>
          <p:cNvPr id="36" name="Google Shape;36;p7"/>
          <p:cNvSpPr txBox="1">
            <a:spLocks noGrp="1"/>
          </p:cNvSpPr>
          <p:nvPr>
            <p:ph type="body" idx="1"/>
          </p:nvPr>
        </p:nvSpPr>
        <p:spPr>
          <a:xfrm>
            <a:off x="2739150" y="1457550"/>
            <a:ext cx="4592100" cy="23652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SzPts val="1600"/>
              <a:buFont typeface="Nunito Light"/>
              <a:buChar char="●"/>
              <a:defRPr sz="1400"/>
            </a:lvl1pPr>
            <a:lvl2pPr marL="914400" lvl="1" indent="-330200" rtl="0">
              <a:spcBef>
                <a:spcPts val="1600"/>
              </a:spcBef>
              <a:spcAft>
                <a:spcPts val="0"/>
              </a:spcAft>
              <a:buSzPts val="1600"/>
              <a:buFont typeface="Nunito Light"/>
              <a:buChar char="○"/>
              <a:defRPr/>
            </a:lvl2pPr>
            <a:lvl3pPr marL="1371600" lvl="2" indent="-323850" rtl="0">
              <a:spcBef>
                <a:spcPts val="1600"/>
              </a:spcBef>
              <a:spcAft>
                <a:spcPts val="0"/>
              </a:spcAft>
              <a:buSzPts val="1500"/>
              <a:buFont typeface="Nunito Light"/>
              <a:buChar char="■"/>
              <a:defRPr/>
            </a:lvl3pPr>
            <a:lvl4pPr marL="1828800" lvl="3" indent="-323850" rtl="0">
              <a:spcBef>
                <a:spcPts val="1600"/>
              </a:spcBef>
              <a:spcAft>
                <a:spcPts val="0"/>
              </a:spcAft>
              <a:buSzPts val="1500"/>
              <a:buFont typeface="Nunito Light"/>
              <a:buChar char="●"/>
              <a:defRPr/>
            </a:lvl4pPr>
            <a:lvl5pPr marL="2286000" lvl="4" indent="-304800" rtl="0">
              <a:spcBef>
                <a:spcPts val="1600"/>
              </a:spcBef>
              <a:spcAft>
                <a:spcPts val="0"/>
              </a:spcAft>
              <a:buSzPts val="1200"/>
              <a:buFont typeface="Nunito Light"/>
              <a:buChar char="○"/>
              <a:defRPr/>
            </a:lvl5pPr>
            <a:lvl6pPr marL="2743200" lvl="5" indent="-304800" rtl="0">
              <a:spcBef>
                <a:spcPts val="1600"/>
              </a:spcBef>
              <a:spcAft>
                <a:spcPts val="0"/>
              </a:spcAft>
              <a:buSzPts val="1200"/>
              <a:buFont typeface="Nunito Light"/>
              <a:buChar char="■"/>
              <a:defRPr/>
            </a:lvl6pPr>
            <a:lvl7pPr marL="3200400" lvl="6" indent="-311150" rtl="0">
              <a:spcBef>
                <a:spcPts val="1600"/>
              </a:spcBef>
              <a:spcAft>
                <a:spcPts val="0"/>
              </a:spcAft>
              <a:buSzPts val="1300"/>
              <a:buFont typeface="Nunito Light"/>
              <a:buChar char="●"/>
              <a:defRPr/>
            </a:lvl7pPr>
            <a:lvl8pPr marL="3657600" lvl="7" indent="-311150" rtl="0">
              <a:spcBef>
                <a:spcPts val="1600"/>
              </a:spcBef>
              <a:spcAft>
                <a:spcPts val="0"/>
              </a:spcAft>
              <a:buSzPts val="1300"/>
              <a:buFont typeface="Nunito Light"/>
              <a:buChar char="○"/>
              <a:defRPr/>
            </a:lvl8pPr>
            <a:lvl9pPr marL="4114800" lvl="8" indent="-304800" rtl="0">
              <a:spcBef>
                <a:spcPts val="1600"/>
              </a:spcBef>
              <a:spcAft>
                <a:spcPts val="1600"/>
              </a:spcAft>
              <a:buSzPts val="1200"/>
              <a:buFont typeface="Nunito Light"/>
              <a:buChar char="■"/>
              <a:defRPr/>
            </a:lvl9pPr>
          </a:lstStyle>
          <a:p>
            <a:endParaRPr/>
          </a:p>
        </p:txBody>
      </p:sp>
      <p:sp>
        <p:nvSpPr>
          <p:cNvPr id="37" name="Google Shape;37;p7"/>
          <p:cNvSpPr txBox="1">
            <a:spLocks noGrp="1"/>
          </p:cNvSpPr>
          <p:nvPr>
            <p:ph type="title"/>
          </p:nvPr>
        </p:nvSpPr>
        <p:spPr>
          <a:xfrm rot="-5400000">
            <a:off x="-1021401" y="2252550"/>
            <a:ext cx="3657600" cy="64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1800"/>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flipH="1">
            <a:off x="2486100" y="1525800"/>
            <a:ext cx="4171800" cy="17775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4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2">
  <p:cSld name="CUSTOM_8">
    <p:spTree>
      <p:nvGrpSpPr>
        <p:cNvPr id="1" name="Shape 97"/>
        <p:cNvGrpSpPr/>
        <p:nvPr/>
      </p:nvGrpSpPr>
      <p:grpSpPr>
        <a:xfrm>
          <a:off x="0" y="0"/>
          <a:ext cx="0" cy="0"/>
          <a:chOff x="0" y="0"/>
          <a:chExt cx="0" cy="0"/>
        </a:xfrm>
      </p:grpSpPr>
      <p:sp>
        <p:nvSpPr>
          <p:cNvPr id="98" name="Google Shape;98;p19"/>
          <p:cNvSpPr txBox="1">
            <a:spLocks noGrp="1"/>
          </p:cNvSpPr>
          <p:nvPr>
            <p:ph type="ctrTitle"/>
          </p:nvPr>
        </p:nvSpPr>
        <p:spPr>
          <a:xfrm flipH="1">
            <a:off x="1746975" y="1596275"/>
            <a:ext cx="1501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99" name="Google Shape;99;p19"/>
          <p:cNvSpPr txBox="1">
            <a:spLocks noGrp="1"/>
          </p:cNvSpPr>
          <p:nvPr>
            <p:ph type="subTitle" idx="1"/>
          </p:nvPr>
        </p:nvSpPr>
        <p:spPr>
          <a:xfrm flipH="1">
            <a:off x="1617325" y="2198763"/>
            <a:ext cx="1760400" cy="100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00" name="Google Shape;100;p19"/>
          <p:cNvSpPr txBox="1">
            <a:spLocks noGrp="1"/>
          </p:cNvSpPr>
          <p:nvPr>
            <p:ph type="ctrTitle" idx="2"/>
          </p:nvPr>
        </p:nvSpPr>
        <p:spPr>
          <a:xfrm flipH="1">
            <a:off x="6651752" y="1596268"/>
            <a:ext cx="17271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1" name="Google Shape;101;p19"/>
          <p:cNvSpPr txBox="1">
            <a:spLocks noGrp="1"/>
          </p:cNvSpPr>
          <p:nvPr>
            <p:ph type="subTitle" idx="3"/>
          </p:nvPr>
        </p:nvSpPr>
        <p:spPr>
          <a:xfrm flipH="1">
            <a:off x="6690902" y="2198763"/>
            <a:ext cx="1648800" cy="133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02" name="Google Shape;102;p19"/>
          <p:cNvSpPr txBox="1">
            <a:spLocks noGrp="1"/>
          </p:cNvSpPr>
          <p:nvPr>
            <p:ph type="ctrTitle" idx="4"/>
          </p:nvPr>
        </p:nvSpPr>
        <p:spPr>
          <a:xfrm flipH="1">
            <a:off x="4121035" y="1596268"/>
            <a:ext cx="17604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3" name="Google Shape;103;p19"/>
          <p:cNvSpPr txBox="1">
            <a:spLocks noGrp="1"/>
          </p:cNvSpPr>
          <p:nvPr>
            <p:ph type="subTitle" idx="5"/>
          </p:nvPr>
        </p:nvSpPr>
        <p:spPr>
          <a:xfrm flipH="1">
            <a:off x="4121035" y="2198763"/>
            <a:ext cx="1760400" cy="100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04" name="Google Shape;104;p19"/>
          <p:cNvSpPr txBox="1">
            <a:spLocks noGrp="1"/>
          </p:cNvSpPr>
          <p:nvPr>
            <p:ph type="title" idx="6"/>
          </p:nvPr>
        </p:nvSpPr>
        <p:spPr>
          <a:xfrm rot="-5400000">
            <a:off x="-1021401" y="2252550"/>
            <a:ext cx="3657600" cy="64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1800"/>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type="blank">
  <p:cSld name="BLANK">
    <p:spTree>
      <p:nvGrpSpPr>
        <p:cNvPr id="1" name="Shape 14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p:cSld name="BLANK_1">
    <p:bg>
      <p:bgPr>
        <a:noFill/>
        <a:effectLst/>
      </p:bgPr>
    </p:bg>
    <p:spTree>
      <p:nvGrpSpPr>
        <p:cNvPr id="1" name="Shape 144"/>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48"/>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1E1E1E"/>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245750" y="355650"/>
            <a:ext cx="6275400" cy="572700"/>
          </a:xfrm>
          <a:prstGeom prst="rect">
            <a:avLst/>
          </a:prstGeom>
          <a:noFill/>
          <a:ln>
            <a:noFill/>
          </a:ln>
        </p:spPr>
        <p:txBody>
          <a:bodyPr spcFirstLastPara="1" wrap="square" lIns="91425" tIns="91425" rIns="91425" bIns="91425" anchor="t" anchorCtr="0">
            <a:noAutofit/>
          </a:bodyPr>
          <a:lstStyle>
            <a:lvl1pPr lvl="0" algn="r">
              <a:spcBef>
                <a:spcPts val="0"/>
              </a:spcBef>
              <a:spcAft>
                <a:spcPts val="0"/>
              </a:spcAft>
              <a:buClr>
                <a:schemeClr val="lt1"/>
              </a:buClr>
              <a:buSzPts val="2800"/>
              <a:buFont typeface="Varela Round"/>
              <a:buNone/>
              <a:defRPr sz="2800">
                <a:solidFill>
                  <a:schemeClr val="lt1"/>
                </a:solidFill>
                <a:latin typeface="Varela Round"/>
                <a:ea typeface="Varela Round"/>
                <a:cs typeface="Varela Round"/>
                <a:sym typeface="Varela Round"/>
              </a:defRPr>
            </a:lvl1pPr>
            <a:lvl2pPr lvl="1" algn="r">
              <a:spcBef>
                <a:spcPts val="0"/>
              </a:spcBef>
              <a:spcAft>
                <a:spcPts val="0"/>
              </a:spcAft>
              <a:buClr>
                <a:schemeClr val="lt1"/>
              </a:buClr>
              <a:buSzPts val="2800"/>
              <a:buFont typeface="Righteous"/>
              <a:buNone/>
              <a:defRPr sz="2800">
                <a:solidFill>
                  <a:schemeClr val="lt1"/>
                </a:solidFill>
                <a:latin typeface="Righteous"/>
                <a:ea typeface="Righteous"/>
                <a:cs typeface="Righteous"/>
                <a:sym typeface="Righteous"/>
              </a:defRPr>
            </a:lvl2pPr>
            <a:lvl3pPr lvl="2" algn="r">
              <a:spcBef>
                <a:spcPts val="0"/>
              </a:spcBef>
              <a:spcAft>
                <a:spcPts val="0"/>
              </a:spcAft>
              <a:buClr>
                <a:schemeClr val="lt1"/>
              </a:buClr>
              <a:buSzPts val="2800"/>
              <a:buFont typeface="Righteous"/>
              <a:buNone/>
              <a:defRPr sz="2800">
                <a:solidFill>
                  <a:schemeClr val="lt1"/>
                </a:solidFill>
                <a:latin typeface="Righteous"/>
                <a:ea typeface="Righteous"/>
                <a:cs typeface="Righteous"/>
                <a:sym typeface="Righteous"/>
              </a:defRPr>
            </a:lvl3pPr>
            <a:lvl4pPr lvl="3" algn="r">
              <a:spcBef>
                <a:spcPts val="0"/>
              </a:spcBef>
              <a:spcAft>
                <a:spcPts val="0"/>
              </a:spcAft>
              <a:buClr>
                <a:schemeClr val="lt1"/>
              </a:buClr>
              <a:buSzPts val="2800"/>
              <a:buFont typeface="Righteous"/>
              <a:buNone/>
              <a:defRPr sz="2800">
                <a:solidFill>
                  <a:schemeClr val="lt1"/>
                </a:solidFill>
                <a:latin typeface="Righteous"/>
                <a:ea typeface="Righteous"/>
                <a:cs typeface="Righteous"/>
                <a:sym typeface="Righteous"/>
              </a:defRPr>
            </a:lvl4pPr>
            <a:lvl5pPr lvl="4" algn="r">
              <a:spcBef>
                <a:spcPts val="0"/>
              </a:spcBef>
              <a:spcAft>
                <a:spcPts val="0"/>
              </a:spcAft>
              <a:buClr>
                <a:schemeClr val="lt1"/>
              </a:buClr>
              <a:buSzPts val="2800"/>
              <a:buFont typeface="Righteous"/>
              <a:buNone/>
              <a:defRPr sz="2800">
                <a:solidFill>
                  <a:schemeClr val="lt1"/>
                </a:solidFill>
                <a:latin typeface="Righteous"/>
                <a:ea typeface="Righteous"/>
                <a:cs typeface="Righteous"/>
                <a:sym typeface="Righteous"/>
              </a:defRPr>
            </a:lvl5pPr>
            <a:lvl6pPr lvl="5" algn="r">
              <a:spcBef>
                <a:spcPts val="0"/>
              </a:spcBef>
              <a:spcAft>
                <a:spcPts val="0"/>
              </a:spcAft>
              <a:buClr>
                <a:schemeClr val="lt1"/>
              </a:buClr>
              <a:buSzPts val="2800"/>
              <a:buFont typeface="Righteous"/>
              <a:buNone/>
              <a:defRPr sz="2800">
                <a:solidFill>
                  <a:schemeClr val="lt1"/>
                </a:solidFill>
                <a:latin typeface="Righteous"/>
                <a:ea typeface="Righteous"/>
                <a:cs typeface="Righteous"/>
                <a:sym typeface="Righteous"/>
              </a:defRPr>
            </a:lvl6pPr>
            <a:lvl7pPr lvl="6" algn="r">
              <a:spcBef>
                <a:spcPts val="0"/>
              </a:spcBef>
              <a:spcAft>
                <a:spcPts val="0"/>
              </a:spcAft>
              <a:buClr>
                <a:schemeClr val="lt1"/>
              </a:buClr>
              <a:buSzPts val="2800"/>
              <a:buFont typeface="Righteous"/>
              <a:buNone/>
              <a:defRPr sz="2800">
                <a:solidFill>
                  <a:schemeClr val="lt1"/>
                </a:solidFill>
                <a:latin typeface="Righteous"/>
                <a:ea typeface="Righteous"/>
                <a:cs typeface="Righteous"/>
                <a:sym typeface="Righteous"/>
              </a:defRPr>
            </a:lvl7pPr>
            <a:lvl8pPr lvl="7" algn="r">
              <a:spcBef>
                <a:spcPts val="0"/>
              </a:spcBef>
              <a:spcAft>
                <a:spcPts val="0"/>
              </a:spcAft>
              <a:buClr>
                <a:schemeClr val="lt1"/>
              </a:buClr>
              <a:buSzPts val="2800"/>
              <a:buFont typeface="Righteous"/>
              <a:buNone/>
              <a:defRPr sz="2800">
                <a:solidFill>
                  <a:schemeClr val="lt1"/>
                </a:solidFill>
                <a:latin typeface="Righteous"/>
                <a:ea typeface="Righteous"/>
                <a:cs typeface="Righteous"/>
                <a:sym typeface="Righteous"/>
              </a:defRPr>
            </a:lvl8pPr>
            <a:lvl9pPr lvl="8" algn="r">
              <a:spcBef>
                <a:spcPts val="0"/>
              </a:spcBef>
              <a:spcAft>
                <a:spcPts val="0"/>
              </a:spcAft>
              <a:buClr>
                <a:schemeClr val="lt1"/>
              </a:buClr>
              <a:buSzPts val="2800"/>
              <a:buFont typeface="Righteous"/>
              <a:buNone/>
              <a:defRPr sz="2800">
                <a:solidFill>
                  <a:schemeClr val="lt1"/>
                </a:solidFill>
                <a:latin typeface="Righteous"/>
                <a:ea typeface="Righteous"/>
                <a:cs typeface="Righteous"/>
                <a:sym typeface="Righteou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accent1"/>
              </a:buClr>
              <a:buSzPts val="1200"/>
              <a:buFont typeface="Work Sans Light"/>
              <a:buChar char="●"/>
              <a:defRPr sz="1200">
                <a:solidFill>
                  <a:schemeClr val="accent1"/>
                </a:solidFill>
                <a:latin typeface="Work Sans Light"/>
                <a:ea typeface="Work Sans Light"/>
                <a:cs typeface="Work Sans Light"/>
                <a:sym typeface="Work Sans Light"/>
              </a:defRPr>
            </a:lvl1pPr>
            <a:lvl2pPr marL="914400" lvl="1" indent="-304800">
              <a:lnSpc>
                <a:spcPct val="115000"/>
              </a:lnSpc>
              <a:spcBef>
                <a:spcPts val="1600"/>
              </a:spcBef>
              <a:spcAft>
                <a:spcPts val="0"/>
              </a:spcAft>
              <a:buClr>
                <a:schemeClr val="accent1"/>
              </a:buClr>
              <a:buSzPts val="1200"/>
              <a:buFont typeface="Work Sans Light"/>
              <a:buChar char="○"/>
              <a:defRPr sz="1200">
                <a:solidFill>
                  <a:schemeClr val="accent1"/>
                </a:solidFill>
                <a:latin typeface="Work Sans Light"/>
                <a:ea typeface="Work Sans Light"/>
                <a:cs typeface="Work Sans Light"/>
                <a:sym typeface="Work Sans Light"/>
              </a:defRPr>
            </a:lvl2pPr>
            <a:lvl3pPr marL="1371600" lvl="2" indent="-304800">
              <a:lnSpc>
                <a:spcPct val="115000"/>
              </a:lnSpc>
              <a:spcBef>
                <a:spcPts val="1600"/>
              </a:spcBef>
              <a:spcAft>
                <a:spcPts val="0"/>
              </a:spcAft>
              <a:buClr>
                <a:schemeClr val="accent1"/>
              </a:buClr>
              <a:buSzPts val="1200"/>
              <a:buFont typeface="Work Sans Light"/>
              <a:buChar char="■"/>
              <a:defRPr sz="1200">
                <a:solidFill>
                  <a:schemeClr val="accent1"/>
                </a:solidFill>
                <a:latin typeface="Work Sans Light"/>
                <a:ea typeface="Work Sans Light"/>
                <a:cs typeface="Work Sans Light"/>
                <a:sym typeface="Work Sans Light"/>
              </a:defRPr>
            </a:lvl3pPr>
            <a:lvl4pPr marL="1828800" lvl="3" indent="-304800">
              <a:lnSpc>
                <a:spcPct val="115000"/>
              </a:lnSpc>
              <a:spcBef>
                <a:spcPts val="1600"/>
              </a:spcBef>
              <a:spcAft>
                <a:spcPts val="0"/>
              </a:spcAft>
              <a:buClr>
                <a:schemeClr val="accent1"/>
              </a:buClr>
              <a:buSzPts val="1200"/>
              <a:buFont typeface="Work Sans Light"/>
              <a:buChar char="●"/>
              <a:defRPr sz="1200">
                <a:solidFill>
                  <a:schemeClr val="accent1"/>
                </a:solidFill>
                <a:latin typeface="Work Sans Light"/>
                <a:ea typeface="Work Sans Light"/>
                <a:cs typeface="Work Sans Light"/>
                <a:sym typeface="Work Sans Light"/>
              </a:defRPr>
            </a:lvl4pPr>
            <a:lvl5pPr marL="2286000" lvl="4" indent="-304800">
              <a:lnSpc>
                <a:spcPct val="115000"/>
              </a:lnSpc>
              <a:spcBef>
                <a:spcPts val="1600"/>
              </a:spcBef>
              <a:spcAft>
                <a:spcPts val="0"/>
              </a:spcAft>
              <a:buClr>
                <a:schemeClr val="accent1"/>
              </a:buClr>
              <a:buSzPts val="1200"/>
              <a:buFont typeface="Work Sans Light"/>
              <a:buChar char="○"/>
              <a:defRPr sz="1200">
                <a:solidFill>
                  <a:schemeClr val="accent1"/>
                </a:solidFill>
                <a:latin typeface="Work Sans Light"/>
                <a:ea typeface="Work Sans Light"/>
                <a:cs typeface="Work Sans Light"/>
                <a:sym typeface="Work Sans Light"/>
              </a:defRPr>
            </a:lvl5pPr>
            <a:lvl6pPr marL="2743200" lvl="5" indent="-304800">
              <a:lnSpc>
                <a:spcPct val="115000"/>
              </a:lnSpc>
              <a:spcBef>
                <a:spcPts val="1600"/>
              </a:spcBef>
              <a:spcAft>
                <a:spcPts val="0"/>
              </a:spcAft>
              <a:buClr>
                <a:schemeClr val="accent1"/>
              </a:buClr>
              <a:buSzPts val="1200"/>
              <a:buFont typeface="Work Sans Light"/>
              <a:buChar char="■"/>
              <a:defRPr sz="1200">
                <a:solidFill>
                  <a:schemeClr val="accent1"/>
                </a:solidFill>
                <a:latin typeface="Work Sans Light"/>
                <a:ea typeface="Work Sans Light"/>
                <a:cs typeface="Work Sans Light"/>
                <a:sym typeface="Work Sans Light"/>
              </a:defRPr>
            </a:lvl6pPr>
            <a:lvl7pPr marL="3200400" lvl="6" indent="-304800">
              <a:lnSpc>
                <a:spcPct val="115000"/>
              </a:lnSpc>
              <a:spcBef>
                <a:spcPts val="1600"/>
              </a:spcBef>
              <a:spcAft>
                <a:spcPts val="0"/>
              </a:spcAft>
              <a:buClr>
                <a:schemeClr val="accent1"/>
              </a:buClr>
              <a:buSzPts val="1200"/>
              <a:buFont typeface="Work Sans Light"/>
              <a:buChar char="●"/>
              <a:defRPr sz="1200">
                <a:solidFill>
                  <a:schemeClr val="accent1"/>
                </a:solidFill>
                <a:latin typeface="Work Sans Light"/>
                <a:ea typeface="Work Sans Light"/>
                <a:cs typeface="Work Sans Light"/>
                <a:sym typeface="Work Sans Light"/>
              </a:defRPr>
            </a:lvl7pPr>
            <a:lvl8pPr marL="3657600" lvl="7" indent="-304800">
              <a:lnSpc>
                <a:spcPct val="115000"/>
              </a:lnSpc>
              <a:spcBef>
                <a:spcPts val="1600"/>
              </a:spcBef>
              <a:spcAft>
                <a:spcPts val="0"/>
              </a:spcAft>
              <a:buClr>
                <a:schemeClr val="accent1"/>
              </a:buClr>
              <a:buSzPts val="1200"/>
              <a:buFont typeface="Work Sans Light"/>
              <a:buChar char="○"/>
              <a:defRPr sz="1200">
                <a:solidFill>
                  <a:schemeClr val="accent1"/>
                </a:solidFill>
                <a:latin typeface="Work Sans Light"/>
                <a:ea typeface="Work Sans Light"/>
                <a:cs typeface="Work Sans Light"/>
                <a:sym typeface="Work Sans Light"/>
              </a:defRPr>
            </a:lvl8pPr>
            <a:lvl9pPr marL="4114800" lvl="8" indent="-304800">
              <a:lnSpc>
                <a:spcPct val="115000"/>
              </a:lnSpc>
              <a:spcBef>
                <a:spcPts val="1600"/>
              </a:spcBef>
              <a:spcAft>
                <a:spcPts val="1600"/>
              </a:spcAft>
              <a:buClr>
                <a:schemeClr val="accent1"/>
              </a:buClr>
              <a:buSzPts val="1200"/>
              <a:buFont typeface="Work Sans Light"/>
              <a:buChar char="■"/>
              <a:defRPr sz="1200">
                <a:solidFill>
                  <a:schemeClr val="accent1"/>
                </a:solidFill>
                <a:latin typeface="Work Sans Light"/>
                <a:ea typeface="Work Sans Light"/>
                <a:cs typeface="Work Sans Light"/>
                <a:sym typeface="Work Sans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9" r:id="rId5"/>
    <p:sldLayoutId id="2147483665" r:id="rId6"/>
    <p:sldLayoutId id="2147483674" r:id="rId7"/>
    <p:sldLayoutId id="2147483675"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45"/>
        <p:cNvGrpSpPr/>
        <p:nvPr/>
      </p:nvGrpSpPr>
      <p:grpSpPr>
        <a:xfrm>
          <a:off x="0" y="0"/>
          <a:ext cx="0" cy="0"/>
          <a:chOff x="0" y="0"/>
          <a:chExt cx="0" cy="0"/>
        </a:xfrm>
      </p:grpSpPr>
      <p:sp>
        <p:nvSpPr>
          <p:cNvPr id="146" name="Google Shape;146;p30"/>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47" name="Google Shape;147;p30"/>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6"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6.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53" name="Google Shape;153;p32"/>
          <p:cNvPicPr preferRelativeResize="0"/>
          <p:nvPr/>
        </p:nvPicPr>
        <p:blipFill rotWithShape="1">
          <a:blip r:embed="rId3">
            <a:alphaModFix/>
          </a:blip>
          <a:srcRect l="89" r="89"/>
          <a:stretch/>
        </p:blipFill>
        <p:spPr>
          <a:xfrm>
            <a:off x="1040799" y="318675"/>
            <a:ext cx="5140876" cy="5770858"/>
          </a:xfrm>
          <a:prstGeom prst="rect">
            <a:avLst/>
          </a:prstGeom>
          <a:noFill/>
          <a:ln>
            <a:noFill/>
          </a:ln>
        </p:spPr>
      </p:pic>
      <p:sp>
        <p:nvSpPr>
          <p:cNvPr id="154" name="Google Shape;154;p32"/>
          <p:cNvSpPr txBox="1">
            <a:spLocks noGrp="1"/>
          </p:cNvSpPr>
          <p:nvPr>
            <p:ph type="ctrTitle"/>
          </p:nvPr>
        </p:nvSpPr>
        <p:spPr>
          <a:xfrm>
            <a:off x="1730150" y="1530220"/>
            <a:ext cx="5100000" cy="258788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b="1" dirty="0">
                <a:solidFill>
                  <a:schemeClr val="accent1">
                    <a:lumMod val="60000"/>
                    <a:lumOff val="40000"/>
                  </a:schemeClr>
                </a:solidFill>
                <a:latin typeface="+mn-lt"/>
              </a:rPr>
              <a:t>Code for Police</a:t>
            </a:r>
            <a:br>
              <a:rPr lang="en" sz="4400" b="1" dirty="0">
                <a:solidFill>
                  <a:schemeClr val="accent1">
                    <a:lumMod val="60000"/>
                    <a:lumOff val="40000"/>
                  </a:schemeClr>
                </a:solidFill>
                <a:latin typeface="+mn-lt"/>
              </a:rPr>
            </a:br>
            <a:br>
              <a:rPr lang="en" sz="4400" b="1" dirty="0">
                <a:solidFill>
                  <a:schemeClr val="accent1">
                    <a:lumMod val="60000"/>
                    <a:lumOff val="40000"/>
                  </a:schemeClr>
                </a:solidFill>
                <a:latin typeface="+mn-lt"/>
              </a:rPr>
            </a:br>
            <a:r>
              <a:rPr lang="en-IN" sz="4400" b="1" dirty="0">
                <a:solidFill>
                  <a:schemeClr val="accent1">
                    <a:lumMod val="60000"/>
                    <a:lumOff val="40000"/>
                  </a:schemeClr>
                </a:solidFill>
                <a:latin typeface="+mn-lt"/>
              </a:rPr>
              <a:t>C</a:t>
            </a:r>
            <a:r>
              <a:rPr lang="en" sz="4400" b="1" dirty="0">
                <a:solidFill>
                  <a:schemeClr val="accent1">
                    <a:lumMod val="60000"/>
                    <a:lumOff val="40000"/>
                  </a:schemeClr>
                </a:solidFill>
                <a:latin typeface="+mn-lt"/>
              </a:rPr>
              <a:t>ode for India</a:t>
            </a:r>
            <a:endParaRPr sz="4400" b="1" dirty="0">
              <a:solidFill>
                <a:schemeClr val="accent1">
                  <a:lumMod val="60000"/>
                  <a:lumOff val="40000"/>
                </a:schemeClr>
              </a:solidFill>
              <a:latin typeface="+mn-lt"/>
            </a:endParaRPr>
          </a:p>
        </p:txBody>
      </p:sp>
      <p:sp>
        <p:nvSpPr>
          <p:cNvPr id="155" name="Google Shape;155;p32"/>
          <p:cNvSpPr txBox="1">
            <a:spLocks noGrp="1"/>
          </p:cNvSpPr>
          <p:nvPr>
            <p:ph type="subTitle" idx="1"/>
          </p:nvPr>
        </p:nvSpPr>
        <p:spPr>
          <a:xfrm>
            <a:off x="6843051" y="1656784"/>
            <a:ext cx="1976624" cy="3297772"/>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endParaRPr lang="en" sz="1600" b="1" dirty="0">
              <a:solidFill>
                <a:schemeClr val="accent5">
                  <a:lumMod val="25000"/>
                </a:schemeClr>
              </a:solidFill>
            </a:endParaRPr>
          </a:p>
          <a:p>
            <a:pPr marL="0" lvl="0" indent="0"/>
            <a:r>
              <a:rPr lang="en" sz="1600" b="1" dirty="0">
                <a:solidFill>
                  <a:schemeClr val="accent5">
                    <a:lumMod val="25000"/>
                  </a:schemeClr>
                </a:solidFill>
                <a:latin typeface="+mn-lt"/>
              </a:rPr>
              <a:t>TEAM </a:t>
            </a:r>
            <a:r>
              <a:rPr lang="en-IN" sz="1600" b="1" dirty="0">
                <a:solidFill>
                  <a:schemeClr val="accent5">
                    <a:lumMod val="25000"/>
                  </a:schemeClr>
                </a:solidFill>
                <a:latin typeface="+mn-lt"/>
              </a:rPr>
              <a:t>NAME</a:t>
            </a:r>
            <a:r>
              <a:rPr lang="en" sz="1600" b="1" dirty="0">
                <a:solidFill>
                  <a:schemeClr val="accent5">
                    <a:lumMod val="25000"/>
                  </a:schemeClr>
                </a:solidFill>
                <a:latin typeface="+mn-lt"/>
              </a:rPr>
              <a:t>:</a:t>
            </a:r>
          </a:p>
          <a:p>
            <a:pPr marL="0" lvl="0" indent="0"/>
            <a:r>
              <a:rPr lang="en" sz="1600" dirty="0">
                <a:solidFill>
                  <a:schemeClr val="accent1">
                    <a:lumMod val="75000"/>
                  </a:schemeClr>
                </a:solidFill>
                <a:latin typeface="+mn-lt"/>
              </a:rPr>
              <a:t>Nmitians</a:t>
            </a:r>
          </a:p>
          <a:p>
            <a:pPr marL="0" lvl="0" indent="0"/>
            <a:endParaRPr lang="en" dirty="0">
              <a:solidFill>
                <a:schemeClr val="accent1">
                  <a:lumMod val="75000"/>
                </a:schemeClr>
              </a:solidFill>
              <a:latin typeface="+mn-lt"/>
            </a:endParaRPr>
          </a:p>
          <a:p>
            <a:pPr marL="0" lvl="0" indent="0" rtl="0">
              <a:spcBef>
                <a:spcPts val="0"/>
              </a:spcBef>
              <a:spcAft>
                <a:spcPts val="0"/>
              </a:spcAft>
              <a:buNone/>
            </a:pPr>
            <a:endParaRPr lang="en" b="1" dirty="0">
              <a:solidFill>
                <a:schemeClr val="accent5">
                  <a:lumMod val="25000"/>
                </a:schemeClr>
              </a:solidFill>
              <a:latin typeface="+mn-lt"/>
            </a:endParaRPr>
          </a:p>
          <a:p>
            <a:pPr marL="0" lvl="0" indent="0" rtl="0">
              <a:spcBef>
                <a:spcPts val="0"/>
              </a:spcBef>
              <a:spcAft>
                <a:spcPts val="0"/>
              </a:spcAft>
              <a:buNone/>
            </a:pPr>
            <a:r>
              <a:rPr lang="en" b="1" dirty="0">
                <a:solidFill>
                  <a:schemeClr val="accent5">
                    <a:lumMod val="25000"/>
                  </a:schemeClr>
                </a:solidFill>
                <a:latin typeface="+mn-lt"/>
              </a:rPr>
              <a:t>TEAM LEADER:</a:t>
            </a:r>
            <a:r>
              <a:rPr lang="en" dirty="0">
                <a:solidFill>
                  <a:srgbClr val="3AFCF2"/>
                </a:solidFill>
                <a:latin typeface="+mn-lt"/>
              </a:rPr>
              <a:t> DHANUSH P</a:t>
            </a:r>
          </a:p>
          <a:p>
            <a:pPr marL="0" lvl="0" indent="0" rtl="0">
              <a:spcBef>
                <a:spcPts val="0"/>
              </a:spcBef>
              <a:spcAft>
                <a:spcPts val="0"/>
              </a:spcAft>
              <a:buNone/>
            </a:pPr>
            <a:endParaRPr lang="en" dirty="0">
              <a:solidFill>
                <a:srgbClr val="3AFCF2"/>
              </a:solidFill>
              <a:latin typeface="+mn-lt"/>
            </a:endParaRPr>
          </a:p>
          <a:p>
            <a:pPr marL="0" lvl="0" indent="0" rtl="0">
              <a:spcBef>
                <a:spcPts val="0"/>
              </a:spcBef>
              <a:spcAft>
                <a:spcPts val="0"/>
              </a:spcAft>
              <a:buNone/>
            </a:pPr>
            <a:r>
              <a:rPr lang="en" b="1" dirty="0">
                <a:solidFill>
                  <a:schemeClr val="accent5">
                    <a:lumMod val="25000"/>
                  </a:schemeClr>
                </a:solidFill>
                <a:latin typeface="+mn-lt"/>
              </a:rPr>
              <a:t>TEAM MEMBERS:</a:t>
            </a:r>
          </a:p>
          <a:p>
            <a:pPr marL="0" lvl="0" indent="0" rtl="0">
              <a:spcBef>
                <a:spcPts val="0"/>
              </a:spcBef>
              <a:spcAft>
                <a:spcPts val="0"/>
              </a:spcAft>
              <a:buNone/>
            </a:pPr>
            <a:r>
              <a:rPr lang="en" dirty="0">
                <a:solidFill>
                  <a:srgbClr val="3AFCF2"/>
                </a:solidFill>
                <a:latin typeface="+mn-lt"/>
              </a:rPr>
              <a:t>G.Y.SREE VYSHNAVI</a:t>
            </a:r>
          </a:p>
          <a:p>
            <a:pPr marL="0" lvl="0" indent="0" rtl="0">
              <a:spcBef>
                <a:spcPts val="0"/>
              </a:spcBef>
              <a:spcAft>
                <a:spcPts val="0"/>
              </a:spcAft>
              <a:buNone/>
            </a:pPr>
            <a:r>
              <a:rPr lang="en" dirty="0">
                <a:solidFill>
                  <a:srgbClr val="3AFCF2"/>
                </a:solidFill>
                <a:latin typeface="+mn-lt"/>
              </a:rPr>
              <a:t>JNANA </a:t>
            </a:r>
            <a:r>
              <a:rPr lang="en-IN" dirty="0">
                <a:solidFill>
                  <a:srgbClr val="3AFCF2"/>
                </a:solidFill>
                <a:latin typeface="+mn-lt"/>
              </a:rPr>
              <a:t>K</a:t>
            </a:r>
            <a:r>
              <a:rPr lang="en" dirty="0">
                <a:solidFill>
                  <a:srgbClr val="3AFCF2"/>
                </a:solidFill>
                <a:latin typeface="+mn-lt"/>
              </a:rPr>
              <a:t>P</a:t>
            </a:r>
          </a:p>
          <a:p>
            <a:pPr marL="0" lvl="0" indent="0" rtl="0">
              <a:spcBef>
                <a:spcPts val="0"/>
              </a:spcBef>
              <a:spcAft>
                <a:spcPts val="0"/>
              </a:spcAft>
              <a:buNone/>
            </a:pPr>
            <a:r>
              <a:rPr lang="en" dirty="0">
                <a:solidFill>
                  <a:srgbClr val="3AFCF2"/>
                </a:solidFill>
                <a:latin typeface="+mn-lt"/>
              </a:rPr>
              <a:t>CH</a:t>
            </a:r>
            <a:r>
              <a:rPr lang="en-IN" dirty="0">
                <a:solidFill>
                  <a:srgbClr val="3AFCF2"/>
                </a:solidFill>
                <a:latin typeface="+mn-lt"/>
              </a:rPr>
              <a:t>E</a:t>
            </a:r>
            <a:r>
              <a:rPr lang="en" dirty="0">
                <a:solidFill>
                  <a:srgbClr val="3AFCF2"/>
                </a:solidFill>
                <a:latin typeface="+mn-lt"/>
              </a:rPr>
              <a:t>THAN</a:t>
            </a:r>
          </a:p>
          <a:p>
            <a:pPr marL="0" lvl="0" indent="0" rtl="0">
              <a:spcBef>
                <a:spcPts val="0"/>
              </a:spcBef>
              <a:spcAft>
                <a:spcPts val="0"/>
              </a:spcAft>
              <a:buNone/>
            </a:pPr>
            <a:r>
              <a:rPr lang="en" dirty="0">
                <a:solidFill>
                  <a:srgbClr val="3AFCF2"/>
                </a:solidFill>
                <a:latin typeface="+mn-lt"/>
              </a:rPr>
              <a:t>MASI</a:t>
            </a:r>
          </a:p>
        </p:txBody>
      </p:sp>
      <p:pic>
        <p:nvPicPr>
          <p:cNvPr id="156" name="Google Shape;156;p32"/>
          <p:cNvPicPr preferRelativeResize="0"/>
          <p:nvPr/>
        </p:nvPicPr>
        <p:blipFill>
          <a:blip r:embed="rId4">
            <a:alphaModFix/>
          </a:blip>
          <a:stretch>
            <a:fillRect/>
          </a:stretch>
        </p:blipFill>
        <p:spPr>
          <a:xfrm>
            <a:off x="6843050" y="-239330"/>
            <a:ext cx="855107" cy="853725"/>
          </a:xfrm>
          <a:prstGeom prst="rect">
            <a:avLst/>
          </a:prstGeom>
          <a:noFill/>
          <a:ln>
            <a:noFill/>
          </a:ln>
        </p:spPr>
      </p:pic>
      <p:pic>
        <p:nvPicPr>
          <p:cNvPr id="157" name="Google Shape;157;p32"/>
          <p:cNvPicPr preferRelativeResize="0"/>
          <p:nvPr/>
        </p:nvPicPr>
        <p:blipFill>
          <a:blip r:embed="rId5">
            <a:alphaModFix/>
          </a:blip>
          <a:stretch>
            <a:fillRect/>
          </a:stretch>
        </p:blipFill>
        <p:spPr>
          <a:xfrm>
            <a:off x="6732275" y="2571750"/>
            <a:ext cx="1286192" cy="296500"/>
          </a:xfrm>
          <a:prstGeom prst="rect">
            <a:avLst/>
          </a:prstGeom>
          <a:noFill/>
          <a:ln>
            <a:noFill/>
          </a:ln>
        </p:spPr>
      </p:pic>
      <p:pic>
        <p:nvPicPr>
          <p:cNvPr id="158" name="Google Shape;158;p32"/>
          <p:cNvPicPr preferRelativeResize="0"/>
          <p:nvPr/>
        </p:nvPicPr>
        <p:blipFill>
          <a:blip r:embed="rId6">
            <a:alphaModFix/>
          </a:blip>
          <a:stretch>
            <a:fillRect/>
          </a:stretch>
        </p:blipFill>
        <p:spPr>
          <a:xfrm rot="5157902">
            <a:off x="209175" y="540000"/>
            <a:ext cx="663801" cy="527550"/>
          </a:xfrm>
          <a:prstGeom prst="rect">
            <a:avLst/>
          </a:prstGeom>
          <a:noFill/>
          <a:ln>
            <a:noFill/>
          </a:ln>
        </p:spPr>
      </p:pic>
      <p:pic>
        <p:nvPicPr>
          <p:cNvPr id="159" name="Google Shape;159;p32"/>
          <p:cNvPicPr preferRelativeResize="0"/>
          <p:nvPr/>
        </p:nvPicPr>
        <p:blipFill>
          <a:blip r:embed="rId6">
            <a:alphaModFix/>
          </a:blip>
          <a:stretch>
            <a:fillRect/>
          </a:stretch>
        </p:blipFill>
        <p:spPr>
          <a:xfrm rot="-4441753">
            <a:off x="4307750" y="4689375"/>
            <a:ext cx="663801" cy="527550"/>
          </a:xfrm>
          <a:prstGeom prst="rect">
            <a:avLst/>
          </a:prstGeom>
          <a:noFill/>
          <a:ln>
            <a:noFill/>
          </a:ln>
        </p:spPr>
      </p:pic>
      <p:pic>
        <p:nvPicPr>
          <p:cNvPr id="161" name="Google Shape;161;p32"/>
          <p:cNvPicPr preferRelativeResize="0"/>
          <p:nvPr/>
        </p:nvPicPr>
        <p:blipFill>
          <a:blip r:embed="rId5">
            <a:alphaModFix/>
          </a:blip>
          <a:stretch>
            <a:fillRect/>
          </a:stretch>
        </p:blipFill>
        <p:spPr>
          <a:xfrm>
            <a:off x="-750725" y="2423500"/>
            <a:ext cx="1240924" cy="296500"/>
          </a:xfrm>
          <a:prstGeom prst="rect">
            <a:avLst/>
          </a:prstGeom>
          <a:noFill/>
          <a:ln>
            <a:noFill/>
          </a:ln>
        </p:spPr>
      </p:pic>
      <p:pic>
        <p:nvPicPr>
          <p:cNvPr id="13" name="Google Shape;161;p32">
            <a:extLst>
              <a:ext uri="{FF2B5EF4-FFF2-40B4-BE49-F238E27FC236}">
                <a16:creationId xmlns:a16="http://schemas.microsoft.com/office/drawing/2014/main" id="{4152E7BC-2DD7-4406-B7BF-5760406E1B59}"/>
              </a:ext>
            </a:extLst>
          </p:cNvPr>
          <p:cNvPicPr preferRelativeResize="0"/>
          <p:nvPr/>
        </p:nvPicPr>
        <p:blipFill>
          <a:blip r:embed="rId5">
            <a:alphaModFix/>
          </a:blip>
          <a:stretch>
            <a:fillRect/>
          </a:stretch>
        </p:blipFill>
        <p:spPr>
          <a:xfrm rot="5400000">
            <a:off x="5481982" y="3822046"/>
            <a:ext cx="2500586" cy="296500"/>
          </a:xfrm>
          <a:prstGeom prst="rect">
            <a:avLst/>
          </a:prstGeom>
          <a:noFill/>
          <a:ln>
            <a:noFill/>
          </a:ln>
        </p:spPr>
      </p:pic>
      <p:pic>
        <p:nvPicPr>
          <p:cNvPr id="16" name="Google Shape;161;p32">
            <a:extLst>
              <a:ext uri="{FF2B5EF4-FFF2-40B4-BE49-F238E27FC236}">
                <a16:creationId xmlns:a16="http://schemas.microsoft.com/office/drawing/2014/main" id="{698E129A-25AB-4111-B280-136BAA8E9A1C}"/>
              </a:ext>
            </a:extLst>
          </p:cNvPr>
          <p:cNvPicPr preferRelativeResize="0"/>
          <p:nvPr/>
        </p:nvPicPr>
        <p:blipFill>
          <a:blip r:embed="rId5">
            <a:alphaModFix/>
          </a:blip>
          <a:stretch>
            <a:fillRect/>
          </a:stretch>
        </p:blipFill>
        <p:spPr>
          <a:xfrm>
            <a:off x="6745036" y="1734259"/>
            <a:ext cx="2473391" cy="296500"/>
          </a:xfrm>
          <a:prstGeom prst="rect">
            <a:avLst/>
          </a:prstGeom>
          <a:noFill/>
          <a:ln>
            <a:noFill/>
          </a:ln>
        </p:spPr>
      </p:pic>
      <p:pic>
        <p:nvPicPr>
          <p:cNvPr id="17" name="Google Shape;161;p32">
            <a:extLst>
              <a:ext uri="{FF2B5EF4-FFF2-40B4-BE49-F238E27FC236}">
                <a16:creationId xmlns:a16="http://schemas.microsoft.com/office/drawing/2014/main" id="{43464A5F-EA96-412F-A25C-E30833474C3A}"/>
              </a:ext>
            </a:extLst>
          </p:cNvPr>
          <p:cNvPicPr preferRelativeResize="0"/>
          <p:nvPr/>
        </p:nvPicPr>
        <p:blipFill>
          <a:blip r:embed="rId5">
            <a:alphaModFix/>
          </a:blip>
          <a:stretch>
            <a:fillRect/>
          </a:stretch>
        </p:blipFill>
        <p:spPr>
          <a:xfrm rot="5400000">
            <a:off x="6368917" y="2161517"/>
            <a:ext cx="689241" cy="296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2584"/>
        <p:cNvGrpSpPr/>
        <p:nvPr/>
      </p:nvGrpSpPr>
      <p:grpSpPr>
        <a:xfrm>
          <a:off x="0" y="0"/>
          <a:ext cx="0" cy="0"/>
          <a:chOff x="0" y="0"/>
          <a:chExt cx="0" cy="0"/>
        </a:xfrm>
      </p:grpSpPr>
      <p:sp>
        <p:nvSpPr>
          <p:cNvPr id="12585" name="Google Shape;12585;p82"/>
          <p:cNvSpPr txBox="1">
            <a:spLocks noGrp="1"/>
          </p:cNvSpPr>
          <p:nvPr>
            <p:ph type="title" idx="4294967295"/>
          </p:nvPr>
        </p:nvSpPr>
        <p:spPr>
          <a:xfrm>
            <a:off x="88385" y="6985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dirty="0">
                <a:latin typeface="+mn-lt"/>
                <a:ea typeface="Arial"/>
                <a:cs typeface="Arial"/>
                <a:sym typeface="Arial"/>
              </a:rPr>
              <a:t>OUTPUT DEMO:</a:t>
            </a:r>
            <a:br>
              <a:rPr lang="en" dirty="0">
                <a:latin typeface="+mn-lt"/>
                <a:ea typeface="Arial"/>
                <a:cs typeface="Arial"/>
                <a:sym typeface="Arial"/>
              </a:rPr>
            </a:br>
            <a:r>
              <a:rPr lang="en" dirty="0">
                <a:latin typeface="+mn-lt"/>
                <a:ea typeface="Arial"/>
                <a:cs typeface="Arial"/>
                <a:sym typeface="Arial"/>
              </a:rPr>
              <a:t>-</a:t>
            </a:r>
            <a:r>
              <a:rPr lang="en-IN" dirty="0">
                <a:latin typeface="+mn-lt"/>
                <a:ea typeface="Arial"/>
                <a:cs typeface="Arial"/>
                <a:sym typeface="Arial"/>
              </a:rPr>
              <a:t>search by name</a:t>
            </a:r>
            <a:br>
              <a:rPr lang="en-IN" dirty="0">
                <a:latin typeface="+mn-lt"/>
                <a:ea typeface="Arial"/>
                <a:cs typeface="Arial"/>
                <a:sym typeface="Arial"/>
              </a:rPr>
            </a:br>
            <a:r>
              <a:rPr lang="en-IN" dirty="0">
                <a:latin typeface="+mn-lt"/>
                <a:ea typeface="Arial"/>
                <a:cs typeface="Arial"/>
                <a:sym typeface="Arial"/>
              </a:rPr>
              <a:t>o/</a:t>
            </a:r>
            <a:r>
              <a:rPr lang="en-IN" dirty="0" err="1">
                <a:latin typeface="+mn-lt"/>
                <a:ea typeface="Arial"/>
                <a:cs typeface="Arial"/>
                <a:sym typeface="Arial"/>
              </a:rPr>
              <a:t>p:can</a:t>
            </a:r>
            <a:r>
              <a:rPr lang="en-IN" dirty="0">
                <a:latin typeface="+mn-lt"/>
                <a:ea typeface="Arial"/>
                <a:cs typeface="Arial"/>
                <a:sym typeface="Arial"/>
              </a:rPr>
              <a:t> directly get access to the user accounts </a:t>
            </a:r>
            <a:br>
              <a:rPr lang="en-IN" dirty="0">
                <a:latin typeface="+mn-lt"/>
                <a:ea typeface="Arial"/>
                <a:cs typeface="Arial"/>
                <a:sym typeface="Arial"/>
              </a:rPr>
            </a:br>
            <a:br>
              <a:rPr lang="en" dirty="0">
                <a:latin typeface="+mn-lt"/>
                <a:ea typeface="Arial"/>
                <a:cs typeface="Arial"/>
                <a:sym typeface="Arial"/>
              </a:rPr>
            </a:br>
            <a:endParaRPr dirty="0">
              <a:solidFill>
                <a:srgbClr val="FFFFFF"/>
              </a:solidFill>
              <a:latin typeface="+mn-lt"/>
              <a:ea typeface="Arial"/>
              <a:cs typeface="Arial"/>
              <a:sym typeface="Arial"/>
            </a:endParaRPr>
          </a:p>
        </p:txBody>
      </p:sp>
      <p:pic>
        <p:nvPicPr>
          <p:cNvPr id="3" name="Picture 2">
            <a:extLst>
              <a:ext uri="{FF2B5EF4-FFF2-40B4-BE49-F238E27FC236}">
                <a16:creationId xmlns:a16="http://schemas.microsoft.com/office/drawing/2014/main" id="{8F3FEE5A-171D-4696-B61F-B5D944C7B1CE}"/>
              </a:ext>
            </a:extLst>
          </p:cNvPr>
          <p:cNvPicPr>
            <a:picLocks noChangeAspect="1"/>
          </p:cNvPicPr>
          <p:nvPr/>
        </p:nvPicPr>
        <p:blipFill>
          <a:blip r:embed="rId3"/>
          <a:stretch>
            <a:fillRect/>
          </a:stretch>
        </p:blipFill>
        <p:spPr>
          <a:xfrm>
            <a:off x="1410586" y="1750827"/>
            <a:ext cx="5479312" cy="2910663"/>
          </a:xfrm>
          <a:prstGeom prst="rect">
            <a:avLst/>
          </a:prstGeom>
        </p:spPr>
      </p:pic>
    </p:spTree>
    <p:extLst>
      <p:ext uri="{BB962C8B-B14F-4D97-AF65-F5344CB8AC3E}">
        <p14:creationId xmlns:p14="http://schemas.microsoft.com/office/powerpoint/2010/main" val="3706254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pic>
        <p:nvPicPr>
          <p:cNvPr id="294" name="Google Shape;294;p43"/>
          <p:cNvPicPr preferRelativeResize="0"/>
          <p:nvPr/>
        </p:nvPicPr>
        <p:blipFill>
          <a:blip r:embed="rId3">
            <a:alphaModFix/>
          </a:blip>
          <a:stretch>
            <a:fillRect/>
          </a:stretch>
        </p:blipFill>
        <p:spPr>
          <a:xfrm>
            <a:off x="1615150" y="-217283"/>
            <a:ext cx="6243258" cy="5078994"/>
          </a:xfrm>
          <a:prstGeom prst="rect">
            <a:avLst/>
          </a:prstGeom>
          <a:noFill/>
          <a:ln>
            <a:noFill/>
          </a:ln>
        </p:spPr>
      </p:pic>
      <p:sp>
        <p:nvSpPr>
          <p:cNvPr id="295" name="Google Shape;295;p43"/>
          <p:cNvSpPr txBox="1">
            <a:spLocks noGrp="1"/>
          </p:cNvSpPr>
          <p:nvPr>
            <p:ph type="ctrTitle"/>
          </p:nvPr>
        </p:nvSpPr>
        <p:spPr>
          <a:xfrm flipH="1">
            <a:off x="-585202" y="173180"/>
            <a:ext cx="3204927" cy="43713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b="1" dirty="0">
                <a:solidFill>
                  <a:schemeClr val="accent2">
                    <a:lumMod val="60000"/>
                    <a:lumOff val="40000"/>
                  </a:schemeClr>
                </a:solidFill>
                <a:latin typeface="+mn-lt"/>
                <a:ea typeface="Microsoft Sans Serif" panose="020B0604020202020204" pitchFamily="34" charset="0"/>
                <a:cs typeface="Microsoft Sans Serif" panose="020B0604020202020204" pitchFamily="34" charset="0"/>
              </a:rPr>
              <a:t>OSINT</a:t>
            </a:r>
            <a:r>
              <a:rPr lang="en-IN" b="1" dirty="0">
                <a:solidFill>
                  <a:schemeClr val="accent1">
                    <a:lumMod val="75000"/>
                  </a:schemeClr>
                </a:solidFill>
              </a:rPr>
              <a:t>:</a:t>
            </a:r>
            <a:endParaRPr b="1" dirty="0">
              <a:solidFill>
                <a:schemeClr val="accent1">
                  <a:lumMod val="75000"/>
                </a:schemeClr>
              </a:solidFill>
            </a:endParaRPr>
          </a:p>
        </p:txBody>
      </p:sp>
      <p:pic>
        <p:nvPicPr>
          <p:cNvPr id="297" name="Google Shape;297;p43"/>
          <p:cNvPicPr preferRelativeResize="0"/>
          <p:nvPr/>
        </p:nvPicPr>
        <p:blipFill>
          <a:blip r:embed="rId4">
            <a:alphaModFix/>
          </a:blip>
          <a:stretch>
            <a:fillRect/>
          </a:stretch>
        </p:blipFill>
        <p:spPr>
          <a:xfrm>
            <a:off x="7500274" y="892754"/>
            <a:ext cx="1778952" cy="296500"/>
          </a:xfrm>
          <a:prstGeom prst="rect">
            <a:avLst/>
          </a:prstGeom>
          <a:noFill/>
          <a:ln>
            <a:noFill/>
          </a:ln>
        </p:spPr>
      </p:pic>
      <p:pic>
        <p:nvPicPr>
          <p:cNvPr id="299" name="Google Shape;299;p43"/>
          <p:cNvPicPr preferRelativeResize="0"/>
          <p:nvPr/>
        </p:nvPicPr>
        <p:blipFill>
          <a:blip r:embed="rId4">
            <a:alphaModFix/>
          </a:blip>
          <a:stretch>
            <a:fillRect/>
          </a:stretch>
        </p:blipFill>
        <p:spPr>
          <a:xfrm>
            <a:off x="0" y="596254"/>
            <a:ext cx="1778952" cy="296500"/>
          </a:xfrm>
          <a:prstGeom prst="rect">
            <a:avLst/>
          </a:prstGeom>
          <a:noFill/>
          <a:ln>
            <a:noFill/>
          </a:ln>
        </p:spPr>
      </p:pic>
      <p:pic>
        <p:nvPicPr>
          <p:cNvPr id="302" name="Google Shape;302;p43"/>
          <p:cNvPicPr preferRelativeResize="0"/>
          <p:nvPr/>
        </p:nvPicPr>
        <p:blipFill rotWithShape="1">
          <a:blip r:embed="rId5">
            <a:alphaModFix/>
          </a:blip>
          <a:srcRect/>
          <a:stretch/>
        </p:blipFill>
        <p:spPr>
          <a:xfrm rot="2298419">
            <a:off x="7930275" y="4493619"/>
            <a:ext cx="855107" cy="853725"/>
          </a:xfrm>
          <a:prstGeom prst="rect">
            <a:avLst/>
          </a:prstGeom>
          <a:noFill/>
          <a:ln>
            <a:noFill/>
          </a:ln>
        </p:spPr>
      </p:pic>
      <p:pic>
        <p:nvPicPr>
          <p:cNvPr id="3" name="Picture 2">
            <a:extLst>
              <a:ext uri="{FF2B5EF4-FFF2-40B4-BE49-F238E27FC236}">
                <a16:creationId xmlns:a16="http://schemas.microsoft.com/office/drawing/2014/main" id="{8BC2CD60-570B-47BA-AAA1-2154A1EEDFA3}"/>
              </a:ext>
            </a:extLst>
          </p:cNvPr>
          <p:cNvPicPr>
            <a:picLocks noChangeAspect="1"/>
          </p:cNvPicPr>
          <p:nvPr/>
        </p:nvPicPr>
        <p:blipFill>
          <a:blip r:embed="rId6"/>
          <a:stretch>
            <a:fillRect/>
          </a:stretch>
        </p:blipFill>
        <p:spPr>
          <a:xfrm>
            <a:off x="2761994" y="1041004"/>
            <a:ext cx="3949569" cy="2505386"/>
          </a:xfrm>
          <a:prstGeom prst="rect">
            <a:avLst/>
          </a:prstGeom>
        </p:spPr>
      </p:pic>
    </p:spTree>
    <p:extLst>
      <p:ext uri="{BB962C8B-B14F-4D97-AF65-F5344CB8AC3E}">
        <p14:creationId xmlns:p14="http://schemas.microsoft.com/office/powerpoint/2010/main" val="381502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3"/>
          <p:cNvSpPr txBox="1">
            <a:spLocks noGrp="1"/>
          </p:cNvSpPr>
          <p:nvPr>
            <p:ph type="body" idx="1"/>
          </p:nvPr>
        </p:nvSpPr>
        <p:spPr>
          <a:xfrm>
            <a:off x="0" y="130630"/>
            <a:ext cx="9144000" cy="4431694"/>
          </a:xfrm>
          <a:prstGeom prst="rect">
            <a:avLst/>
          </a:prstGeom>
        </p:spPr>
        <p:txBody>
          <a:bodyPr spcFirstLastPara="1" wrap="square" lIns="91425" tIns="91425" rIns="91425" bIns="91425" anchor="b" anchorCtr="0">
            <a:noAutofit/>
          </a:bodyPr>
          <a:lstStyle/>
          <a:p>
            <a:pPr marL="0" lvl="0" indent="0">
              <a:buClr>
                <a:schemeClr val="dk1"/>
              </a:buClr>
              <a:buSzPts val="1100"/>
              <a:buNone/>
            </a:pPr>
            <a:r>
              <a:rPr lang="en-GB" sz="2000" dirty="0">
                <a:latin typeface="+mn-lt"/>
              </a:rPr>
              <a:t>OSINT includes all </a:t>
            </a:r>
            <a:r>
              <a:rPr lang="en-GB" sz="2000" b="1" dirty="0">
                <a:solidFill>
                  <a:schemeClr val="accent2">
                    <a:lumMod val="60000"/>
                    <a:lumOff val="40000"/>
                  </a:schemeClr>
                </a:solidFill>
                <a:latin typeface="+mn-lt"/>
              </a:rPr>
              <a:t>publicly</a:t>
            </a:r>
            <a:r>
              <a:rPr lang="en-GB" sz="2000" dirty="0">
                <a:latin typeface="+mn-lt"/>
              </a:rPr>
              <a:t> accessible sources of information. This information can be found either online or offline:</a:t>
            </a:r>
            <a:endParaRPr lang="en-GB" sz="2000" dirty="0">
              <a:solidFill>
                <a:schemeClr val="accent1"/>
              </a:solidFill>
              <a:latin typeface="+mn-lt"/>
              <a:sym typeface="Work Sans Light"/>
            </a:endParaRPr>
          </a:p>
          <a:p>
            <a:pPr marL="0" lvl="0" indent="0">
              <a:buClr>
                <a:schemeClr val="dk1"/>
              </a:buClr>
              <a:buSzPts val="1100"/>
              <a:buNone/>
            </a:pPr>
            <a:endParaRPr sz="2000" dirty="0">
              <a:solidFill>
                <a:schemeClr val="accent1"/>
              </a:solidFill>
              <a:latin typeface="+mn-lt"/>
              <a:sym typeface="Work Sans Light"/>
            </a:endParaRPr>
          </a:p>
          <a:p>
            <a:pPr lvl="0" indent="-292100">
              <a:buSzPts val="1000"/>
              <a:buFont typeface="Work Sans Light"/>
              <a:buAutoNum type="arabicPeriod"/>
            </a:pPr>
            <a:r>
              <a:rPr lang="en-GB" sz="1600" dirty="0">
                <a:latin typeface="+mn-lt"/>
              </a:rPr>
              <a:t>The Internet, which includes the following and more: forums, blogs, social networking sites, video-sharing sites like YouTube.com, wikis, Who is records of registered domain names, metadata and digital files, dark web resources, geolocation data, IP addresses, people search engines, and anything that can be found online</a:t>
            </a:r>
            <a:r>
              <a:rPr lang="en" sz="1600" dirty="0">
                <a:solidFill>
                  <a:schemeClr val="accent1"/>
                </a:solidFill>
                <a:latin typeface="+mn-lt"/>
                <a:sym typeface="Work Sans Light"/>
              </a:rPr>
              <a:t>.</a:t>
            </a:r>
            <a:endParaRPr sz="1600" dirty="0">
              <a:solidFill>
                <a:schemeClr val="accent1"/>
              </a:solidFill>
              <a:latin typeface="+mn-lt"/>
              <a:sym typeface="Work Sans Light"/>
            </a:endParaRPr>
          </a:p>
          <a:p>
            <a:pPr lvl="0" indent="-292100">
              <a:buSzPts val="1000"/>
              <a:buFont typeface="Work Sans Light"/>
              <a:buAutoNum type="arabicPeriod"/>
            </a:pPr>
            <a:r>
              <a:rPr lang="en-IN" sz="1600" dirty="0">
                <a:latin typeface="+mn-lt"/>
              </a:rPr>
              <a:t>Traditional mass media (</a:t>
            </a:r>
            <a:r>
              <a:rPr lang="en-IN" sz="1600" dirty="0">
                <a:solidFill>
                  <a:schemeClr val="accent2">
                    <a:lumMod val="60000"/>
                    <a:lumOff val="40000"/>
                  </a:schemeClr>
                </a:solidFill>
                <a:latin typeface="+mn-lt"/>
              </a:rPr>
              <a:t>e.g., </a:t>
            </a:r>
            <a:r>
              <a:rPr lang="en-IN" sz="1600" dirty="0">
                <a:latin typeface="+mn-lt"/>
              </a:rPr>
              <a:t>television, radio, newspapers, books, magazines).</a:t>
            </a:r>
            <a:endParaRPr sz="1600" dirty="0">
              <a:solidFill>
                <a:schemeClr val="accent1"/>
              </a:solidFill>
              <a:latin typeface="+mn-lt"/>
              <a:sym typeface="Work Sans Light"/>
            </a:endParaRPr>
          </a:p>
          <a:p>
            <a:pPr lvl="0" indent="-292100">
              <a:buSzPts val="1000"/>
              <a:buFont typeface="Work Sans Light"/>
              <a:buAutoNum type="arabicPeriod"/>
            </a:pPr>
            <a:r>
              <a:rPr lang="en-GB" sz="1600" dirty="0">
                <a:latin typeface="+mn-lt"/>
              </a:rPr>
              <a:t>Specialized journals, academic publications, dissertations, conference proceedings, company profiles, annual reports, company news, employee profiles, and resumes.</a:t>
            </a:r>
            <a:endParaRPr sz="1600" dirty="0">
              <a:solidFill>
                <a:schemeClr val="accent1"/>
              </a:solidFill>
              <a:latin typeface="+mn-lt"/>
              <a:sym typeface="Work Sans Light"/>
            </a:endParaRPr>
          </a:p>
          <a:p>
            <a:pPr lvl="0" indent="-292100">
              <a:buSzPts val="1000"/>
              <a:buFont typeface="Work Sans Light"/>
              <a:buAutoNum type="arabicPeriod"/>
            </a:pPr>
            <a:r>
              <a:rPr lang="en-GB" sz="1600" dirty="0">
                <a:latin typeface="+mn-lt"/>
              </a:rPr>
              <a:t>Photos and videos including metadata.</a:t>
            </a:r>
            <a:r>
              <a:rPr lang="en" sz="1600" dirty="0">
                <a:solidFill>
                  <a:schemeClr val="accent1"/>
                </a:solidFill>
                <a:latin typeface="+mn-lt"/>
                <a:sym typeface="Work Sans Light"/>
              </a:rPr>
              <a:t> </a:t>
            </a:r>
          </a:p>
          <a:p>
            <a:pPr lvl="0" indent="-292100">
              <a:buSzPts val="1000"/>
              <a:buFont typeface="Work Sans Light"/>
              <a:buAutoNum type="arabicPeriod"/>
            </a:pPr>
            <a:r>
              <a:rPr lang="en-GB" sz="1600" dirty="0">
                <a:latin typeface="+mn-lt"/>
              </a:rPr>
              <a:t>Geospatial information (</a:t>
            </a:r>
            <a:r>
              <a:rPr lang="en-GB" sz="1600" dirty="0">
                <a:solidFill>
                  <a:schemeClr val="accent2">
                    <a:lumMod val="60000"/>
                    <a:lumOff val="40000"/>
                  </a:schemeClr>
                </a:solidFill>
                <a:latin typeface="+mn-lt"/>
              </a:rPr>
              <a:t>e.g., </a:t>
            </a:r>
            <a:r>
              <a:rPr lang="en-GB" sz="1600" dirty="0">
                <a:latin typeface="+mn-lt"/>
              </a:rPr>
              <a:t>maps and commercial imagery products)</a:t>
            </a:r>
            <a:endParaRPr sz="1600" dirty="0">
              <a:solidFill>
                <a:schemeClr val="accent1"/>
              </a:solidFill>
              <a:latin typeface="+mn-lt"/>
              <a:sym typeface="Work Sans Light"/>
            </a:endParaRPr>
          </a:p>
          <a:p>
            <a:pPr marL="622300" lvl="0" indent="0" algn="l" rtl="0">
              <a:spcBef>
                <a:spcPts val="0"/>
              </a:spcBef>
              <a:spcAft>
                <a:spcPts val="0"/>
              </a:spcAft>
              <a:buClr>
                <a:schemeClr val="accent1"/>
              </a:buClr>
              <a:buSzPts val="1000"/>
              <a:buNone/>
            </a:pPr>
            <a:endParaRPr sz="1600" dirty="0">
              <a:solidFill>
                <a:schemeClr val="accent1"/>
              </a:solidFill>
              <a:latin typeface="Work Sans Light"/>
              <a:ea typeface="Work Sans Light"/>
              <a:cs typeface="Work Sans Light"/>
              <a:sym typeface="Work Sans Light"/>
            </a:endParaRPr>
          </a:p>
          <a:p>
            <a:pPr marL="0" lvl="0" indent="0" algn="l" rtl="0">
              <a:spcBef>
                <a:spcPts val="1600"/>
              </a:spcBef>
              <a:spcAft>
                <a:spcPts val="0"/>
              </a:spcAft>
              <a:buClr>
                <a:schemeClr val="dk1"/>
              </a:buClr>
              <a:buSzPts val="1100"/>
              <a:buFont typeface="Arial"/>
              <a:buNone/>
            </a:pPr>
            <a:endParaRPr sz="1100" dirty="0">
              <a:solidFill>
                <a:schemeClr val="accent1"/>
              </a:solidFill>
              <a:latin typeface="Work Sans Light"/>
              <a:ea typeface="Work Sans Light"/>
              <a:cs typeface="Work Sans Light"/>
              <a:sym typeface="Work Sans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428"/>
        <p:cNvGrpSpPr/>
        <p:nvPr/>
      </p:nvGrpSpPr>
      <p:grpSpPr>
        <a:xfrm>
          <a:off x="0" y="0"/>
          <a:ext cx="0" cy="0"/>
          <a:chOff x="0" y="0"/>
          <a:chExt cx="0" cy="0"/>
        </a:xfrm>
      </p:grpSpPr>
      <p:sp>
        <p:nvSpPr>
          <p:cNvPr id="429" name="Google Shape;429;p49"/>
          <p:cNvSpPr txBox="1">
            <a:spLocks noGrp="1"/>
          </p:cNvSpPr>
          <p:nvPr>
            <p:ph type="title" idx="6"/>
          </p:nvPr>
        </p:nvSpPr>
        <p:spPr>
          <a:xfrm>
            <a:off x="-989503" y="47582"/>
            <a:ext cx="3657600" cy="64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800" b="1" dirty="0">
                <a:solidFill>
                  <a:schemeClr val="accent2">
                    <a:lumMod val="60000"/>
                    <a:lumOff val="40000"/>
                  </a:schemeClr>
                </a:solidFill>
                <a:latin typeface="+mn-lt"/>
              </a:rPr>
              <a:t>OSINT</a:t>
            </a:r>
            <a:r>
              <a:rPr lang="en-IN" sz="2800" b="1" dirty="0">
                <a:solidFill>
                  <a:schemeClr val="accent2">
                    <a:lumMod val="60000"/>
                    <a:lumOff val="40000"/>
                  </a:schemeClr>
                </a:solidFill>
              </a:rPr>
              <a:t>:</a:t>
            </a:r>
            <a:endParaRPr sz="2800" b="1" dirty="0">
              <a:solidFill>
                <a:schemeClr val="accent2">
                  <a:lumMod val="60000"/>
                  <a:lumOff val="40000"/>
                </a:schemeClr>
              </a:solidFill>
            </a:endParaRPr>
          </a:p>
        </p:txBody>
      </p:sp>
      <p:pic>
        <p:nvPicPr>
          <p:cNvPr id="430" name="Google Shape;430;p49"/>
          <p:cNvPicPr preferRelativeResize="0"/>
          <p:nvPr/>
        </p:nvPicPr>
        <p:blipFill>
          <a:blip r:embed="rId3">
            <a:alphaModFix/>
          </a:blip>
          <a:stretch>
            <a:fillRect/>
          </a:stretch>
        </p:blipFill>
        <p:spPr>
          <a:xfrm>
            <a:off x="711971" y="745649"/>
            <a:ext cx="8337011" cy="4028369"/>
          </a:xfrm>
          <a:prstGeom prst="rect">
            <a:avLst/>
          </a:prstGeom>
          <a:noFill/>
          <a:ln>
            <a:noFill/>
          </a:ln>
        </p:spPr>
      </p:pic>
      <p:sp>
        <p:nvSpPr>
          <p:cNvPr id="431" name="Google Shape;431;p49"/>
          <p:cNvSpPr txBox="1">
            <a:spLocks noGrp="1"/>
          </p:cNvSpPr>
          <p:nvPr>
            <p:ph type="ctrTitle"/>
          </p:nvPr>
        </p:nvSpPr>
        <p:spPr>
          <a:xfrm flipH="1">
            <a:off x="1003546" y="1416134"/>
            <a:ext cx="1501200" cy="577800"/>
          </a:xfrm>
          <a:prstGeom prst="rect">
            <a:avLst/>
          </a:prstGeom>
        </p:spPr>
        <p:txBody>
          <a:bodyPr spcFirstLastPara="1" wrap="square" lIns="91425" tIns="91425" rIns="91425" bIns="91425" anchor="b" anchorCtr="0">
            <a:noAutofit/>
          </a:bodyPr>
          <a:lstStyle/>
          <a:p>
            <a:pPr fontAlgn="base"/>
            <a:r>
              <a:rPr lang="en-IN" b="1" dirty="0">
                <a:latin typeface="+mn-lt"/>
              </a:rPr>
              <a:t>Information Gathering Types:</a:t>
            </a:r>
          </a:p>
        </p:txBody>
      </p:sp>
      <p:sp>
        <p:nvSpPr>
          <p:cNvPr id="432" name="Google Shape;432;p49"/>
          <p:cNvSpPr txBox="1">
            <a:spLocks noGrp="1"/>
          </p:cNvSpPr>
          <p:nvPr>
            <p:ph type="subTitle" idx="1"/>
          </p:nvPr>
        </p:nvSpPr>
        <p:spPr>
          <a:xfrm flipH="1">
            <a:off x="1003546" y="1950295"/>
            <a:ext cx="1760400" cy="100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pPr>
            <a:endParaRPr lang="en-IN" sz="1400" dirty="0"/>
          </a:p>
          <a:p>
            <a:pPr marL="171450" lvl="0" indent="-171450" algn="l">
              <a:buFont typeface="Arial" panose="020B0604020202020204" pitchFamily="34" charset="0"/>
              <a:buChar char="•"/>
            </a:pPr>
            <a:r>
              <a:rPr lang="en-IN" sz="1400" dirty="0">
                <a:latin typeface="+mn-lt"/>
              </a:rPr>
              <a:t>Passive- collection</a:t>
            </a:r>
          </a:p>
          <a:p>
            <a:pPr marL="171450" lvl="0" indent="-171450" algn="l" rtl="0">
              <a:spcBef>
                <a:spcPts val="0"/>
              </a:spcBef>
              <a:spcAft>
                <a:spcPts val="0"/>
              </a:spcAft>
              <a:buFont typeface="Arial" panose="020B0604020202020204" pitchFamily="34" charset="0"/>
              <a:buChar char="•"/>
            </a:pPr>
            <a:r>
              <a:rPr lang="en-IN" sz="1400" dirty="0">
                <a:latin typeface="+mn-lt"/>
              </a:rPr>
              <a:t>Semi-passive</a:t>
            </a:r>
          </a:p>
          <a:p>
            <a:pPr marL="171450" indent="-171450" algn="l">
              <a:buFont typeface="Arial" panose="020B0604020202020204" pitchFamily="34" charset="0"/>
              <a:buChar char="•"/>
            </a:pPr>
            <a:r>
              <a:rPr lang="en-IN" sz="1400" dirty="0">
                <a:latin typeface="+mn-lt"/>
              </a:rPr>
              <a:t>Active collection</a:t>
            </a:r>
          </a:p>
        </p:txBody>
      </p:sp>
      <p:sp>
        <p:nvSpPr>
          <p:cNvPr id="433" name="Google Shape;433;p49"/>
          <p:cNvSpPr txBox="1">
            <a:spLocks noGrp="1"/>
          </p:cNvSpPr>
          <p:nvPr>
            <p:ph type="ctrTitle" idx="2"/>
          </p:nvPr>
        </p:nvSpPr>
        <p:spPr>
          <a:xfrm flipH="1">
            <a:off x="6901192" y="838334"/>
            <a:ext cx="1885666"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mn-lt"/>
              </a:rPr>
              <a:t>CHALLENGES:</a:t>
            </a:r>
            <a:endParaRPr dirty="0">
              <a:latin typeface="+mn-lt"/>
            </a:endParaRPr>
          </a:p>
        </p:txBody>
      </p:sp>
      <p:sp>
        <p:nvSpPr>
          <p:cNvPr id="434" name="Google Shape;434;p49"/>
          <p:cNvSpPr txBox="1">
            <a:spLocks noGrp="1"/>
          </p:cNvSpPr>
          <p:nvPr>
            <p:ph type="subTitle" idx="3"/>
          </p:nvPr>
        </p:nvSpPr>
        <p:spPr>
          <a:xfrm flipH="1">
            <a:off x="7019625" y="2028814"/>
            <a:ext cx="1648800" cy="1337400"/>
          </a:xfrm>
          <a:prstGeom prst="rect">
            <a:avLst/>
          </a:prstGeom>
        </p:spPr>
        <p:txBody>
          <a:bodyPr spcFirstLastPara="1" wrap="square" lIns="91425" tIns="91425" rIns="91425" bIns="91425" anchor="t" anchorCtr="0">
            <a:noAutofit/>
          </a:bodyPr>
          <a:lstStyle/>
          <a:p>
            <a:pPr marL="171450" lvl="0" indent="-171450" algn="l">
              <a:buFont typeface="Arial" panose="020B0604020202020204" pitchFamily="34" charset="0"/>
              <a:buChar char="•"/>
            </a:pPr>
            <a:r>
              <a:rPr lang="en-IN" sz="1400" dirty="0">
                <a:latin typeface="+mn-lt"/>
              </a:rPr>
              <a:t>Sheer volume of data</a:t>
            </a:r>
          </a:p>
          <a:p>
            <a:pPr marL="171450" lvl="0" indent="-171450" algn="l">
              <a:buFont typeface="Arial" panose="020B0604020202020204" pitchFamily="34" charset="0"/>
              <a:buChar char="•"/>
            </a:pPr>
            <a:r>
              <a:rPr lang="en-IN" sz="1400" dirty="0">
                <a:latin typeface="+mn-lt"/>
              </a:rPr>
              <a:t>Reliability of sources</a:t>
            </a:r>
          </a:p>
          <a:p>
            <a:pPr marL="171450" lvl="0" indent="-171450" algn="l">
              <a:buFont typeface="Arial" panose="020B0604020202020204" pitchFamily="34" charset="0"/>
              <a:buChar char="•"/>
            </a:pPr>
            <a:r>
              <a:rPr lang="en-IN" sz="1400" dirty="0">
                <a:latin typeface="+mn-lt"/>
              </a:rPr>
              <a:t>Human efforts</a:t>
            </a:r>
            <a:endParaRPr sz="1400" dirty="0">
              <a:latin typeface="+mn-lt"/>
            </a:endParaRPr>
          </a:p>
        </p:txBody>
      </p:sp>
      <p:sp>
        <p:nvSpPr>
          <p:cNvPr id="435" name="Google Shape;435;p49"/>
          <p:cNvSpPr txBox="1">
            <a:spLocks noGrp="1"/>
          </p:cNvSpPr>
          <p:nvPr>
            <p:ph type="ctrTitle" idx="4"/>
          </p:nvPr>
        </p:nvSpPr>
        <p:spPr>
          <a:xfrm flipH="1">
            <a:off x="4016464" y="1127234"/>
            <a:ext cx="17604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mn-lt"/>
              </a:rPr>
              <a:t>BEN</a:t>
            </a:r>
            <a:r>
              <a:rPr lang="en-IN" dirty="0">
                <a:latin typeface="+mn-lt"/>
              </a:rPr>
              <a:t>E</a:t>
            </a:r>
            <a:r>
              <a:rPr lang="en" dirty="0">
                <a:latin typeface="+mn-lt"/>
              </a:rPr>
              <a:t>FITS:</a:t>
            </a:r>
            <a:br>
              <a:rPr lang="en" dirty="0">
                <a:latin typeface="+mn-lt"/>
              </a:rPr>
            </a:br>
            <a:endParaRPr dirty="0">
              <a:latin typeface="+mn-lt"/>
            </a:endParaRPr>
          </a:p>
        </p:txBody>
      </p:sp>
      <p:sp>
        <p:nvSpPr>
          <p:cNvPr id="436" name="Google Shape;436;p49"/>
          <p:cNvSpPr txBox="1">
            <a:spLocks noGrp="1"/>
          </p:cNvSpPr>
          <p:nvPr>
            <p:ph type="subTitle" idx="5"/>
          </p:nvPr>
        </p:nvSpPr>
        <p:spPr>
          <a:xfrm flipH="1">
            <a:off x="4135477" y="1493360"/>
            <a:ext cx="1760400" cy="1920371"/>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IN" sz="1400" dirty="0">
                <a:latin typeface="+mn-lt"/>
              </a:rPr>
              <a:t>Less risky</a:t>
            </a:r>
          </a:p>
          <a:p>
            <a:pPr marL="171450" lvl="0" indent="-171450" algn="l" rtl="0">
              <a:spcBef>
                <a:spcPts val="0"/>
              </a:spcBef>
              <a:spcAft>
                <a:spcPts val="0"/>
              </a:spcAft>
              <a:buFont typeface="Arial" panose="020B0604020202020204" pitchFamily="34" charset="0"/>
              <a:buChar char="•"/>
            </a:pPr>
            <a:r>
              <a:rPr lang="en-IN" sz="1400" dirty="0">
                <a:latin typeface="+mn-lt"/>
              </a:rPr>
              <a:t>Cost effective</a:t>
            </a:r>
          </a:p>
          <a:p>
            <a:pPr marL="171450" lvl="0" indent="-171450" algn="l" rtl="0">
              <a:spcBef>
                <a:spcPts val="0"/>
              </a:spcBef>
              <a:spcAft>
                <a:spcPts val="0"/>
              </a:spcAft>
              <a:buFont typeface="Arial" panose="020B0604020202020204" pitchFamily="34" charset="0"/>
              <a:buChar char="•"/>
            </a:pPr>
            <a:r>
              <a:rPr lang="en-IN" sz="1400" dirty="0">
                <a:latin typeface="+mn-lt"/>
              </a:rPr>
              <a:t>Ease of accessibility</a:t>
            </a:r>
          </a:p>
          <a:p>
            <a:pPr marL="171450" lvl="0" indent="-171450" algn="l" rtl="0">
              <a:spcBef>
                <a:spcPts val="0"/>
              </a:spcBef>
              <a:spcAft>
                <a:spcPts val="0"/>
              </a:spcAft>
              <a:buFont typeface="Arial" panose="020B0604020202020204" pitchFamily="34" charset="0"/>
              <a:buChar char="•"/>
            </a:pPr>
            <a:r>
              <a:rPr lang="en-IN" sz="1400" dirty="0">
                <a:latin typeface="+mn-lt"/>
              </a:rPr>
              <a:t>Legal issues</a:t>
            </a:r>
          </a:p>
          <a:p>
            <a:pPr marL="171450" lvl="0" indent="-171450" algn="l" rtl="0">
              <a:spcBef>
                <a:spcPts val="0"/>
              </a:spcBef>
              <a:spcAft>
                <a:spcPts val="0"/>
              </a:spcAft>
              <a:buFont typeface="Arial" panose="020B0604020202020204" pitchFamily="34" charset="0"/>
              <a:buChar char="•"/>
            </a:pPr>
            <a:r>
              <a:rPr lang="en-IN" sz="1400" dirty="0">
                <a:latin typeface="+mn-lt"/>
              </a:rPr>
              <a:t>Aiding financial investigators</a:t>
            </a:r>
          </a:p>
          <a:p>
            <a:pPr marL="171450" lvl="0" indent="-171450" algn="l">
              <a:buFont typeface="Arial" panose="020B0604020202020204" pitchFamily="34" charset="0"/>
              <a:buChar char="•"/>
            </a:pPr>
            <a:r>
              <a:rPr lang="en-IN" sz="1400" dirty="0">
                <a:latin typeface="+mn-lt"/>
              </a:rPr>
              <a:t>Fighting against online counterfeiting</a:t>
            </a:r>
          </a:p>
          <a:p>
            <a:pPr marL="171450" lvl="0" indent="-171450" algn="l">
              <a:buFont typeface="Arial" panose="020B0604020202020204" pitchFamily="34" charset="0"/>
              <a:buChar char="•"/>
            </a:pPr>
            <a:r>
              <a:rPr lang="en-GB" sz="1400" dirty="0">
                <a:latin typeface="+mn-lt"/>
              </a:rPr>
              <a:t>Maintaining national security and political stability</a:t>
            </a:r>
            <a:endParaRPr lang="en-IN" sz="1400" dirty="0">
              <a:latin typeface="+mn-lt"/>
            </a:endParaRPr>
          </a:p>
          <a:p>
            <a:pPr marL="171450" lvl="0" indent="-171450" algn="l" rtl="0">
              <a:spcBef>
                <a:spcPts val="0"/>
              </a:spcBef>
              <a:spcAft>
                <a:spcPts val="0"/>
              </a:spcAft>
              <a:buFont typeface="Arial" panose="020B0604020202020204" pitchFamily="34" charset="0"/>
              <a:buChar char="•"/>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5"/>
          <p:cNvSpPr txBox="1">
            <a:spLocks noGrp="1"/>
          </p:cNvSpPr>
          <p:nvPr>
            <p:ph type="title" idx="15"/>
          </p:nvPr>
        </p:nvSpPr>
        <p:spPr>
          <a:xfrm>
            <a:off x="53230" y="200453"/>
            <a:ext cx="9090769" cy="64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2">
                    <a:lumMod val="75000"/>
                  </a:schemeClr>
                </a:solidFill>
              </a:rPr>
              <a:t>PROBLEM STATEMENT</a:t>
            </a:r>
            <a:r>
              <a:rPr lang="en" dirty="0"/>
              <a:t>: </a:t>
            </a:r>
            <a:r>
              <a:rPr lang="en-IN" dirty="0"/>
              <a:t>Develop an application to find person /people details based on image and name search.</a:t>
            </a:r>
            <a:br>
              <a:rPr lang="en-IN" dirty="0"/>
            </a:br>
            <a:endParaRPr dirty="0"/>
          </a:p>
        </p:txBody>
      </p:sp>
      <p:pic>
        <p:nvPicPr>
          <p:cNvPr id="186" name="Google Shape;186;p35"/>
          <p:cNvPicPr preferRelativeResize="0"/>
          <p:nvPr/>
        </p:nvPicPr>
        <p:blipFill rotWithShape="1">
          <a:blip r:embed="rId3">
            <a:alphaModFix/>
          </a:blip>
          <a:srcRect t="7911" b="7920"/>
          <a:stretch/>
        </p:blipFill>
        <p:spPr>
          <a:xfrm>
            <a:off x="1250835" y="1064074"/>
            <a:ext cx="1117253" cy="1125902"/>
          </a:xfrm>
          <a:prstGeom prst="rect">
            <a:avLst/>
          </a:prstGeom>
          <a:noFill/>
          <a:ln>
            <a:noFill/>
          </a:ln>
        </p:spPr>
      </p:pic>
      <p:pic>
        <p:nvPicPr>
          <p:cNvPr id="187" name="Google Shape;187;p35"/>
          <p:cNvPicPr preferRelativeResize="0"/>
          <p:nvPr/>
        </p:nvPicPr>
        <p:blipFill rotWithShape="1">
          <a:blip r:embed="rId4">
            <a:alphaModFix/>
          </a:blip>
          <a:srcRect t="4636" b="4636"/>
          <a:stretch/>
        </p:blipFill>
        <p:spPr>
          <a:xfrm>
            <a:off x="2150902" y="1006051"/>
            <a:ext cx="966061" cy="1228500"/>
          </a:xfrm>
          <a:prstGeom prst="rect">
            <a:avLst/>
          </a:prstGeom>
          <a:noFill/>
          <a:ln>
            <a:noFill/>
          </a:ln>
        </p:spPr>
      </p:pic>
      <p:sp>
        <p:nvSpPr>
          <p:cNvPr id="188" name="Google Shape;188;p35"/>
          <p:cNvSpPr txBox="1">
            <a:spLocks noGrp="1"/>
          </p:cNvSpPr>
          <p:nvPr>
            <p:ph type="ctrTitle"/>
          </p:nvPr>
        </p:nvSpPr>
        <p:spPr>
          <a:xfrm flipH="1">
            <a:off x="3187656" y="1006023"/>
            <a:ext cx="1789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FIRST TARGET</a:t>
            </a:r>
            <a:endParaRPr dirty="0"/>
          </a:p>
        </p:txBody>
      </p:sp>
      <p:sp>
        <p:nvSpPr>
          <p:cNvPr id="189" name="Google Shape;189;p35"/>
          <p:cNvSpPr txBox="1">
            <a:spLocks noGrp="1"/>
          </p:cNvSpPr>
          <p:nvPr>
            <p:ph type="subTitle" idx="1"/>
          </p:nvPr>
        </p:nvSpPr>
        <p:spPr>
          <a:xfrm flipH="1">
            <a:off x="3187573" y="1467512"/>
            <a:ext cx="1602000" cy="74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000" dirty="0"/>
              <a:t>Name search</a:t>
            </a:r>
            <a:endParaRPr sz="2000"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endParaRPr dirty="0"/>
          </a:p>
        </p:txBody>
      </p:sp>
      <p:sp>
        <p:nvSpPr>
          <p:cNvPr id="190" name="Google Shape;190;p35"/>
          <p:cNvSpPr txBox="1">
            <a:spLocks noGrp="1"/>
          </p:cNvSpPr>
          <p:nvPr>
            <p:ph type="ctrTitle" idx="3"/>
          </p:nvPr>
        </p:nvSpPr>
        <p:spPr>
          <a:xfrm flipH="1">
            <a:off x="3187656" y="3088253"/>
            <a:ext cx="1789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SECOND TARGET</a:t>
            </a:r>
            <a:endParaRPr dirty="0"/>
          </a:p>
        </p:txBody>
      </p:sp>
      <p:sp>
        <p:nvSpPr>
          <p:cNvPr id="191" name="Google Shape;191;p35"/>
          <p:cNvSpPr txBox="1">
            <a:spLocks noGrp="1"/>
          </p:cNvSpPr>
          <p:nvPr>
            <p:ph type="subTitle" idx="4"/>
          </p:nvPr>
        </p:nvSpPr>
        <p:spPr>
          <a:xfrm flipH="1">
            <a:off x="3187672" y="3544263"/>
            <a:ext cx="16020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IMAGE SEARCH</a:t>
            </a:r>
            <a:endParaRPr sz="2000" dirty="0"/>
          </a:p>
        </p:txBody>
      </p:sp>
      <p:pic>
        <p:nvPicPr>
          <p:cNvPr id="196" name="Google Shape;196;p35"/>
          <p:cNvPicPr preferRelativeResize="0"/>
          <p:nvPr/>
        </p:nvPicPr>
        <p:blipFill rotWithShape="1">
          <a:blip r:embed="rId3">
            <a:alphaModFix/>
          </a:blip>
          <a:srcRect t="7911" b="7920"/>
          <a:stretch/>
        </p:blipFill>
        <p:spPr>
          <a:xfrm>
            <a:off x="1239551" y="3120959"/>
            <a:ext cx="1139822" cy="1148654"/>
          </a:xfrm>
          <a:prstGeom prst="rect">
            <a:avLst/>
          </a:prstGeom>
          <a:noFill/>
          <a:ln>
            <a:noFill/>
          </a:ln>
        </p:spPr>
      </p:pic>
      <p:pic>
        <p:nvPicPr>
          <p:cNvPr id="197" name="Google Shape;197;p35"/>
          <p:cNvPicPr preferRelativeResize="0"/>
          <p:nvPr/>
        </p:nvPicPr>
        <p:blipFill rotWithShape="1">
          <a:blip r:embed="rId5">
            <a:alphaModFix/>
          </a:blip>
          <a:srcRect t="6822" b="6822"/>
          <a:stretch/>
        </p:blipFill>
        <p:spPr>
          <a:xfrm>
            <a:off x="2011330" y="3107659"/>
            <a:ext cx="1087326" cy="11796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7" name="Google Shape;207;p36"/>
          <p:cNvSpPr txBox="1">
            <a:spLocks noGrp="1"/>
          </p:cNvSpPr>
          <p:nvPr>
            <p:ph type="subTitle" idx="1"/>
          </p:nvPr>
        </p:nvSpPr>
        <p:spPr>
          <a:xfrm flipH="1">
            <a:off x="3989675" y="1700925"/>
            <a:ext cx="3382800" cy="133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 </a:t>
            </a:r>
            <a:r>
              <a:rPr lang="en-IN" dirty="0" err="1"/>
              <a:t>Twitty</a:t>
            </a:r>
            <a:endParaRPr lang="en-IN" dirty="0"/>
          </a:p>
          <a:p>
            <a:pPr marL="0" lvl="0" indent="0" algn="l" rtl="0">
              <a:spcBef>
                <a:spcPts val="0"/>
              </a:spcBef>
              <a:spcAft>
                <a:spcPts val="0"/>
              </a:spcAft>
              <a:buNone/>
            </a:pPr>
            <a:r>
              <a:rPr lang="en-IN" dirty="0"/>
              <a:t>Sherlock</a:t>
            </a:r>
          </a:p>
          <a:p>
            <a:pPr marL="0" lvl="0" indent="0" algn="l" rtl="0">
              <a:spcBef>
                <a:spcPts val="0"/>
              </a:spcBef>
              <a:spcAft>
                <a:spcPts val="0"/>
              </a:spcAft>
              <a:buNone/>
            </a:pPr>
            <a:r>
              <a:rPr lang="en-IN" dirty="0"/>
              <a:t>Visual studio</a:t>
            </a:r>
          </a:p>
          <a:p>
            <a:pPr marL="0" lvl="0" indent="0" algn="l" rtl="0">
              <a:spcBef>
                <a:spcPts val="0"/>
              </a:spcBef>
              <a:spcAft>
                <a:spcPts val="0"/>
              </a:spcAft>
              <a:buNone/>
            </a:pPr>
            <a:r>
              <a:rPr lang="en-IN" dirty="0"/>
              <a:t>Notepad++</a:t>
            </a:r>
          </a:p>
          <a:p>
            <a:pPr marL="0" lvl="0" indent="0" algn="l" rtl="0">
              <a:spcBef>
                <a:spcPts val="0"/>
              </a:spcBef>
              <a:spcAft>
                <a:spcPts val="0"/>
              </a:spcAft>
              <a:buNone/>
            </a:pPr>
            <a:endParaRPr lang="en-IN" dirty="0"/>
          </a:p>
        </p:txBody>
      </p:sp>
      <p:pic>
        <p:nvPicPr>
          <p:cNvPr id="208" name="Google Shape;208;p36"/>
          <p:cNvPicPr preferRelativeResize="0"/>
          <p:nvPr/>
        </p:nvPicPr>
        <p:blipFill>
          <a:blip r:embed="rId3">
            <a:alphaModFix/>
          </a:blip>
          <a:stretch>
            <a:fillRect/>
          </a:stretch>
        </p:blipFill>
        <p:spPr>
          <a:xfrm rot="10800000">
            <a:off x="909200" y="833163"/>
            <a:ext cx="2660025" cy="3477174"/>
          </a:xfrm>
          <a:prstGeom prst="rect">
            <a:avLst/>
          </a:prstGeom>
          <a:noFill/>
          <a:ln>
            <a:noFill/>
          </a:ln>
        </p:spPr>
      </p:pic>
      <p:pic>
        <p:nvPicPr>
          <p:cNvPr id="209" name="Google Shape;209;p36"/>
          <p:cNvPicPr preferRelativeResize="0"/>
          <p:nvPr/>
        </p:nvPicPr>
        <p:blipFill>
          <a:blip r:embed="rId4">
            <a:alphaModFix/>
          </a:blip>
          <a:stretch>
            <a:fillRect/>
          </a:stretch>
        </p:blipFill>
        <p:spPr>
          <a:xfrm rot="-4441753">
            <a:off x="5219850" y="-274525"/>
            <a:ext cx="663801" cy="527550"/>
          </a:xfrm>
          <a:prstGeom prst="rect">
            <a:avLst/>
          </a:prstGeom>
          <a:noFill/>
          <a:ln>
            <a:noFill/>
          </a:ln>
        </p:spPr>
      </p:pic>
      <p:pic>
        <p:nvPicPr>
          <p:cNvPr id="210" name="Google Shape;210;p36"/>
          <p:cNvPicPr preferRelativeResize="0"/>
          <p:nvPr/>
        </p:nvPicPr>
        <p:blipFill>
          <a:blip r:embed="rId5">
            <a:alphaModFix/>
          </a:blip>
          <a:stretch>
            <a:fillRect/>
          </a:stretch>
        </p:blipFill>
        <p:spPr>
          <a:xfrm rot="2250125">
            <a:off x="6240395" y="4488548"/>
            <a:ext cx="885661" cy="884228"/>
          </a:xfrm>
          <a:prstGeom prst="rect">
            <a:avLst/>
          </a:prstGeom>
          <a:noFill/>
          <a:ln>
            <a:noFill/>
          </a:ln>
        </p:spPr>
      </p:pic>
      <p:pic>
        <p:nvPicPr>
          <p:cNvPr id="211" name="Google Shape;211;p36"/>
          <p:cNvPicPr preferRelativeResize="0"/>
          <p:nvPr/>
        </p:nvPicPr>
        <p:blipFill>
          <a:blip r:embed="rId6">
            <a:alphaModFix/>
          </a:blip>
          <a:stretch>
            <a:fillRect/>
          </a:stretch>
        </p:blipFill>
        <p:spPr>
          <a:xfrm rot="8487265">
            <a:off x="8666629" y="794325"/>
            <a:ext cx="893400" cy="705050"/>
          </a:xfrm>
          <a:prstGeom prst="rect">
            <a:avLst/>
          </a:prstGeom>
          <a:noFill/>
          <a:ln>
            <a:noFill/>
          </a:ln>
        </p:spPr>
      </p:pic>
      <p:pic>
        <p:nvPicPr>
          <p:cNvPr id="212" name="Google Shape;212;p36"/>
          <p:cNvPicPr preferRelativeResize="0"/>
          <p:nvPr/>
        </p:nvPicPr>
        <p:blipFill>
          <a:blip r:embed="rId7">
            <a:alphaModFix/>
          </a:blip>
          <a:stretch>
            <a:fillRect/>
          </a:stretch>
        </p:blipFill>
        <p:spPr>
          <a:xfrm rot="919429">
            <a:off x="7568900" y="2838832"/>
            <a:ext cx="855107" cy="853726"/>
          </a:xfrm>
          <a:prstGeom prst="rect">
            <a:avLst/>
          </a:prstGeom>
          <a:noFill/>
          <a:ln>
            <a:noFill/>
          </a:ln>
        </p:spPr>
      </p:pic>
      <p:sp>
        <p:nvSpPr>
          <p:cNvPr id="2" name="Rectangle 1">
            <a:extLst>
              <a:ext uri="{FF2B5EF4-FFF2-40B4-BE49-F238E27FC236}">
                <a16:creationId xmlns:a16="http://schemas.microsoft.com/office/drawing/2014/main" id="{DABD82F1-F825-44DB-9A37-E8466833BDEF}"/>
              </a:ext>
            </a:extLst>
          </p:cNvPr>
          <p:cNvSpPr/>
          <p:nvPr/>
        </p:nvSpPr>
        <p:spPr>
          <a:xfrm>
            <a:off x="3007681" y="1106587"/>
            <a:ext cx="2286203" cy="461665"/>
          </a:xfrm>
          <a:prstGeom prst="rect">
            <a:avLst/>
          </a:prstGeom>
        </p:spPr>
        <p:txBody>
          <a:bodyPr wrap="none">
            <a:spAutoFit/>
          </a:bodyPr>
          <a:lstStyle/>
          <a:p>
            <a:pPr lvl="0"/>
            <a:r>
              <a:rPr lang="en-IN" sz="2400" b="1" dirty="0">
                <a:solidFill>
                  <a:srgbClr val="FF0000"/>
                </a:solidFill>
              </a:rPr>
              <a:t>TOOLS USED:</a:t>
            </a:r>
            <a:endParaRPr lang="en-IN"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2584"/>
        <p:cNvGrpSpPr/>
        <p:nvPr/>
      </p:nvGrpSpPr>
      <p:grpSpPr>
        <a:xfrm>
          <a:off x="0" y="0"/>
          <a:ext cx="0" cy="0"/>
          <a:chOff x="0" y="0"/>
          <a:chExt cx="0" cy="0"/>
        </a:xfrm>
      </p:grpSpPr>
      <p:sp>
        <p:nvSpPr>
          <p:cNvPr id="12585" name="Google Shape;12585;p82"/>
          <p:cNvSpPr txBox="1">
            <a:spLocks noGrp="1"/>
          </p:cNvSpPr>
          <p:nvPr>
            <p:ph type="title" idx="4294967295"/>
          </p:nvPr>
        </p:nvSpPr>
        <p:spPr>
          <a:xfrm>
            <a:off x="88385" y="6985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dirty="0">
                <a:latin typeface="+mn-lt"/>
                <a:ea typeface="Arial"/>
                <a:cs typeface="Arial"/>
                <a:sym typeface="Arial"/>
              </a:rPr>
              <a:t>OUTPUT DEMO:</a:t>
            </a:r>
            <a:br>
              <a:rPr lang="en" dirty="0">
                <a:latin typeface="+mn-lt"/>
                <a:ea typeface="Arial"/>
                <a:cs typeface="Arial"/>
                <a:sym typeface="Arial"/>
              </a:rPr>
            </a:br>
            <a:endParaRPr dirty="0">
              <a:solidFill>
                <a:srgbClr val="FFFFFF"/>
              </a:solidFill>
              <a:latin typeface="+mn-lt"/>
              <a:ea typeface="Arial"/>
              <a:cs typeface="Arial"/>
              <a:sym typeface="Arial"/>
            </a:endParaRPr>
          </a:p>
        </p:txBody>
      </p:sp>
      <p:pic>
        <p:nvPicPr>
          <p:cNvPr id="4" name="Picture 3">
            <a:extLst>
              <a:ext uri="{FF2B5EF4-FFF2-40B4-BE49-F238E27FC236}">
                <a16:creationId xmlns:a16="http://schemas.microsoft.com/office/drawing/2014/main" id="{4D9D5D1A-6D90-4E3C-831D-37B0E1004934}"/>
              </a:ext>
            </a:extLst>
          </p:cNvPr>
          <p:cNvPicPr>
            <a:picLocks noChangeAspect="1"/>
          </p:cNvPicPr>
          <p:nvPr/>
        </p:nvPicPr>
        <p:blipFill>
          <a:blip r:embed="rId3"/>
          <a:stretch>
            <a:fillRect/>
          </a:stretch>
        </p:blipFill>
        <p:spPr>
          <a:xfrm>
            <a:off x="269358" y="907313"/>
            <a:ext cx="8222512" cy="350874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2584"/>
        <p:cNvGrpSpPr/>
        <p:nvPr/>
      </p:nvGrpSpPr>
      <p:grpSpPr>
        <a:xfrm>
          <a:off x="0" y="0"/>
          <a:ext cx="0" cy="0"/>
          <a:chOff x="0" y="0"/>
          <a:chExt cx="0" cy="0"/>
        </a:xfrm>
      </p:grpSpPr>
      <p:sp>
        <p:nvSpPr>
          <p:cNvPr id="12585" name="Google Shape;12585;p82"/>
          <p:cNvSpPr txBox="1">
            <a:spLocks noGrp="1"/>
          </p:cNvSpPr>
          <p:nvPr>
            <p:ph type="title" idx="4294967295"/>
          </p:nvPr>
        </p:nvSpPr>
        <p:spPr>
          <a:xfrm>
            <a:off x="88385" y="6985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dirty="0">
                <a:latin typeface="+mn-lt"/>
                <a:ea typeface="Arial"/>
                <a:cs typeface="Arial"/>
                <a:sym typeface="Arial"/>
              </a:rPr>
              <a:t>OUTPUT DEMO:</a:t>
            </a:r>
            <a:br>
              <a:rPr lang="en" dirty="0">
                <a:latin typeface="+mn-lt"/>
                <a:ea typeface="Arial"/>
                <a:cs typeface="Arial"/>
                <a:sym typeface="Arial"/>
              </a:rPr>
            </a:br>
            <a:r>
              <a:rPr lang="en" dirty="0">
                <a:latin typeface="+mn-lt"/>
                <a:ea typeface="Arial"/>
                <a:cs typeface="Arial"/>
                <a:sym typeface="Arial"/>
              </a:rPr>
              <a:t>-</a:t>
            </a:r>
            <a:r>
              <a:rPr lang="en-IN" dirty="0">
                <a:latin typeface="+mn-lt"/>
                <a:ea typeface="Arial"/>
                <a:cs typeface="Arial"/>
                <a:sym typeface="Arial"/>
              </a:rPr>
              <a:t>search by name</a:t>
            </a:r>
            <a:br>
              <a:rPr lang="en-IN" dirty="0">
                <a:latin typeface="+mn-lt"/>
                <a:ea typeface="Arial"/>
                <a:cs typeface="Arial"/>
                <a:sym typeface="Arial"/>
              </a:rPr>
            </a:br>
            <a:r>
              <a:rPr lang="en-IN" dirty="0">
                <a:latin typeface="+mn-lt"/>
                <a:ea typeface="Arial"/>
                <a:cs typeface="Arial"/>
                <a:sym typeface="Arial"/>
              </a:rPr>
              <a:t>o/</a:t>
            </a:r>
            <a:r>
              <a:rPr lang="en-IN" dirty="0" err="1">
                <a:latin typeface="+mn-lt"/>
                <a:ea typeface="Arial"/>
                <a:cs typeface="Arial"/>
                <a:sym typeface="Arial"/>
              </a:rPr>
              <a:t>p:got</a:t>
            </a:r>
            <a:r>
              <a:rPr lang="en-IN" dirty="0">
                <a:latin typeface="+mn-lt"/>
                <a:ea typeface="Arial"/>
                <a:cs typeface="Arial"/>
                <a:sym typeface="Arial"/>
              </a:rPr>
              <a:t> educational details of </a:t>
            </a:r>
            <a:r>
              <a:rPr lang="en-IN">
                <a:latin typeface="+mn-lt"/>
                <a:ea typeface="Arial"/>
                <a:cs typeface="Arial"/>
                <a:sym typeface="Arial"/>
              </a:rPr>
              <a:t>the user</a:t>
            </a:r>
            <a:br>
              <a:rPr lang="en-IN" dirty="0">
                <a:latin typeface="+mn-lt"/>
                <a:ea typeface="Arial"/>
                <a:cs typeface="Arial"/>
                <a:sym typeface="Arial"/>
              </a:rPr>
            </a:br>
            <a:br>
              <a:rPr lang="en" dirty="0">
                <a:latin typeface="+mn-lt"/>
                <a:ea typeface="Arial"/>
                <a:cs typeface="Arial"/>
                <a:sym typeface="Arial"/>
              </a:rPr>
            </a:br>
            <a:endParaRPr dirty="0">
              <a:solidFill>
                <a:srgbClr val="FFFFFF"/>
              </a:solidFill>
              <a:latin typeface="+mn-lt"/>
              <a:ea typeface="Arial"/>
              <a:cs typeface="Arial"/>
              <a:sym typeface="Arial"/>
            </a:endParaRPr>
          </a:p>
        </p:txBody>
      </p:sp>
      <p:pic>
        <p:nvPicPr>
          <p:cNvPr id="5" name="Picture 4">
            <a:extLst>
              <a:ext uri="{FF2B5EF4-FFF2-40B4-BE49-F238E27FC236}">
                <a16:creationId xmlns:a16="http://schemas.microsoft.com/office/drawing/2014/main" id="{F507D705-8E54-46B6-8607-3B4676421A97}"/>
              </a:ext>
            </a:extLst>
          </p:cNvPr>
          <p:cNvPicPr>
            <a:picLocks noChangeAspect="1"/>
          </p:cNvPicPr>
          <p:nvPr/>
        </p:nvPicPr>
        <p:blipFill rotWithShape="1">
          <a:blip r:embed="rId3"/>
          <a:srcRect l="16900" t="-6319" r="13177" b="44480"/>
          <a:stretch/>
        </p:blipFill>
        <p:spPr>
          <a:xfrm>
            <a:off x="1701209" y="1793358"/>
            <a:ext cx="6393712" cy="2913321"/>
          </a:xfrm>
          <a:prstGeom prst="rect">
            <a:avLst/>
          </a:prstGeom>
        </p:spPr>
      </p:pic>
    </p:spTree>
    <p:extLst>
      <p:ext uri="{BB962C8B-B14F-4D97-AF65-F5344CB8AC3E}">
        <p14:creationId xmlns:p14="http://schemas.microsoft.com/office/powerpoint/2010/main" val="80478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2584"/>
        <p:cNvGrpSpPr/>
        <p:nvPr/>
      </p:nvGrpSpPr>
      <p:grpSpPr>
        <a:xfrm>
          <a:off x="0" y="0"/>
          <a:ext cx="0" cy="0"/>
          <a:chOff x="0" y="0"/>
          <a:chExt cx="0" cy="0"/>
        </a:xfrm>
      </p:grpSpPr>
      <p:sp>
        <p:nvSpPr>
          <p:cNvPr id="12585" name="Google Shape;12585;p82"/>
          <p:cNvSpPr txBox="1">
            <a:spLocks noGrp="1"/>
          </p:cNvSpPr>
          <p:nvPr>
            <p:ph type="title" idx="4294967295"/>
          </p:nvPr>
        </p:nvSpPr>
        <p:spPr>
          <a:xfrm>
            <a:off x="88385" y="6985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dirty="0">
                <a:latin typeface="+mn-lt"/>
                <a:ea typeface="Arial"/>
                <a:cs typeface="Arial"/>
                <a:sym typeface="Arial"/>
              </a:rPr>
              <a:t>OUTPUT DEMO:</a:t>
            </a:r>
            <a:br>
              <a:rPr lang="en" dirty="0">
                <a:latin typeface="+mn-lt"/>
                <a:ea typeface="Arial"/>
                <a:cs typeface="Arial"/>
                <a:sym typeface="Arial"/>
              </a:rPr>
            </a:br>
            <a:r>
              <a:rPr lang="en" dirty="0">
                <a:latin typeface="+mn-lt"/>
                <a:ea typeface="Arial"/>
                <a:cs typeface="Arial"/>
                <a:sym typeface="Arial"/>
              </a:rPr>
              <a:t>-</a:t>
            </a:r>
            <a:r>
              <a:rPr lang="en-IN" dirty="0">
                <a:latin typeface="+mn-lt"/>
                <a:ea typeface="Arial"/>
                <a:cs typeface="Arial"/>
                <a:sym typeface="Arial"/>
              </a:rPr>
              <a:t>search by name</a:t>
            </a:r>
            <a:br>
              <a:rPr lang="en-IN" dirty="0">
                <a:latin typeface="+mn-lt"/>
                <a:ea typeface="Arial"/>
                <a:cs typeface="Arial"/>
                <a:sym typeface="Arial"/>
              </a:rPr>
            </a:br>
            <a:r>
              <a:rPr lang="en-IN" dirty="0">
                <a:latin typeface="+mn-lt"/>
                <a:ea typeface="Arial"/>
                <a:cs typeface="Arial"/>
                <a:sym typeface="Arial"/>
              </a:rPr>
              <a:t>o/</a:t>
            </a:r>
            <a:r>
              <a:rPr lang="en-IN" dirty="0" err="1">
                <a:latin typeface="+mn-lt"/>
                <a:ea typeface="Arial"/>
                <a:cs typeface="Arial"/>
                <a:sym typeface="Arial"/>
              </a:rPr>
              <a:t>p:got</a:t>
            </a:r>
            <a:r>
              <a:rPr lang="en-IN" dirty="0">
                <a:latin typeface="+mn-lt"/>
                <a:ea typeface="Arial"/>
                <a:cs typeface="Arial"/>
                <a:sym typeface="Arial"/>
              </a:rPr>
              <a:t> the user accounts</a:t>
            </a:r>
            <a:br>
              <a:rPr lang="en-IN" dirty="0">
                <a:latin typeface="+mn-lt"/>
                <a:ea typeface="Arial"/>
                <a:cs typeface="Arial"/>
                <a:sym typeface="Arial"/>
              </a:rPr>
            </a:br>
            <a:br>
              <a:rPr lang="en" dirty="0">
                <a:latin typeface="+mn-lt"/>
                <a:ea typeface="Arial"/>
                <a:cs typeface="Arial"/>
                <a:sym typeface="Arial"/>
              </a:rPr>
            </a:br>
            <a:endParaRPr dirty="0">
              <a:solidFill>
                <a:srgbClr val="FFFFFF"/>
              </a:solidFill>
              <a:latin typeface="+mn-lt"/>
              <a:ea typeface="Arial"/>
              <a:cs typeface="Arial"/>
              <a:sym typeface="Arial"/>
            </a:endParaRPr>
          </a:p>
        </p:txBody>
      </p:sp>
      <p:pic>
        <p:nvPicPr>
          <p:cNvPr id="3" name="Picture 2">
            <a:extLst>
              <a:ext uri="{FF2B5EF4-FFF2-40B4-BE49-F238E27FC236}">
                <a16:creationId xmlns:a16="http://schemas.microsoft.com/office/drawing/2014/main" id="{C6061B7B-E1A0-48CD-A112-70C87A621781}"/>
              </a:ext>
            </a:extLst>
          </p:cNvPr>
          <p:cNvPicPr>
            <a:picLocks noChangeAspect="1"/>
          </p:cNvPicPr>
          <p:nvPr/>
        </p:nvPicPr>
        <p:blipFill>
          <a:blip r:embed="rId3"/>
          <a:stretch>
            <a:fillRect/>
          </a:stretch>
        </p:blipFill>
        <p:spPr>
          <a:xfrm>
            <a:off x="552893" y="1389320"/>
            <a:ext cx="6896986" cy="3449158"/>
          </a:xfrm>
          <a:prstGeom prst="rect">
            <a:avLst/>
          </a:prstGeom>
        </p:spPr>
      </p:pic>
    </p:spTree>
    <p:extLst>
      <p:ext uri="{BB962C8B-B14F-4D97-AF65-F5344CB8AC3E}">
        <p14:creationId xmlns:p14="http://schemas.microsoft.com/office/powerpoint/2010/main" val="1041250182"/>
      </p:ext>
    </p:extLst>
  </p:cSld>
  <p:clrMapOvr>
    <a:masterClrMapping/>
  </p:clrMapOvr>
</p:sld>
</file>

<file path=ppt/theme/theme1.xml><?xml version="1.0" encoding="utf-8"?>
<a:theme xmlns:a="http://schemas.openxmlformats.org/drawingml/2006/main" name="Neon Cyber Monday by Slidesgo">
  <a:themeElements>
    <a:clrScheme name="Simple Light">
      <a:dk1>
        <a:srgbClr val="000000"/>
      </a:dk1>
      <a:lt1>
        <a:srgbClr val="FFFFFF"/>
      </a:lt1>
      <a:dk2>
        <a:srgbClr val="595959"/>
      </a:dk2>
      <a:lt2>
        <a:srgbClr val="EEEEEE"/>
      </a:lt2>
      <a:accent1>
        <a:srgbClr val="30FCF1"/>
      </a:accent1>
      <a:accent2>
        <a:srgbClr val="F73CAB"/>
      </a:accent2>
      <a:accent3>
        <a:srgbClr val="1E1E1E"/>
      </a:accent3>
      <a:accent4>
        <a:srgbClr val="2ED9FF"/>
      </a:accent4>
      <a:accent5>
        <a:srgbClr val="FFE2F7"/>
      </a:accent5>
      <a:accent6>
        <a:srgbClr val="FFFFFF"/>
      </a:accent6>
      <a:hlink>
        <a:srgbClr val="FF92E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392</TotalTime>
  <Words>271</Words>
  <Application>Microsoft Office PowerPoint</Application>
  <PresentationFormat>On-screen Show (16:9)</PresentationFormat>
  <Paragraphs>53</Paragraphs>
  <Slides>10</Slides>
  <Notes>10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10</vt:i4>
      </vt:variant>
    </vt:vector>
  </HeadingPairs>
  <TitlesOfParts>
    <vt:vector size="20" baseType="lpstr">
      <vt:lpstr>Nunito Light</vt:lpstr>
      <vt:lpstr>Arial</vt:lpstr>
      <vt:lpstr>Righteous</vt:lpstr>
      <vt:lpstr>Work Sans Light</vt:lpstr>
      <vt:lpstr>Proxima Nova Semibold</vt:lpstr>
      <vt:lpstr>Fira Sans Extra Condensed Medium</vt:lpstr>
      <vt:lpstr>Varela Round</vt:lpstr>
      <vt:lpstr>Proxima Nova</vt:lpstr>
      <vt:lpstr>Neon Cyber Monday by Slidesgo</vt:lpstr>
      <vt:lpstr>Slidesgo Final Pages</vt:lpstr>
      <vt:lpstr>Code for Police  Code for India</vt:lpstr>
      <vt:lpstr>OSINT:</vt:lpstr>
      <vt:lpstr>PowerPoint Presentation</vt:lpstr>
      <vt:lpstr>OSINT:</vt:lpstr>
      <vt:lpstr>PROBLEM STATEMENT: Develop an application to find person /people details based on image and name search. </vt:lpstr>
      <vt:lpstr>PowerPoint Presentation</vt:lpstr>
      <vt:lpstr>OUTPUT DEMO: </vt:lpstr>
      <vt:lpstr>OUTPUT DEMO: -search by name o/p:got educational details of the user  </vt:lpstr>
      <vt:lpstr>OUTPUT DEMO: -search by name o/p:got the user accounts  </vt:lpstr>
      <vt:lpstr>OUTPUT DEMO: -search by name o/p:can directly get access to the user accounts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for Police  Code for India</dc:title>
  <cp:lastModifiedBy>mohammed masiullah</cp:lastModifiedBy>
  <cp:revision>25</cp:revision>
  <dcterms:modified xsi:type="dcterms:W3CDTF">2019-11-17T10:09:58Z</dcterms:modified>
</cp:coreProperties>
</file>