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61DE5-A7C0-AA19-2BA1-3F9BA5FDBE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DIGITAL PORTFOLIO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1473F-B6B2-118F-1E23-3BE704B46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2100" y="3775208"/>
            <a:ext cx="9070848" cy="1705312"/>
          </a:xfrm>
        </p:spPr>
        <p:txBody>
          <a:bodyPr>
            <a:normAutofit lnSpcReduction="10000"/>
          </a:bodyPr>
          <a:lstStyle/>
          <a:p>
            <a:r>
              <a:rPr lang="en-IN" b="1"/>
              <a:t>COLLAGE NAME: MERIT HAJI ISMAIL SAHIB ARTS AND SCIENCE </a:t>
            </a:r>
          </a:p>
          <a:p>
            <a:r>
              <a:rPr lang="en-IN" b="1"/>
              <a:t>
COLLEGE PERNAMBUT </a:t>
            </a:r>
          </a:p>
          <a:p>
            <a:r>
              <a:rPr lang="en-IN" b="1"/>
              <a:t>
TIRUVALLUR UNIVERSITY </a:t>
            </a:r>
          </a:p>
          <a:p>
            <a:r>
              <a:rPr lang="en-IN" b="1"/>
              <a:t>
NAME: MOHAMMED MAZHAR I.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053311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E0C77-E20C-04B7-0EBB-72571814D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PROJECT OVERVIEW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BD100-9945-BCD4-C8A4-F658EE27D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/>
              <a:t>• OBJECTIVE:</a:t>
            </a:r>
          </a:p>
          <a:p>
            <a:r>
              <a:rPr lang="en-IN"/>
              <a:t>
• BRIEFLY STATE WHAT THE PROJECT AIMS TO ACHIEVE.</a:t>
            </a:r>
          </a:p>
          <a:p>
            <a:r>
              <a:rPr lang="en-IN"/>
              <a:t>
•</a:t>
            </a:r>
          </a:p>
          <a:p>
            <a:r>
              <a:rPr lang="en-IN"/>
              <a:t>
• BACKGROUND / PROBLEM STATEMENT:</a:t>
            </a:r>
          </a:p>
          <a:p>
            <a:r>
              <a:rPr lang="en-IN"/>
              <a:t>
• EXPLAIN WHY THIS PROJECT IS BEING UNDERTAKEN (THE NEED, ISSUE, OR OPPORTUNITY).</a:t>
            </a:r>
          </a:p>
          <a:p>
            <a:r>
              <a:rPr lang="en-IN"/>
              <a:t>
•</a:t>
            </a:r>
          </a:p>
          <a:p>
            <a:r>
              <a:rPr lang="en-IN"/>
              <a:t>
• SCOPE:</a:t>
            </a:r>
          </a:p>
          <a:p>
            <a:r>
              <a:rPr lang="en-IN"/>
              <a:t>
• DEFINE WHAT IS INCLUDED IN THE PROJECT (AND SOMETIMES WHAT IS EXCLUDED).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79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5AD46-4F9C-FA78-5C9A-5F4F730A1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PROBLEM STATEMENT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E4AAD-E24F-5C89-DE8D-3E51B29DF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IN"/>
              <a:t>• BACKGROUND:</a:t>
            </a:r>
          </a:p>
          <a:p>
            <a:r>
              <a:rPr lang="en-IN"/>
              <a:t>
• OUR ORGANIZATION RELIES ON MANUAL DATA ENTRY TO PROCESS CUSTOMER ORDERS.</a:t>
            </a:r>
          </a:p>
          <a:p>
            <a:r>
              <a:rPr lang="en-IN"/>
              <a:t>
• PROBLEM:</a:t>
            </a:r>
          </a:p>
          <a:p>
            <a:r>
              <a:rPr lang="en-IN"/>
              <a:t>
• MANUAL ENTRY IS SLOW AND ERROR-PRONE, CAUSING DELAYS IN FULFILLING ORDERS.</a:t>
            </a:r>
          </a:p>
          <a:p>
            <a:r>
              <a:rPr lang="en-IN"/>
              <a:t>
• IMPACT:</a:t>
            </a:r>
          </a:p>
          <a:p>
            <a:r>
              <a:rPr lang="en-IN"/>
              <a:t>
• CUSTOMERS FACE LONGER WAIT TIMES, ERRORS REDUCE SATISFACTION, AND THE COMPANY LOSES POTENTIAL </a:t>
            </a:r>
          </a:p>
          <a:p>
            <a:r>
              <a:rPr lang="en-IN"/>
              <a:t>
REVENUE.</a:t>
            </a:r>
          </a:p>
          <a:p>
            <a:r>
              <a:rPr lang="en-IN"/>
              <a:t>
• EVIDENCE:</a:t>
            </a:r>
          </a:p>
          <a:p>
            <a:r>
              <a:rPr lang="en-IN"/>
              <a:t>
• RECENT REPORTS SHOW A 15% ERROR RATE AND AVERAGE PROCESSING DELAYS OF 48 HOURS.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18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0B7B3-0338-7480-FB99-D932F6360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WHO ARE THE END USERS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84179-F6C0-57D6-228D-818CBDCBA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/>
              <a:t>• EDUCATION PROJECT: STUDENTS (END USERS), TEACHERS (SOMETIMES ALSO END USERS).</a:t>
            </a:r>
          </a:p>
          <a:p>
            <a:r>
              <a:rPr lang="en-IN"/>
              <a:t>
• HEALTHCARE PROJECT: PATIENTS (END USERS), DOCTORS/NURSES (IF THEY USE THE SYSTEM).</a:t>
            </a:r>
          </a:p>
          <a:p>
            <a:r>
              <a:rPr lang="en-IN"/>
              <a:t>
• IT SOFTWARE PROJECT: EMPLOYEES OR CUSTOMERS WHO LOG IN AND USE THE SYSTEM.</a:t>
            </a:r>
          </a:p>
          <a:p>
            <a:r>
              <a:rPr lang="en-IN"/>
              <a:t>
• CONSTRUCTION PROJECT (E.G., HOUSING): RESIDENTS WHO WILL LIVE IN THE BUILDINGS.</a:t>
            </a:r>
          </a:p>
          <a:p>
            <a:r>
              <a:rPr lang="en-IN"/>
              <a:t>
• E-COMMERCE PROJECT: SHOPPERS BUYING PRODUCTS ONLINE.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40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62EAE-16E9-51DE-A094-E183CFD85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THEAMS AND TECHNIQUES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01AD9-6E15-7791-DD12-0C037CDEF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IN"/>
              <a:t>• 1. THEMES</a:t>
            </a:r>
          </a:p>
          <a:p>
            <a:r>
              <a:rPr lang="en-IN"/>
              <a:t>
• BROAD FOCUS AREAS OR GUIDING IDEAS THAT SHAPE YOUR PROJECT. THEY REFLECT THE </a:t>
            </a:r>
          </a:p>
          <a:p>
            <a:r>
              <a:rPr lang="en-IN"/>
              <a:t>
MAIN PRIORITIES OR BIG PICTURE GOALS.</a:t>
            </a:r>
          </a:p>
          <a:p>
            <a:r>
              <a:rPr lang="en-IN"/>
              <a:t>
• EXAMPLES OF PROJECT THEMES:</a:t>
            </a:r>
          </a:p>
          <a:p>
            <a:r>
              <a:rPr lang="en-IN"/>
              <a:t>
• SUSTAINABILITY (ECO-FRIENDLY METHODS, REDUCING WASTE)</a:t>
            </a:r>
          </a:p>
          <a:p>
            <a:r>
              <a:rPr lang="en-IN"/>
              <a:t>
• 2. TECHNIQUES</a:t>
            </a:r>
          </a:p>
          <a:p>
            <a:r>
              <a:rPr lang="en-IN"/>
              <a:t>
• SPECIFIC METHODS, TOOLS, OR APPROACHES USED TO CARRY OUT THE PROJECT AND </a:t>
            </a:r>
          </a:p>
          <a:p>
            <a:r>
              <a:rPr lang="en-IN"/>
              <a:t>
ACHIEVE ITS GOALS.</a:t>
            </a:r>
          </a:p>
          <a:p>
            <a:r>
              <a:rPr lang="en-IN"/>
              <a:t>
• EXAMPLES OF TECHNIQUES:</a:t>
            </a:r>
          </a:p>
          <a:p>
            <a:r>
              <a:rPr lang="en-IN"/>
              <a:t>
• BRAINSTORMING / MIND MAPPING (IDEA GENERATION)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35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A4268-26AF-324F-9C2A-C44093E26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PORTFOLIO DESIGN AND LAYOUT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54835-881B-68AC-E626-F7DCBAC70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/>
              <a:t>1. “THE PORTFOLIO HAS BEEN DESIGNED WITH A CLEAN AND STRUCTURED LAYOUT THAT </a:t>
            </a:r>
          </a:p>
          <a:p>
            <a:r>
              <a:rPr lang="en-IN"/>
              <a:t>
EMPHASIZES CLARITY, USABILITY, AND VISUAL BALANCE.”</a:t>
            </a:r>
          </a:p>
          <a:p>
            <a:r>
              <a:rPr lang="en-IN"/>
              <a:t>
2. “A GRID-BASED DESIGN APPROACH HAS BEEN ADOPTED TO ENSURE CONSISTENCY ACROSS </a:t>
            </a:r>
          </a:p>
          <a:p>
            <a:r>
              <a:rPr lang="en-IN"/>
              <a:t>
SECTIONS, MAKING THE PORTFOLIO EASY TO NAVIGATE AND VISUALLY APPEALING.”</a:t>
            </a:r>
          </a:p>
          <a:p>
            <a:r>
              <a:rPr lang="en-IN"/>
              <a:t>
3. “MINIMALISM AND SIMPLICITY WERE CHOSEN AS THE CORE DESIGN PRINCIPLES, ALLOWING </a:t>
            </a:r>
          </a:p>
          <a:p>
            <a:r>
              <a:rPr lang="en-IN"/>
              <a:t>
THE CONTENT AND PROJECTS TO STAND OUT WITHOUT UNNECESSARY DISTRACTIONS.”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07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120E9-7BA2-1BF1-DFB1-B409E5706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FEATURES AND FUNCTIONALITY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68332-2889-D01D-0C77-D0A1C1BDE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/>
              <a:t>1. CLEAN AND STRUCTURED LAYOU:</a:t>
            </a:r>
          </a:p>
          <a:p>
            <a:r>
              <a:rPr lang="en-IN"/>
              <a:t>
ORGANIZED SECTIONS SUCH AS HOME, ABOUT ME, PROJECTS, RESUME, AND CONTACT.</a:t>
            </a:r>
          </a:p>
          <a:p>
            <a:r>
              <a:rPr lang="en-IN"/>
              <a:t>
2. RESPONSIVE DESIGN:</a:t>
            </a:r>
          </a:p>
          <a:p>
            <a:r>
              <a:rPr lang="en-IN"/>
              <a:t>
ADJUSTS AUTOMATICALLY TO DIFFERENT SCREEN SIZES (DESKTOP, TABLET, MOBILE).</a:t>
            </a:r>
          </a:p>
          <a:p>
            <a:r>
              <a:rPr lang="en-IN"/>
              <a:t>
3. NAVIGATION MEN:</a:t>
            </a:r>
          </a:p>
          <a:p>
            <a:r>
              <a:rPr lang="en-IN"/>
              <a:t>
EASY-TO-USE HEADER OR SIDEBAR FOR QUICK ACCESS TO DIFFERENT SECTIONS.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096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555F9-0AC0-F236-30B1-7651DE3CC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RESULTS AND SCREENSHOT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7F229-1735-3497-8B58-0A9E0B7AB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Crafted with clean code and creativity , this project is made with love to be user – friendly, fast, and scalable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0271DD-76BC-21F1-5F5C-BFF379123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488495">
            <a:off x="8565002" y="3170566"/>
            <a:ext cx="2180243" cy="273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102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133BA-5185-86A7-86FF-DA70094E9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CONCLUSION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75265-6D17-0969-2C16-8A1D723D0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/>
              <a:t>• MY PROJECT PORTFOLIO REFLECTS MY CREATIVITY, TECHNICAL SKILLS, AND DESIGN THINKING. </a:t>
            </a:r>
          </a:p>
          <a:p>
            <a:r>
              <a:rPr lang="en-IN"/>
              <a:t>
THROUGH CAREFUL PLANNING, LAYOUT, AND EXECUTION, I HAVE SHOWCASED MY ABILITY </a:t>
            </a:r>
          </a:p>
          <a:p>
            <a:r>
              <a:rPr lang="en-IN"/>
              <a:t>
TO COMBINE FUNCTIONALITY WITH AESTHETICS. EACH PROJECT HIGHLIGHTS NOT ONLY MY </a:t>
            </a:r>
          </a:p>
          <a:p>
            <a:r>
              <a:rPr lang="en-IN"/>
              <a:t>
PROBLEM-SOLVING APPROACH BUT ALSO MY COMMITMENT TO DELIVERING USER-FRIENDLY </a:t>
            </a:r>
          </a:p>
          <a:p>
            <a:r>
              <a:rPr lang="en-IN"/>
              <a:t>
AND VISUALLY APPEALING OUTCOMES. THIS PORTFOLIO IS NOT JUST A COLLECTION OF </a:t>
            </a:r>
          </a:p>
          <a:p>
            <a:r>
              <a:rPr lang="en-IN"/>
              <a:t>
WORK, BUT A REPRESENTATION OF MY GROWTH, LEARNING, AND PASSION FOR DESIGN.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075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Savon</vt:lpstr>
      <vt:lpstr>DIGITAL PORTFOLIO</vt:lpstr>
      <vt:lpstr>PROJECT OVERVIEW</vt:lpstr>
      <vt:lpstr>PROBLEM STATEMENT</vt:lpstr>
      <vt:lpstr>WHO ARE THE END USERS</vt:lpstr>
      <vt:lpstr>THEAMS AND TECHNIQUES</vt:lpstr>
      <vt:lpstr>PORTFOLIO DESIGN AND LAYOUT</vt:lpstr>
      <vt:lpstr>FEATURES AND FUNCTIONALITY</vt:lpstr>
      <vt:lpstr>RESULTS AND SCREENSHOT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dc:creator>Mazhar Mazzu</dc:creator>
  <cp:lastModifiedBy>Mazhar Mazzu</cp:lastModifiedBy>
  <cp:revision>1</cp:revision>
  <dcterms:created xsi:type="dcterms:W3CDTF">2025-09-02T04:56:27Z</dcterms:created>
  <dcterms:modified xsi:type="dcterms:W3CDTF">2025-09-02T05:22:54Z</dcterms:modified>
</cp:coreProperties>
</file>