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9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6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9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4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D1BD-1D7C-4989-9BCB-1183832B7B1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09EEA-0B36-4FAB-AF7F-CA62F2C8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0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67" y="1216428"/>
            <a:ext cx="7753065" cy="3391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631"/>
            <a:ext cx="12192000" cy="39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5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78973" y="1712728"/>
            <a:ext cx="40799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9600" dirty="0" smtClean="0">
                <a:solidFill>
                  <a:srgbClr val="FFC000"/>
                </a:solidFill>
                <a:latin typeface="Cairo" pitchFamily="2" charset="-78"/>
                <a:cs typeface="Cairo" pitchFamily="2" charset="-78"/>
              </a:rPr>
              <a:t>بوكس؟</a:t>
            </a:r>
            <a:endParaRPr lang="en-US" sz="9600" dirty="0">
              <a:solidFill>
                <a:srgbClr val="FFC000"/>
              </a:solidFill>
              <a:latin typeface="Cairo" pitchFamily="2" charset="-78"/>
              <a:cs typeface="Cairo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631"/>
            <a:ext cx="12192000" cy="3917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8639" y="3537145"/>
            <a:ext cx="10450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200" dirty="0" smtClean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منصة تسعى لتقديم أفضل حلول شحن ونقل البضائع بين المدن</a:t>
            </a:r>
            <a:endParaRPr lang="en-US" sz="3200" dirty="0">
              <a:solidFill>
                <a:schemeClr val="bg1"/>
              </a:solidFill>
              <a:latin typeface="Cairo" pitchFamily="2" charset="-78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67595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04" y="2646061"/>
            <a:ext cx="3230157" cy="32301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57" y="3005937"/>
            <a:ext cx="2510405" cy="2510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06" y="2865738"/>
            <a:ext cx="2790803" cy="2790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60793" y="921158"/>
            <a:ext cx="6173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8000" dirty="0" smtClean="0">
                <a:solidFill>
                  <a:srgbClr val="FFC000"/>
                </a:solidFill>
                <a:latin typeface="Cairo" pitchFamily="2" charset="-78"/>
                <a:cs typeface="Cairo" pitchFamily="2" charset="-78"/>
              </a:rPr>
              <a:t>أهداف بوكس</a:t>
            </a:r>
            <a:endParaRPr lang="en-US" sz="8000" dirty="0">
              <a:solidFill>
                <a:srgbClr val="FFC000"/>
              </a:solidFill>
              <a:latin typeface="Cairo" pitchFamily="2" charset="-78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855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24" y="2727268"/>
            <a:ext cx="3090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7200" dirty="0" smtClean="0">
                <a:solidFill>
                  <a:srgbClr val="FFC000"/>
                </a:solidFill>
                <a:latin typeface="Cairo" pitchFamily="2" charset="-78"/>
                <a:cs typeface="Cairo" pitchFamily="2" charset="-78"/>
              </a:rPr>
              <a:t>التقنيات</a:t>
            </a:r>
            <a:endParaRPr lang="en-US" sz="7200" dirty="0">
              <a:solidFill>
                <a:srgbClr val="FFC000"/>
              </a:solidFill>
              <a:latin typeface="Cairo" pitchFamily="2" charset="-78"/>
              <a:cs typeface="Cairo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03" y="1059543"/>
            <a:ext cx="4542970" cy="50364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7348" y="3577776"/>
            <a:ext cx="10617603" cy="454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87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8422" y="-3288810"/>
            <a:ext cx="10617603" cy="45400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0304"/>
            <a:ext cx="12192000" cy="3917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-1908043"/>
            <a:ext cx="49149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64" y="1790700"/>
            <a:ext cx="6061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51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61" y="1073993"/>
            <a:ext cx="1896277" cy="8296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631"/>
            <a:ext cx="12192000" cy="3917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05898" y="2832868"/>
            <a:ext cx="37802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9600" dirty="0" smtClean="0">
                <a:solidFill>
                  <a:srgbClr val="FFC000"/>
                </a:solidFill>
                <a:latin typeface="Cairo" pitchFamily="2" charset="-78"/>
                <a:cs typeface="Cairo" pitchFamily="2" charset="-78"/>
              </a:rPr>
              <a:t>الاسئلة</a:t>
            </a:r>
            <a:endParaRPr lang="en-US" sz="9600" dirty="0">
              <a:solidFill>
                <a:srgbClr val="FFC000"/>
              </a:solidFill>
              <a:latin typeface="Cairo" pitchFamily="2" charset="-78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2236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5464545"/>
            <a:ext cx="2357366" cy="1031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631"/>
            <a:ext cx="12192000" cy="3917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10503" y="2456131"/>
            <a:ext cx="35661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12800" dirty="0" smtClean="0">
                <a:solidFill>
                  <a:srgbClr val="FFC000"/>
                </a:solidFill>
                <a:latin typeface="Cairo" pitchFamily="2" charset="-78"/>
                <a:cs typeface="Cairo" pitchFamily="2" charset="-78"/>
              </a:rPr>
              <a:t>شكرًا</a:t>
            </a:r>
            <a:endParaRPr lang="en-US" sz="12800" dirty="0">
              <a:solidFill>
                <a:srgbClr val="FFC000"/>
              </a:solidFill>
              <a:latin typeface="Cairo" pitchFamily="2" charset="-78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658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17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Cairo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2023-11-29T18:22:17Z</dcterms:created>
  <dcterms:modified xsi:type="dcterms:W3CDTF">2023-12-01T04:52:46Z</dcterms:modified>
</cp:coreProperties>
</file>