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805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63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44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63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290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931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62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7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5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2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75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87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69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4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7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7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5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9495F-9459-43AE-8DE5-EFBC7879F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412" y="1028585"/>
            <a:ext cx="3817439" cy="371189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Delivery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C87EE-00F7-48CA-8C30-A75743AF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1057437"/>
            <a:ext cx="3817438" cy="371189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Mohammed Asif | Imraan Boukarfi | Angie </a:t>
            </a:r>
            <a:r>
              <a:rPr lang="en-US" dirty="0" err="1"/>
              <a:t>Berrio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14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6EF8D-E806-4953-B002-BCDC9ECF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B08D-0D11-43D0-9192-C94DDA35C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0" y="778933"/>
            <a:ext cx="7117497" cy="5861473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With threats like Covid-19 food delivery systems have become a necessity to the functioning of society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But an issues that universities face is that they don’t want a steady influx of visitors that may or may not pose a threat to the university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As such we have come up with a food delivery system for universities which is more secure and safe than traditional delivery services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The food delivery system intends to provide a system that universities and students alike can enjoy. 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 university who purchases a food delivery system license can run it on their own and distribute the app to students. 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This will allow the university to have control over and be able to approve any establishment and or driver that wants to deliver food on the campus.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133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42BF31-1156-422D-B2E8-E4B13AF9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EER Diagram 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1748D8-AC0A-48A5-89A4-B3BE6C3D5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90786" y="2012811"/>
            <a:ext cx="6810428" cy="40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1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47D-F18C-47C9-B492-1EF71407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0F53-BF83-4A27-B4D9-156E907FB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below queries are join statements that connect “Person”, “Provider”, “Location” and “Driver” to “Order”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D025BC-4931-42B5-8CF9-2A4B533C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01" y="3044283"/>
            <a:ext cx="10645198" cy="27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7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F0A7-A7B3-4B10-A315-61F0ABD3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1AB1-5599-4463-98F8-B95432616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below queries are join statements that connect “Staff” “Faculty” and “Student” to “Person”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7F2C3-8D8F-4812-9DF7-A9C67ECA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47" y="2844800"/>
            <a:ext cx="8869974" cy="299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3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2C3F-105C-43EB-A4F9-E8B91A92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(group-by)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274F-FAB9-4B3B-8E23-849B46626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below query is an “group-by” statement that looks at highest degree earned from a pool of people and groups by the department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2BFC65-6A18-4559-A031-BC874736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2986540"/>
            <a:ext cx="3624263" cy="28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4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0DD7-2FC3-481E-B47E-CA5CE15C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(order-by)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17C1-D095-44F5-BA36-6B49E049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20482"/>
            <a:ext cx="9603275" cy="3450613"/>
          </a:xfrm>
        </p:spPr>
        <p:txBody>
          <a:bodyPr/>
          <a:lstStyle/>
          <a:p>
            <a:r>
              <a:rPr lang="en-US" dirty="0"/>
              <a:t>The below queries are “order-by” statements that one, looks at id numbers 900 or higher and orders them in ascending order</a:t>
            </a:r>
          </a:p>
          <a:p>
            <a:r>
              <a:rPr lang="en-US" dirty="0"/>
              <a:t>The second on looks at the admins and orders them by name alphabetically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F7C34-ED9B-4FAF-84D6-1BCB0E8B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580" y="3263099"/>
            <a:ext cx="2987070" cy="2698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96B881-B11A-4E89-9292-C1FF8017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269" y="3249741"/>
            <a:ext cx="2794605" cy="269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8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8A45-DF92-4F4C-8E71-CD8CF24E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(Order-by &amp; Group-by)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285D-4806-4492-8755-4878868B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below query has both “group-by” and “order-by” statements</a:t>
            </a:r>
          </a:p>
          <a:p>
            <a:r>
              <a:rPr lang="en-US" dirty="0"/>
              <a:t>This query group the pool of students by their status and then orders them by graduation year.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38EAA-6CBA-45D2-9505-309501B1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77" y="3101312"/>
            <a:ext cx="3419845" cy="287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0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4A6E-5F4D-4ECA-B37F-F5BC56B6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 (Index)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651A8-21AF-4518-A2AF-E7633507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below query, both price and name is an index and is used as such for query optimization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2DEA9-201B-4196-ADFD-54BAE0D2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95600"/>
            <a:ext cx="4202906" cy="3018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6B961-AE60-4662-A451-410E3AF6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90887"/>
            <a:ext cx="5553143" cy="18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9302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F301B"/>
      </a:dk2>
      <a:lt2>
        <a:srgbClr val="F1F2F4"/>
      </a:lt2>
      <a:accent1>
        <a:srgbClr val="BE9B5A"/>
      </a:accent1>
      <a:accent2>
        <a:srgbClr val="A2A753"/>
      </a:accent2>
      <a:accent3>
        <a:srgbClr val="8BAC68"/>
      </a:accent3>
      <a:accent4>
        <a:srgbClr val="62B359"/>
      </a:accent4>
      <a:accent5>
        <a:srgbClr val="62B37B"/>
      </a:accent5>
      <a:accent6>
        <a:srgbClr val="57B098"/>
      </a:accent6>
      <a:hlink>
        <a:srgbClr val="7288B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329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Courier New</vt:lpstr>
      <vt:lpstr>Elephant</vt:lpstr>
      <vt:lpstr>Gill Sans MT</vt:lpstr>
      <vt:lpstr>BrushVTI</vt:lpstr>
      <vt:lpstr>Gallery</vt:lpstr>
      <vt:lpstr>Delivery System </vt:lpstr>
      <vt:lpstr>Introduction </vt:lpstr>
      <vt:lpstr>EER Diagram </vt:lpstr>
      <vt:lpstr>Queries </vt:lpstr>
      <vt:lpstr>Queries (cont.)</vt:lpstr>
      <vt:lpstr>Queries (group-by) </vt:lpstr>
      <vt:lpstr>Queries (order-by)</vt:lpstr>
      <vt:lpstr>Queries (Order-by &amp; Group-by)</vt:lpstr>
      <vt:lpstr>Queries (Index)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</dc:title>
  <dc:creator>Asif Mohamed</dc:creator>
  <cp:lastModifiedBy>Asif Mohamed</cp:lastModifiedBy>
  <cp:revision>18</cp:revision>
  <dcterms:created xsi:type="dcterms:W3CDTF">2020-05-01T19:29:14Z</dcterms:created>
  <dcterms:modified xsi:type="dcterms:W3CDTF">2020-05-04T03:20:50Z</dcterms:modified>
</cp:coreProperties>
</file>