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58" r:id="rId5"/>
    <p:sldId id="261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2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7AE42-9966-454B-AE61-33561B847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D10DF-3446-4A6E-87C5-D3D5079E2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6EB4-708D-49DB-8150-98B808649F61}" type="datetime1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3571-CF4C-42E0-820E-9F5FA706F5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A7D2-0193-4DF6-A173-F4A7E0DCB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7BB6-1717-40CC-88C2-EC11E6301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0089-21A2-4CCB-ACDC-00A9E1B89951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EB83-F3B6-4F57-BF6B-C140FF7219F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59085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3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931DB65-6916-4097-ADBF-CF31AF687306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43CF6-3E11-4427-8B1A-ADC90ABF3A66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4B3D51-D911-45AB-931D-354F6E92D3BA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58C2-D057-4009-9B41-927D01CCFE45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58E1AA-DB2E-4D35-8009-15548E43663B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330EF-0828-4728-BF8A-E3CA17293BE3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9C053-9F8D-46E6-9B7E-2370AE6C605C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80DE2-737C-445E-A467-CE1EE7238B4E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DCFB9-2AC3-4371-A545-CD993D9EA5CF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8BE457-704A-4961-A63E-B70782D60173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26F34-0300-434E-A891-7878EA74BE6A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42C8507-105F-4E14-982A-7661524B0F9E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2000"/>
              <a:t>Rizwan</a:t>
            </a:r>
            <a:br>
              <a:rPr lang="en-GB" sz="2000"/>
            </a:br>
            <a:r>
              <a:rPr lang="en-GB" sz="2000"/>
              <a:t>Q: is there is a link between tech companies and non-tech companies that offer wellness programs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F4768-F0AC-E9F0-D152-5BED5FD80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1664" y="1930408"/>
            <a:ext cx="4526002" cy="467761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The Survey Data which was analysed provided the following conclusions: </a:t>
            </a:r>
          </a:p>
          <a:p>
            <a:pPr algn="just"/>
            <a:r>
              <a:rPr lang="en-GB" dirty="0"/>
              <a:t>Tech companies offered wellness programs more than non-tech companies. </a:t>
            </a:r>
          </a:p>
          <a:p>
            <a:pPr algn="just"/>
            <a:r>
              <a:rPr lang="en-GB" dirty="0"/>
              <a:t>Only 15.7 % of  Tech Companies offered wellness programs</a:t>
            </a:r>
          </a:p>
          <a:p>
            <a:pPr algn="just"/>
            <a:r>
              <a:rPr lang="en-GB" dirty="0"/>
              <a:t>However 29.4 % of Non-Tech offered wellness programs</a:t>
            </a:r>
          </a:p>
          <a:p>
            <a:pPr marL="0" indent="0" algn="just">
              <a:buNone/>
            </a:pPr>
            <a:r>
              <a:rPr lang="en-GB" dirty="0"/>
              <a:t>Although tech companies do offer more wellness programs, however, the data represents non-tech companies offer more wellness programs overall compared to the volume of companies.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23CE1-6F6B-16FC-AEF3-FE09FB76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0" y="928744"/>
            <a:ext cx="5514807" cy="2994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760814-7858-670E-A083-E3B3F8CA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1" y="3940283"/>
            <a:ext cx="5514807" cy="29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8142"/>
            <a:ext cx="11029616" cy="988332"/>
          </a:xfrm>
        </p:spPr>
        <p:txBody>
          <a:bodyPr rtlCol="0">
            <a:noAutofit/>
          </a:bodyPr>
          <a:lstStyle/>
          <a:p>
            <a:pPr rtl="0"/>
            <a:r>
              <a:rPr lang="en-GB" sz="2000"/>
              <a:t>Rizwan</a:t>
            </a:r>
            <a:br>
              <a:rPr lang="en-GB" sz="2000"/>
            </a:br>
            <a:r>
              <a:rPr lang="en-GB" sz="2000"/>
              <a:t>H: Women are more likely to suffer from mental health within the tech industry.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C0C10-91BD-3474-DFEE-902E313E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" y="741516"/>
            <a:ext cx="5648023" cy="3151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ACED4-9CFF-6DFC-3683-9966CD781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0" y="3974832"/>
            <a:ext cx="4178888" cy="2951070"/>
          </a:xfrm>
          <a:prstGeom prst="rect">
            <a:avLst/>
          </a:prstGeom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507D3B4-FDB8-CB77-E4B5-E7579F55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9887" y="1930408"/>
            <a:ext cx="5577779" cy="467761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The Survey Data which was analysed provided the following conclusions: </a:t>
            </a:r>
          </a:p>
          <a:p>
            <a:pPr algn="just"/>
            <a:r>
              <a:rPr lang="en-GB" dirty="0"/>
              <a:t>Gender vs Treatment demonstrated the number of males who received treatment almost tripled in comparison to females </a:t>
            </a:r>
          </a:p>
          <a:p>
            <a:pPr algn="just"/>
            <a:r>
              <a:rPr lang="en-GB" dirty="0"/>
              <a:t>However when compared to the number of female and male employees in the tech industry the percentage plot demonstrates;</a:t>
            </a:r>
          </a:p>
          <a:p>
            <a:pPr marL="0" indent="0" algn="just">
              <a:buNone/>
            </a:pPr>
            <a:r>
              <a:rPr lang="en-GB" dirty="0"/>
              <a:t>Overall 68.5% of Females in the Tech industry suffer from Mental Health whereas only 45.35% of men do.</a:t>
            </a:r>
          </a:p>
        </p:txBody>
      </p:sp>
    </p:spTree>
    <p:extLst>
      <p:ext uri="{BB962C8B-B14F-4D97-AF65-F5344CB8AC3E}">
        <p14:creationId xmlns:p14="http://schemas.microsoft.com/office/powerpoint/2010/main" val="16118966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98</TotalTime>
  <Words>174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Rizwan Q: is there is a link between tech companies and non-tech companies that offer wellness programs</vt:lpstr>
      <vt:lpstr>Rizwan H: Women are more likely to suffer from mental health within the tech industry.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Rizwan Q: is there is a link between tech companies and non-tech companies that offer wellness programs</dc:title>
  <dc:creator>Mohammed Nawaz (NOT CURRENT)</dc:creator>
  <cp:lastModifiedBy>Mohammed Nawaz (NOT CURRENT)</cp:lastModifiedBy>
  <cp:revision>2</cp:revision>
  <dcterms:created xsi:type="dcterms:W3CDTF">2022-12-06T19:33:09Z</dcterms:created>
  <dcterms:modified xsi:type="dcterms:W3CDTF">2022-12-06T21:16:18Z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