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1" r:id="rId5"/>
    <p:sldId id="262" r:id="rId6"/>
    <p:sldId id="263"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br>
              <a:rPr lang="en-US" dirty="0"/>
            </a:br>
            <a:r>
              <a:rPr lang="en-US" sz="8000" dirty="0">
                <a:solidFill>
                  <a:srgbClr val="0070C0"/>
                </a:solidFill>
              </a:rPr>
              <a:t> </a:t>
            </a:r>
            <a:endParaRPr lang="en-US" sz="5300" b="1" dirty="0">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63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100" name="Text Box 99"/>
          <p:cNvSpPr txBox="1"/>
          <p:nvPr/>
        </p:nvSpPr>
        <p:spPr>
          <a:xfrm>
            <a:off x="897890" y="2708910"/>
            <a:ext cx="10140950" cy="2306955"/>
          </a:xfrm>
          <a:prstGeom prst="rect">
            <a:avLst/>
          </a:prstGeom>
          <a:noFill/>
          <a:ln w="9525">
            <a:noFill/>
          </a:ln>
        </p:spPr>
        <p:txBody>
          <a:bodyPr wrap="square">
            <a:spAutoFit/>
          </a:bodyPr>
          <a:p>
            <a:pPr indent="0"/>
            <a:r>
              <a:rPr lang="en-US" sz="3600" b="1">
                <a:latin typeface="Calibri" panose="020F0502020204030204" charset="0"/>
                <a:cs typeface="等线" charset="0"/>
              </a:rPr>
              <a:t>The result of our project is to reduce the waste time and making easy for users to do something or doing their job easily from home with their phones by this system.</a:t>
            </a:r>
            <a:endParaRPr lang="en-US" sz="3600" b="1">
              <a:latin typeface="Calibri" panose="020F0502020204030204" charset="0"/>
              <a:cs typeface="等线" charset="0"/>
            </a:endParaRPr>
          </a:p>
        </p:txBody>
      </p:sp>
      <p:sp>
        <p:nvSpPr>
          <p:cNvPr id="4" name="Text Box 3"/>
          <p:cNvSpPr txBox="1"/>
          <p:nvPr/>
        </p:nvSpPr>
        <p:spPr>
          <a:xfrm>
            <a:off x="2102485" y="892175"/>
            <a:ext cx="8329295" cy="829945"/>
          </a:xfrm>
          <a:prstGeom prst="rect">
            <a:avLst/>
          </a:prstGeom>
          <a:noFill/>
        </p:spPr>
        <p:txBody>
          <a:bodyPr wrap="square" rtlCol="0" anchor="t">
            <a:spAutoFit/>
          </a:bodyPr>
          <a:p>
            <a:r>
              <a:rPr lang="en-US" sz="4000">
                <a:latin typeface="Calibri" panose="020F0502020204030204" charset="0"/>
                <a:cs typeface="等线" charset="0"/>
                <a:sym typeface="+mn-ea"/>
              </a:rPr>
              <a:t>        </a:t>
            </a:r>
            <a:r>
              <a:rPr lang="en-US" sz="4800" b="1">
                <a:solidFill>
                  <a:srgbClr val="0070C0"/>
                </a:solidFill>
                <a:latin typeface="Calibri" panose="020F0502020204030204" charset="0"/>
                <a:cs typeface="等线" charset="0"/>
                <a:sym typeface="+mn-ea"/>
              </a:rPr>
              <a:t>  </a:t>
            </a:r>
            <a:r>
              <a:rPr lang="en-US" sz="4800" b="1">
                <a:ln w="9525">
                  <a:solidFill>
                    <a:schemeClr val="bg1"/>
                  </a:solidFill>
                  <a:prstDash val="solid"/>
                </a:ln>
                <a:effectLst>
                  <a:outerShdw blurRad="12700" dist="38100" dir="2700000" algn="tl" rotWithShape="0">
                    <a:schemeClr val="bg1">
                      <a:lumMod val="50000"/>
                    </a:schemeClr>
                  </a:outerShdw>
                </a:effectLst>
                <a:latin typeface="Calibri" panose="020F0502020204030204" charset="0"/>
                <a:cs typeface="等线" charset="0"/>
                <a:sym typeface="+mn-ea"/>
              </a:rPr>
              <a:t>Android Win(</a:t>
            </a:r>
            <a:r>
              <a:rPr lang="en-US" sz="4800" b="1">
                <a:ln w="9525">
                  <a:solidFill>
                    <a:schemeClr val="bg1"/>
                  </a:solidFill>
                  <a:prstDash val="solid"/>
                </a:ln>
                <a:solidFill>
                  <a:srgbClr val="0070C0"/>
                </a:solidFill>
                <a:effectLst>
                  <a:outerShdw blurRad="12700" dist="38100" dir="2700000" algn="tl" rotWithShape="0">
                    <a:schemeClr val="bg1">
                      <a:lumMod val="50000"/>
                    </a:schemeClr>
                  </a:outerShdw>
                </a:effectLst>
                <a:latin typeface="Calibri" panose="020F0502020204030204" charset="0"/>
                <a:cs typeface="等线" charset="0"/>
                <a:sym typeface="+mn-ea"/>
              </a:rPr>
              <a:t>A</a:t>
            </a:r>
            <a:r>
              <a:rPr lang="en-US" sz="4800" b="1">
                <a:ln w="9525">
                  <a:solidFill>
                    <a:schemeClr val="bg1"/>
                  </a:solidFill>
                  <a:prstDash val="solid"/>
                </a:ln>
                <a:solidFill>
                  <a:srgbClr val="FF0000"/>
                </a:solidFill>
                <a:effectLst>
                  <a:outerShdw blurRad="12700" dist="38100" dir="2700000" algn="tl" rotWithShape="0">
                    <a:schemeClr val="bg1">
                      <a:lumMod val="50000"/>
                    </a:schemeClr>
                  </a:outerShdw>
                </a:effectLst>
                <a:latin typeface="Calibri" panose="020F0502020204030204" charset="0"/>
                <a:cs typeface="等线" charset="0"/>
                <a:sym typeface="+mn-ea"/>
              </a:rPr>
              <a:t>W</a:t>
            </a:r>
            <a:r>
              <a:rPr lang="en-US" sz="4800" b="1">
                <a:ln w="9525">
                  <a:solidFill>
                    <a:schemeClr val="bg1"/>
                  </a:solidFill>
                  <a:prstDash val="solid"/>
                </a:ln>
                <a:effectLst>
                  <a:outerShdw blurRad="12700" dist="38100" dir="2700000" algn="tl" rotWithShape="0">
                    <a:schemeClr val="bg1">
                      <a:lumMod val="50000"/>
                    </a:schemeClr>
                  </a:outerShdw>
                </a:effectLst>
                <a:latin typeface="Calibri" panose="020F0502020204030204" charset="0"/>
                <a:cs typeface="等线" charset="0"/>
                <a:sym typeface="+mn-ea"/>
              </a:rPr>
              <a:t>)</a:t>
            </a:r>
            <a:r>
              <a:rPr lang="en-US">
                <a:ln w="9525">
                  <a:solidFill>
                    <a:schemeClr val="bg1"/>
                  </a:solidFill>
                  <a:prstDash val="solid"/>
                </a:ln>
                <a:effectLst>
                  <a:outerShdw blurRad="12700" dist="38100" dir="2700000" algn="tl" rotWithShape="0">
                    <a:schemeClr val="bg1">
                      <a:lumMod val="50000"/>
                    </a:schemeClr>
                  </a:outerShdw>
                </a:effectLst>
                <a:latin typeface="Calibri" panose="020F0502020204030204" charset="0"/>
                <a:cs typeface="等线" charset="0"/>
                <a:sym typeface="+mn-ea"/>
              </a:rPr>
              <a:t> </a:t>
            </a:r>
            <a:endParaRPr lang="en-US">
              <a:ln w="9525">
                <a:solidFill>
                  <a:schemeClr val="bg1"/>
                </a:solidFill>
                <a:prstDash val="solid"/>
              </a:ln>
              <a:effectLst>
                <a:outerShdw blurRad="12700" dist="38100" dir="2700000" algn="tl" rotWithShape="0">
                  <a:schemeClr val="bg1">
                    <a:lumMod val="50000"/>
                  </a:schemeClr>
                </a:outerShdw>
              </a:effectLst>
              <a:latin typeface="Calibri" panose="020F0502020204030204" charset="0"/>
              <a:cs typeface="等线" charset="0"/>
              <a:sym typeface="+mn-ea"/>
            </a:endParaRPr>
          </a:p>
        </p:txBody>
      </p:sp>
      <p:sp>
        <p:nvSpPr>
          <p:cNvPr id="7" name="Text Box 6"/>
          <p:cNvSpPr txBox="1"/>
          <p:nvPr/>
        </p:nvSpPr>
        <p:spPr>
          <a:xfrm>
            <a:off x="897890" y="2018982"/>
            <a:ext cx="5080000" cy="583565"/>
          </a:xfrm>
          <a:prstGeom prst="rect">
            <a:avLst/>
          </a:prstGeom>
          <a:noFill/>
          <a:ln w="9525">
            <a:noFill/>
          </a:ln>
        </p:spPr>
        <p:txBody>
          <a:bodyPr>
            <a:spAutoFit/>
          </a:bodyPr>
          <a:p>
            <a:pPr indent="0"/>
            <a:r>
              <a:rPr lang="en-US" sz="3200" b="1" i="1">
                <a:gradFill>
                  <a:gsLst>
                    <a:gs pos="0">
                      <a:srgbClr val="E30000"/>
                    </a:gs>
                    <a:gs pos="100000">
                      <a:srgbClr val="760303"/>
                    </a:gs>
                  </a:gsLst>
                  <a:lin scaled="0"/>
                </a:gradFill>
                <a:latin typeface="Algerian" panose="04020705040A02060702" charset="0"/>
                <a:cs typeface="Algerian" panose="04020705040A02060702" charset="0"/>
              </a:rPr>
              <a:t>Project objective.</a:t>
            </a:r>
            <a:endParaRPr lang="en-US" sz="3200" b="1" i="1">
              <a:gradFill>
                <a:gsLst>
                  <a:gs pos="0">
                    <a:srgbClr val="E30000"/>
                  </a:gs>
                  <a:gs pos="100000">
                    <a:srgbClr val="760303"/>
                  </a:gs>
                </a:gsLst>
                <a:lin scaled="0"/>
              </a:gradFill>
              <a:latin typeface="Algerian" panose="04020705040A02060702" charset="0"/>
              <a:cs typeface="Algerian" panose="04020705040A0206070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63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100" name="Text Box 99"/>
          <p:cNvSpPr txBox="1"/>
          <p:nvPr/>
        </p:nvSpPr>
        <p:spPr>
          <a:xfrm>
            <a:off x="1196975" y="2835275"/>
            <a:ext cx="10140950" cy="2861310"/>
          </a:xfrm>
          <a:prstGeom prst="rect">
            <a:avLst/>
          </a:prstGeom>
          <a:noFill/>
          <a:ln w="9525">
            <a:noFill/>
          </a:ln>
        </p:spPr>
        <p:txBody>
          <a:bodyPr wrap="square">
            <a:spAutoFit/>
          </a:bodyPr>
          <a:p>
            <a:pPr indent="0"/>
            <a:r>
              <a:rPr lang="en-US" sz="3600" b="1">
                <a:latin typeface="Calibri" panose="020F0502020204030204" charset="0"/>
                <a:cs typeface="等线" charset="0"/>
              </a:rPr>
              <a:t>Often times, a product or service will have technical requirements to ensure Proper performance. Technical requirements usually describe either output or Specify performance specifications.</a:t>
            </a:r>
            <a:endParaRPr lang="en-US" sz="3600" b="1">
              <a:latin typeface="Calibri" panose="020F0502020204030204" charset="0"/>
              <a:cs typeface="等线" charset="0"/>
            </a:endParaRPr>
          </a:p>
          <a:p>
            <a:pPr indent="0"/>
            <a:r>
              <a:rPr lang="en-US" sz="3600" b="1">
                <a:latin typeface="Calibri" panose="020F0502020204030204" charset="0"/>
                <a:cs typeface="等线" charset="0"/>
              </a:rPr>
              <a:t> </a:t>
            </a:r>
            <a:endParaRPr lang="en-US" sz="3600" b="1">
              <a:latin typeface="Calibri" panose="020F0502020204030204" charset="0"/>
              <a:cs typeface="等线" charset="0"/>
            </a:endParaRPr>
          </a:p>
        </p:txBody>
      </p:sp>
      <p:sp>
        <p:nvSpPr>
          <p:cNvPr id="4" name="Text Box 3"/>
          <p:cNvSpPr txBox="1"/>
          <p:nvPr/>
        </p:nvSpPr>
        <p:spPr>
          <a:xfrm>
            <a:off x="2102485" y="892175"/>
            <a:ext cx="8329295" cy="829945"/>
          </a:xfrm>
          <a:prstGeom prst="rect">
            <a:avLst/>
          </a:prstGeom>
          <a:noFill/>
        </p:spPr>
        <p:txBody>
          <a:bodyPr wrap="square" rtlCol="0" anchor="t">
            <a:spAutoFit/>
          </a:bodyPr>
          <a:p>
            <a:r>
              <a:rPr lang="en-US" sz="4000">
                <a:latin typeface="Calibri" panose="020F0502020204030204" charset="0"/>
                <a:cs typeface="等线" charset="0"/>
                <a:sym typeface="+mn-ea"/>
              </a:rPr>
              <a:t>        </a:t>
            </a:r>
            <a:r>
              <a:rPr lang="en-US" sz="4800" b="1">
                <a:solidFill>
                  <a:srgbClr val="0070C0"/>
                </a:solidFill>
                <a:latin typeface="Calibri" panose="020F0502020204030204" charset="0"/>
                <a:cs typeface="等线" charset="0"/>
                <a:sym typeface="+mn-ea"/>
              </a:rPr>
              <a:t>  </a:t>
            </a:r>
            <a:r>
              <a:rPr lang="en-US" sz="4800" b="1">
                <a:ln w="9525">
                  <a:solidFill>
                    <a:schemeClr val="bg1"/>
                  </a:solidFill>
                  <a:prstDash val="solid"/>
                </a:ln>
                <a:effectLst>
                  <a:outerShdw blurRad="12700" dist="38100" dir="2700000" algn="tl" rotWithShape="0">
                    <a:schemeClr val="bg1">
                      <a:lumMod val="50000"/>
                    </a:schemeClr>
                  </a:outerShdw>
                </a:effectLst>
                <a:latin typeface="Calibri" panose="020F0502020204030204" charset="0"/>
                <a:cs typeface="等线" charset="0"/>
                <a:sym typeface="+mn-ea"/>
              </a:rPr>
              <a:t>Android Win(</a:t>
            </a:r>
            <a:r>
              <a:rPr lang="en-US" sz="4800" b="1">
                <a:ln w="9525">
                  <a:solidFill>
                    <a:schemeClr val="bg1"/>
                  </a:solidFill>
                  <a:prstDash val="solid"/>
                </a:ln>
                <a:solidFill>
                  <a:srgbClr val="0070C0"/>
                </a:solidFill>
                <a:effectLst>
                  <a:outerShdw blurRad="12700" dist="38100" dir="2700000" algn="tl" rotWithShape="0">
                    <a:schemeClr val="bg1">
                      <a:lumMod val="50000"/>
                    </a:schemeClr>
                  </a:outerShdw>
                </a:effectLst>
                <a:latin typeface="Calibri" panose="020F0502020204030204" charset="0"/>
                <a:cs typeface="等线" charset="0"/>
                <a:sym typeface="+mn-ea"/>
              </a:rPr>
              <a:t>A</a:t>
            </a:r>
            <a:r>
              <a:rPr lang="en-US" sz="4800" b="1">
                <a:ln w="9525">
                  <a:solidFill>
                    <a:schemeClr val="bg1"/>
                  </a:solidFill>
                  <a:prstDash val="solid"/>
                </a:ln>
                <a:solidFill>
                  <a:srgbClr val="FF0000"/>
                </a:solidFill>
                <a:effectLst>
                  <a:outerShdw blurRad="12700" dist="38100" dir="2700000" algn="tl" rotWithShape="0">
                    <a:schemeClr val="bg1">
                      <a:lumMod val="50000"/>
                    </a:schemeClr>
                  </a:outerShdw>
                </a:effectLst>
                <a:latin typeface="Calibri" panose="020F0502020204030204" charset="0"/>
                <a:cs typeface="等线" charset="0"/>
                <a:sym typeface="+mn-ea"/>
              </a:rPr>
              <a:t>W</a:t>
            </a:r>
            <a:r>
              <a:rPr lang="en-US" sz="4800" b="1">
                <a:ln w="9525">
                  <a:solidFill>
                    <a:schemeClr val="bg1"/>
                  </a:solidFill>
                  <a:prstDash val="solid"/>
                </a:ln>
                <a:effectLst>
                  <a:outerShdw blurRad="12700" dist="38100" dir="2700000" algn="tl" rotWithShape="0">
                    <a:schemeClr val="bg1">
                      <a:lumMod val="50000"/>
                    </a:schemeClr>
                  </a:outerShdw>
                </a:effectLst>
                <a:latin typeface="Calibri" panose="020F0502020204030204" charset="0"/>
                <a:cs typeface="等线" charset="0"/>
                <a:sym typeface="+mn-ea"/>
              </a:rPr>
              <a:t>)</a:t>
            </a:r>
            <a:r>
              <a:rPr lang="en-US">
                <a:ln w="9525">
                  <a:solidFill>
                    <a:schemeClr val="bg1"/>
                  </a:solidFill>
                  <a:prstDash val="solid"/>
                </a:ln>
                <a:effectLst>
                  <a:outerShdw blurRad="12700" dist="38100" dir="2700000" algn="tl" rotWithShape="0">
                    <a:schemeClr val="bg1">
                      <a:lumMod val="50000"/>
                    </a:schemeClr>
                  </a:outerShdw>
                </a:effectLst>
                <a:latin typeface="Calibri" panose="020F0502020204030204" charset="0"/>
                <a:cs typeface="等线" charset="0"/>
                <a:sym typeface="+mn-ea"/>
              </a:rPr>
              <a:t> </a:t>
            </a:r>
            <a:endParaRPr lang="en-US">
              <a:ln w="9525">
                <a:solidFill>
                  <a:schemeClr val="bg1"/>
                </a:solidFill>
                <a:prstDash val="solid"/>
              </a:ln>
              <a:effectLst>
                <a:outerShdw blurRad="12700" dist="38100" dir="2700000" algn="tl" rotWithShape="0">
                  <a:schemeClr val="bg1">
                    <a:lumMod val="50000"/>
                  </a:schemeClr>
                </a:outerShdw>
              </a:effectLst>
              <a:latin typeface="Calibri" panose="020F0502020204030204" charset="0"/>
              <a:cs typeface="等线" charset="0"/>
              <a:sym typeface="+mn-ea"/>
            </a:endParaRPr>
          </a:p>
        </p:txBody>
      </p:sp>
      <p:sp>
        <p:nvSpPr>
          <p:cNvPr id="7" name="Text Box 6"/>
          <p:cNvSpPr txBox="1"/>
          <p:nvPr/>
        </p:nvSpPr>
        <p:spPr>
          <a:xfrm>
            <a:off x="1302385" y="2087562"/>
            <a:ext cx="5080000" cy="583565"/>
          </a:xfrm>
          <a:prstGeom prst="rect">
            <a:avLst/>
          </a:prstGeom>
          <a:noFill/>
          <a:ln w="9525">
            <a:noFill/>
          </a:ln>
        </p:spPr>
        <p:txBody>
          <a:bodyPr>
            <a:spAutoFit/>
          </a:bodyPr>
          <a:p>
            <a:pPr indent="0"/>
            <a:r>
              <a:rPr lang="en-US" sz="3200" b="1" i="1">
                <a:gradFill>
                  <a:gsLst>
                    <a:gs pos="0">
                      <a:srgbClr val="E30000"/>
                    </a:gs>
                    <a:gs pos="100000">
                      <a:srgbClr val="760303"/>
                    </a:gs>
                  </a:gsLst>
                  <a:lin scaled="0"/>
                </a:gradFill>
                <a:latin typeface="Algerian" panose="04020705040A02060702" charset="0"/>
                <a:cs typeface="Algerian" panose="04020705040A02060702" charset="0"/>
                <a:sym typeface="+mn-ea"/>
              </a:rPr>
              <a:t>requirements !!</a:t>
            </a:r>
            <a:endParaRPr lang="en-US" sz="3200" b="1" i="1">
              <a:gradFill>
                <a:gsLst>
                  <a:gs pos="0">
                    <a:srgbClr val="E30000"/>
                  </a:gs>
                  <a:gs pos="100000">
                    <a:srgbClr val="760303"/>
                  </a:gs>
                </a:gsLst>
                <a:lin scaled="0"/>
              </a:gradFill>
              <a:latin typeface="Algerian" panose="04020705040A02060702" charset="0"/>
              <a:cs typeface="Algerian" panose="04020705040A02060702" charset="0"/>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63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100" name="Text Box 99"/>
          <p:cNvSpPr txBox="1"/>
          <p:nvPr/>
        </p:nvSpPr>
        <p:spPr>
          <a:xfrm>
            <a:off x="1113155" y="2266315"/>
            <a:ext cx="9596120" cy="3415030"/>
          </a:xfrm>
          <a:prstGeom prst="rect">
            <a:avLst/>
          </a:prstGeom>
          <a:noFill/>
          <a:ln w="9525">
            <a:noFill/>
          </a:ln>
        </p:spPr>
        <p:txBody>
          <a:bodyPr wrap="square">
            <a:spAutoFit/>
          </a:bodyPr>
          <a:p>
            <a:pPr indent="0"/>
            <a:r>
              <a:rPr lang="en-US" sz="3600" b="1">
                <a:latin typeface="Calibri" panose="020F0502020204030204" charset="0"/>
                <a:cs typeface="等线" charset="0"/>
              </a:rPr>
              <a:t> For example, in an AW system, it will require a Strong network and service that can handle both systems and users who have the Ability to understand how the system works, and it will require high-performance Hardware to be able to run both systems together.</a:t>
            </a:r>
            <a:endParaRPr lang="en-US" sz="3600" b="1">
              <a:latin typeface="Calibri" panose="020F0502020204030204" charset="0"/>
              <a:cs typeface="等线" charset="0"/>
            </a:endParaRPr>
          </a:p>
        </p:txBody>
      </p:sp>
      <p:sp>
        <p:nvSpPr>
          <p:cNvPr id="4" name="Text Box 3"/>
          <p:cNvSpPr txBox="1"/>
          <p:nvPr/>
        </p:nvSpPr>
        <p:spPr>
          <a:xfrm>
            <a:off x="2102485" y="892175"/>
            <a:ext cx="8329295" cy="829945"/>
          </a:xfrm>
          <a:prstGeom prst="rect">
            <a:avLst/>
          </a:prstGeom>
          <a:noFill/>
        </p:spPr>
        <p:txBody>
          <a:bodyPr wrap="square" rtlCol="0" anchor="t">
            <a:spAutoFit/>
          </a:bodyPr>
          <a:p>
            <a:r>
              <a:rPr lang="en-US" sz="4000">
                <a:latin typeface="Calibri" panose="020F0502020204030204" charset="0"/>
                <a:cs typeface="等线" charset="0"/>
                <a:sym typeface="+mn-ea"/>
              </a:rPr>
              <a:t>        </a:t>
            </a:r>
            <a:r>
              <a:rPr lang="en-US" sz="4800" b="1">
                <a:solidFill>
                  <a:srgbClr val="0070C0"/>
                </a:solidFill>
                <a:latin typeface="Calibri" panose="020F0502020204030204" charset="0"/>
                <a:cs typeface="等线" charset="0"/>
                <a:sym typeface="+mn-ea"/>
              </a:rPr>
              <a:t>  </a:t>
            </a:r>
            <a:r>
              <a:rPr lang="en-US" sz="4800" b="1">
                <a:ln w="9525">
                  <a:solidFill>
                    <a:schemeClr val="bg1"/>
                  </a:solidFill>
                  <a:prstDash val="solid"/>
                </a:ln>
                <a:effectLst>
                  <a:outerShdw blurRad="12700" dist="38100" dir="2700000" algn="tl" rotWithShape="0">
                    <a:schemeClr val="bg1">
                      <a:lumMod val="50000"/>
                    </a:schemeClr>
                  </a:outerShdw>
                </a:effectLst>
                <a:latin typeface="Calibri" panose="020F0502020204030204" charset="0"/>
                <a:cs typeface="等线" charset="0"/>
                <a:sym typeface="+mn-ea"/>
              </a:rPr>
              <a:t>Android Win(</a:t>
            </a:r>
            <a:r>
              <a:rPr lang="en-US" sz="4800" b="1">
                <a:ln w="9525">
                  <a:solidFill>
                    <a:schemeClr val="bg1"/>
                  </a:solidFill>
                  <a:prstDash val="solid"/>
                </a:ln>
                <a:solidFill>
                  <a:srgbClr val="0070C0"/>
                </a:solidFill>
                <a:effectLst>
                  <a:outerShdw blurRad="12700" dist="38100" dir="2700000" algn="tl" rotWithShape="0">
                    <a:schemeClr val="bg1">
                      <a:lumMod val="50000"/>
                    </a:schemeClr>
                  </a:outerShdw>
                </a:effectLst>
                <a:latin typeface="Calibri" panose="020F0502020204030204" charset="0"/>
                <a:cs typeface="等线" charset="0"/>
                <a:sym typeface="+mn-ea"/>
              </a:rPr>
              <a:t>A</a:t>
            </a:r>
            <a:r>
              <a:rPr lang="en-US" sz="4800" b="1">
                <a:ln w="9525">
                  <a:solidFill>
                    <a:schemeClr val="bg1"/>
                  </a:solidFill>
                  <a:prstDash val="solid"/>
                </a:ln>
                <a:solidFill>
                  <a:srgbClr val="FF0000"/>
                </a:solidFill>
                <a:effectLst>
                  <a:outerShdw blurRad="12700" dist="38100" dir="2700000" algn="tl" rotWithShape="0">
                    <a:schemeClr val="bg1">
                      <a:lumMod val="50000"/>
                    </a:schemeClr>
                  </a:outerShdw>
                </a:effectLst>
                <a:latin typeface="Calibri" panose="020F0502020204030204" charset="0"/>
                <a:cs typeface="等线" charset="0"/>
                <a:sym typeface="+mn-ea"/>
              </a:rPr>
              <a:t>W</a:t>
            </a:r>
            <a:r>
              <a:rPr lang="en-US" sz="4800" b="1">
                <a:ln w="9525">
                  <a:solidFill>
                    <a:schemeClr val="bg1"/>
                  </a:solidFill>
                  <a:prstDash val="solid"/>
                </a:ln>
                <a:effectLst>
                  <a:outerShdw blurRad="12700" dist="38100" dir="2700000" algn="tl" rotWithShape="0">
                    <a:schemeClr val="bg1">
                      <a:lumMod val="50000"/>
                    </a:schemeClr>
                  </a:outerShdw>
                </a:effectLst>
                <a:latin typeface="Calibri" panose="020F0502020204030204" charset="0"/>
                <a:cs typeface="等线" charset="0"/>
                <a:sym typeface="+mn-ea"/>
              </a:rPr>
              <a:t>)</a:t>
            </a:r>
            <a:r>
              <a:rPr lang="en-US">
                <a:ln w="9525">
                  <a:solidFill>
                    <a:schemeClr val="bg1"/>
                  </a:solidFill>
                  <a:prstDash val="solid"/>
                </a:ln>
                <a:effectLst>
                  <a:outerShdw blurRad="12700" dist="38100" dir="2700000" algn="tl" rotWithShape="0">
                    <a:schemeClr val="bg1">
                      <a:lumMod val="50000"/>
                    </a:schemeClr>
                  </a:outerShdw>
                </a:effectLst>
                <a:latin typeface="Calibri" panose="020F0502020204030204" charset="0"/>
                <a:cs typeface="等线" charset="0"/>
                <a:sym typeface="+mn-ea"/>
              </a:rPr>
              <a:t> </a:t>
            </a:r>
            <a:endParaRPr lang="en-US">
              <a:ln w="9525">
                <a:solidFill>
                  <a:schemeClr val="bg1"/>
                </a:solidFill>
                <a:prstDash val="solid"/>
              </a:ln>
              <a:effectLst>
                <a:outerShdw blurRad="12700" dist="38100" dir="2700000" algn="tl" rotWithShape="0">
                  <a:schemeClr val="bg1">
                    <a:lumMod val="50000"/>
                  </a:schemeClr>
                </a:outerShdw>
              </a:effectLst>
              <a:latin typeface="Calibri" panose="020F0502020204030204" charset="0"/>
              <a:cs typeface="等线" charset="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63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100" name="Text Box 99"/>
          <p:cNvSpPr txBox="1"/>
          <p:nvPr/>
        </p:nvSpPr>
        <p:spPr>
          <a:xfrm>
            <a:off x="897890" y="2708910"/>
            <a:ext cx="10924540" cy="3538220"/>
          </a:xfrm>
          <a:prstGeom prst="rect">
            <a:avLst/>
          </a:prstGeom>
          <a:noFill/>
          <a:ln w="9525">
            <a:noFill/>
          </a:ln>
        </p:spPr>
        <p:txBody>
          <a:bodyPr wrap="square">
            <a:spAutoFit/>
          </a:bodyPr>
          <a:p>
            <a:pPr indent="0"/>
            <a:r>
              <a:rPr lang="en-US" sz="3600" b="1">
                <a:latin typeface="Calibri" panose="020F0502020204030204" charset="0"/>
                <a:cs typeface="等线" charset="0"/>
              </a:rPr>
              <a:t>Android win system can Integration between Android and Windows systems, where it can run android applications as Windows programs.</a:t>
            </a:r>
            <a:endParaRPr lang="en-US" sz="3600" b="1">
              <a:latin typeface="Calibri" panose="020F0502020204030204" charset="0"/>
              <a:cs typeface="等线" charset="0"/>
            </a:endParaRPr>
          </a:p>
          <a:p>
            <a:pPr indent="0"/>
            <a:r>
              <a:rPr lang="en-US" sz="3600" b="1">
                <a:latin typeface="Calibri" panose="020F0502020204030204" charset="0"/>
                <a:cs typeface="等线" charset="0"/>
              </a:rPr>
              <a:t>  It can connect to normal android like Windows. We      can </a:t>
            </a:r>
            <a:r>
              <a:rPr lang="en-US" sz="3600" b="1">
                <a:latin typeface="Calibri" panose="020F0502020204030204" charset="0"/>
                <a:cs typeface="等线" charset="0"/>
              </a:rPr>
              <a:t>run this system on computers, but it cannot be run on </a:t>
            </a:r>
            <a:r>
              <a:rPr lang="en-US" sz="4400" b="1">
                <a:solidFill>
                  <a:srgbClr val="002060"/>
                </a:solidFill>
                <a:latin typeface="Arial Rounded MT Bold" panose="020F0704030504030204" charset="0"/>
                <a:cs typeface="Arial Rounded MT Bold" panose="020F0704030504030204" charset="0"/>
              </a:rPr>
              <a:t>i</a:t>
            </a:r>
            <a:r>
              <a:rPr lang="en-US" sz="3200" b="1">
                <a:solidFill>
                  <a:srgbClr val="002060"/>
                </a:solidFill>
                <a:latin typeface="Arial Rounded MT Bold" panose="020F0704030504030204" charset="0"/>
                <a:cs typeface="Arial Rounded MT Bold" panose="020F0704030504030204" charset="0"/>
              </a:rPr>
              <a:t>OS</a:t>
            </a:r>
            <a:r>
              <a:rPr lang="en-US" sz="4000" b="1">
                <a:latin typeface="Arial Rounded MT Bold" panose="020F0704030504030204" charset="0"/>
                <a:cs typeface="Arial Rounded MT Bold" panose="020F0704030504030204" charset="0"/>
              </a:rPr>
              <a:t> </a:t>
            </a:r>
            <a:r>
              <a:rPr lang="en-US" sz="3600" b="1">
                <a:latin typeface="Calibri" panose="020F0502020204030204" charset="0"/>
                <a:cs typeface="等线" charset="0"/>
              </a:rPr>
              <a:t>mobile because weak capabilities of mobile.</a:t>
            </a:r>
            <a:endParaRPr lang="en-US" sz="3600" b="1">
              <a:latin typeface="Calibri" panose="020F0502020204030204" charset="0"/>
              <a:cs typeface="等线" charset="0"/>
            </a:endParaRPr>
          </a:p>
        </p:txBody>
      </p:sp>
      <p:sp>
        <p:nvSpPr>
          <p:cNvPr id="4" name="Text Box 3"/>
          <p:cNvSpPr txBox="1"/>
          <p:nvPr/>
        </p:nvSpPr>
        <p:spPr>
          <a:xfrm>
            <a:off x="2102485" y="892175"/>
            <a:ext cx="8329295" cy="829945"/>
          </a:xfrm>
          <a:prstGeom prst="rect">
            <a:avLst/>
          </a:prstGeom>
          <a:noFill/>
        </p:spPr>
        <p:txBody>
          <a:bodyPr wrap="square" rtlCol="0" anchor="t">
            <a:spAutoFit/>
          </a:bodyPr>
          <a:p>
            <a:r>
              <a:rPr lang="en-US" sz="4000">
                <a:latin typeface="Calibri" panose="020F0502020204030204" charset="0"/>
                <a:cs typeface="等线" charset="0"/>
                <a:sym typeface="+mn-ea"/>
              </a:rPr>
              <a:t>        </a:t>
            </a:r>
            <a:r>
              <a:rPr lang="en-US" sz="4800" b="1">
                <a:solidFill>
                  <a:srgbClr val="0070C0"/>
                </a:solidFill>
                <a:latin typeface="Calibri" panose="020F0502020204030204" charset="0"/>
                <a:cs typeface="等线" charset="0"/>
                <a:sym typeface="+mn-ea"/>
              </a:rPr>
              <a:t>  </a:t>
            </a:r>
            <a:r>
              <a:rPr lang="en-US" sz="4800" b="1">
                <a:ln w="9525">
                  <a:solidFill>
                    <a:schemeClr val="bg1"/>
                  </a:solidFill>
                  <a:prstDash val="solid"/>
                </a:ln>
                <a:effectLst>
                  <a:outerShdw blurRad="12700" dist="38100" dir="2700000" algn="tl" rotWithShape="0">
                    <a:schemeClr val="bg1">
                      <a:lumMod val="50000"/>
                    </a:schemeClr>
                  </a:outerShdw>
                </a:effectLst>
                <a:latin typeface="Calibri" panose="020F0502020204030204" charset="0"/>
                <a:cs typeface="等线" charset="0"/>
                <a:sym typeface="+mn-ea"/>
              </a:rPr>
              <a:t>Android Win(</a:t>
            </a:r>
            <a:r>
              <a:rPr lang="en-US" sz="4800" b="1">
                <a:ln w="9525">
                  <a:solidFill>
                    <a:schemeClr val="bg1"/>
                  </a:solidFill>
                  <a:prstDash val="solid"/>
                </a:ln>
                <a:solidFill>
                  <a:srgbClr val="0070C0"/>
                </a:solidFill>
                <a:effectLst>
                  <a:outerShdw blurRad="12700" dist="38100" dir="2700000" algn="tl" rotWithShape="0">
                    <a:schemeClr val="bg1">
                      <a:lumMod val="50000"/>
                    </a:schemeClr>
                  </a:outerShdw>
                </a:effectLst>
                <a:latin typeface="Calibri" panose="020F0502020204030204" charset="0"/>
                <a:cs typeface="等线" charset="0"/>
                <a:sym typeface="+mn-ea"/>
              </a:rPr>
              <a:t>A</a:t>
            </a:r>
            <a:r>
              <a:rPr lang="en-US" sz="4800" b="1">
                <a:ln w="9525">
                  <a:solidFill>
                    <a:schemeClr val="bg1"/>
                  </a:solidFill>
                  <a:prstDash val="solid"/>
                </a:ln>
                <a:solidFill>
                  <a:srgbClr val="FF0000"/>
                </a:solidFill>
                <a:effectLst>
                  <a:outerShdw blurRad="12700" dist="38100" dir="2700000" algn="tl" rotWithShape="0">
                    <a:schemeClr val="bg1">
                      <a:lumMod val="50000"/>
                    </a:schemeClr>
                  </a:outerShdw>
                </a:effectLst>
                <a:latin typeface="Calibri" panose="020F0502020204030204" charset="0"/>
                <a:cs typeface="等线" charset="0"/>
                <a:sym typeface="+mn-ea"/>
              </a:rPr>
              <a:t>W</a:t>
            </a:r>
            <a:r>
              <a:rPr lang="en-US" sz="4800" b="1">
                <a:ln w="9525">
                  <a:solidFill>
                    <a:schemeClr val="bg1"/>
                  </a:solidFill>
                  <a:prstDash val="solid"/>
                </a:ln>
                <a:effectLst>
                  <a:outerShdw blurRad="12700" dist="38100" dir="2700000" algn="tl" rotWithShape="0">
                    <a:schemeClr val="bg1">
                      <a:lumMod val="50000"/>
                    </a:schemeClr>
                  </a:outerShdw>
                </a:effectLst>
                <a:latin typeface="Calibri" panose="020F0502020204030204" charset="0"/>
                <a:cs typeface="等线" charset="0"/>
                <a:sym typeface="+mn-ea"/>
              </a:rPr>
              <a:t>)</a:t>
            </a:r>
            <a:r>
              <a:rPr lang="en-US">
                <a:ln w="9525">
                  <a:solidFill>
                    <a:schemeClr val="bg1"/>
                  </a:solidFill>
                  <a:prstDash val="solid"/>
                </a:ln>
                <a:effectLst>
                  <a:outerShdw blurRad="12700" dist="38100" dir="2700000" algn="tl" rotWithShape="0">
                    <a:schemeClr val="bg1">
                      <a:lumMod val="50000"/>
                    </a:schemeClr>
                  </a:outerShdw>
                </a:effectLst>
                <a:latin typeface="Calibri" panose="020F0502020204030204" charset="0"/>
                <a:cs typeface="等线" charset="0"/>
                <a:sym typeface="+mn-ea"/>
              </a:rPr>
              <a:t> </a:t>
            </a:r>
            <a:endParaRPr lang="en-US">
              <a:ln w="9525">
                <a:solidFill>
                  <a:schemeClr val="bg1"/>
                </a:solidFill>
                <a:prstDash val="solid"/>
              </a:ln>
              <a:effectLst>
                <a:outerShdw blurRad="12700" dist="38100" dir="2700000" algn="tl" rotWithShape="0">
                  <a:schemeClr val="bg1">
                    <a:lumMod val="50000"/>
                  </a:schemeClr>
                </a:outerShdw>
              </a:effectLst>
              <a:latin typeface="Calibri" panose="020F0502020204030204" charset="0"/>
              <a:cs typeface="等线" charset="0"/>
              <a:sym typeface="+mn-ea"/>
            </a:endParaRPr>
          </a:p>
        </p:txBody>
      </p:sp>
      <p:sp>
        <p:nvSpPr>
          <p:cNvPr id="7" name="Text Box 6"/>
          <p:cNvSpPr txBox="1"/>
          <p:nvPr/>
        </p:nvSpPr>
        <p:spPr>
          <a:xfrm>
            <a:off x="897890" y="2031682"/>
            <a:ext cx="5080000" cy="706755"/>
          </a:xfrm>
          <a:prstGeom prst="rect">
            <a:avLst/>
          </a:prstGeom>
          <a:noFill/>
          <a:ln w="9525">
            <a:noFill/>
          </a:ln>
        </p:spPr>
        <p:txBody>
          <a:bodyPr>
            <a:spAutoFit/>
          </a:bodyPr>
          <a:p>
            <a:pPr indent="0"/>
            <a:r>
              <a:rPr lang="en-US" sz="4000" b="1" i="1">
                <a:gradFill>
                  <a:gsLst>
                    <a:gs pos="0">
                      <a:srgbClr val="E30000"/>
                    </a:gs>
                    <a:gs pos="100000">
                      <a:srgbClr val="760303"/>
                    </a:gs>
                  </a:gsLst>
                  <a:lin scaled="0"/>
                </a:gradFill>
                <a:latin typeface="Algerian" panose="04020705040A02060702" charset="0"/>
                <a:cs typeface="Algerian" panose="04020705040A02060702" charset="0"/>
              </a:rPr>
              <a:t>l</a:t>
            </a:r>
            <a:r>
              <a:rPr lang="en-US" sz="3200" b="1" i="1">
                <a:gradFill>
                  <a:gsLst>
                    <a:gs pos="0">
                      <a:srgbClr val="E30000"/>
                    </a:gs>
                    <a:gs pos="100000">
                      <a:srgbClr val="760303"/>
                    </a:gs>
                  </a:gsLst>
                  <a:lin scaled="0"/>
                </a:gradFill>
                <a:latin typeface="Algerian" panose="04020705040A02060702" charset="0"/>
                <a:cs typeface="Algerian" panose="04020705040A02060702" charset="0"/>
              </a:rPr>
              <a:t>imits this systme.</a:t>
            </a:r>
            <a:endParaRPr lang="en-US" sz="3200" b="1" i="1">
              <a:gradFill>
                <a:gsLst>
                  <a:gs pos="0">
                    <a:srgbClr val="E30000"/>
                  </a:gs>
                  <a:gs pos="100000">
                    <a:srgbClr val="760303"/>
                  </a:gs>
                </a:gsLst>
                <a:lin scaled="0"/>
              </a:gradFill>
              <a:latin typeface="Algerian" panose="04020705040A02060702" charset="0"/>
              <a:cs typeface="Algerian" panose="04020705040A02060702"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63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100" name="Text Box 99"/>
          <p:cNvSpPr txBox="1"/>
          <p:nvPr/>
        </p:nvSpPr>
        <p:spPr>
          <a:xfrm>
            <a:off x="897890" y="2614930"/>
            <a:ext cx="10572750" cy="2306955"/>
          </a:xfrm>
          <a:prstGeom prst="rect">
            <a:avLst/>
          </a:prstGeom>
          <a:noFill/>
          <a:ln w="9525">
            <a:noFill/>
          </a:ln>
        </p:spPr>
        <p:txBody>
          <a:bodyPr wrap="square">
            <a:spAutoFit/>
          </a:bodyPr>
          <a:p>
            <a:pPr indent="0"/>
            <a:r>
              <a:rPr lang="en-US" sz="4800" b="1">
                <a:latin typeface="Calibri" panose="020F0502020204030204" charset="0"/>
                <a:cs typeface="等线" charset="0"/>
              </a:rPr>
              <a:t>The project should be completed within one </a:t>
            </a:r>
            <a:r>
              <a:rPr lang="en-US" sz="4800" b="1" i="1">
                <a:solidFill>
                  <a:srgbClr val="C00000"/>
                </a:solidFill>
                <a:latin typeface="Calibri" panose="020F0502020204030204" charset="0"/>
                <a:cs typeface="等线" charset="0"/>
              </a:rPr>
              <a:t>year and 3 months</a:t>
            </a:r>
            <a:r>
              <a:rPr lang="en-US" sz="4800" b="1">
                <a:latin typeface="Calibri" panose="020F0502020204030204" charset="0"/>
                <a:cs typeface="等线" charset="0"/>
              </a:rPr>
              <a:t> at a cost not to exceed </a:t>
            </a:r>
            <a:r>
              <a:rPr lang="en-US" sz="4800" b="1">
                <a:solidFill>
                  <a:srgbClr val="C00000"/>
                </a:solidFill>
                <a:latin typeface="Calibri" panose="020F0502020204030204" charset="0"/>
                <a:cs typeface="等线" charset="0"/>
              </a:rPr>
              <a:t>800.000$.</a:t>
            </a:r>
            <a:endParaRPr lang="en-US" sz="4800" b="1">
              <a:solidFill>
                <a:srgbClr val="C00000"/>
              </a:solidFill>
              <a:latin typeface="Calibri" panose="020F0502020204030204" charset="0"/>
              <a:cs typeface="等线" charset="0"/>
            </a:endParaRPr>
          </a:p>
        </p:txBody>
      </p:sp>
      <p:sp>
        <p:nvSpPr>
          <p:cNvPr id="4" name="Text Box 3"/>
          <p:cNvSpPr txBox="1"/>
          <p:nvPr/>
        </p:nvSpPr>
        <p:spPr>
          <a:xfrm>
            <a:off x="2102485" y="892175"/>
            <a:ext cx="8329295" cy="829945"/>
          </a:xfrm>
          <a:prstGeom prst="rect">
            <a:avLst/>
          </a:prstGeom>
          <a:noFill/>
        </p:spPr>
        <p:txBody>
          <a:bodyPr wrap="square" rtlCol="0" anchor="t">
            <a:spAutoFit/>
          </a:bodyPr>
          <a:p>
            <a:r>
              <a:rPr lang="en-US" sz="4000">
                <a:latin typeface="Calibri" panose="020F0502020204030204" charset="0"/>
                <a:cs typeface="等线" charset="0"/>
                <a:sym typeface="+mn-ea"/>
              </a:rPr>
              <a:t>        </a:t>
            </a:r>
            <a:r>
              <a:rPr lang="en-US" sz="4800" b="1">
                <a:solidFill>
                  <a:srgbClr val="0070C0"/>
                </a:solidFill>
                <a:latin typeface="Calibri" panose="020F0502020204030204" charset="0"/>
                <a:cs typeface="等线" charset="0"/>
                <a:sym typeface="+mn-ea"/>
              </a:rPr>
              <a:t>  </a:t>
            </a:r>
            <a:r>
              <a:rPr lang="en-US" sz="4800" b="1">
                <a:ln w="9525">
                  <a:solidFill>
                    <a:schemeClr val="bg1"/>
                  </a:solidFill>
                  <a:prstDash val="solid"/>
                </a:ln>
                <a:effectLst>
                  <a:outerShdw blurRad="12700" dist="38100" dir="2700000" algn="tl" rotWithShape="0">
                    <a:schemeClr val="bg1">
                      <a:lumMod val="50000"/>
                    </a:schemeClr>
                  </a:outerShdw>
                </a:effectLst>
                <a:latin typeface="Calibri" panose="020F0502020204030204" charset="0"/>
                <a:cs typeface="等线" charset="0"/>
                <a:sym typeface="+mn-ea"/>
              </a:rPr>
              <a:t>Android Win(</a:t>
            </a:r>
            <a:r>
              <a:rPr lang="en-US" sz="4800" b="1">
                <a:ln w="9525">
                  <a:solidFill>
                    <a:schemeClr val="bg1"/>
                  </a:solidFill>
                  <a:prstDash val="solid"/>
                </a:ln>
                <a:solidFill>
                  <a:srgbClr val="0070C0"/>
                </a:solidFill>
                <a:effectLst>
                  <a:outerShdw blurRad="12700" dist="38100" dir="2700000" algn="tl" rotWithShape="0">
                    <a:schemeClr val="bg1">
                      <a:lumMod val="50000"/>
                    </a:schemeClr>
                  </a:outerShdw>
                </a:effectLst>
                <a:latin typeface="Calibri" panose="020F0502020204030204" charset="0"/>
                <a:cs typeface="等线" charset="0"/>
                <a:sym typeface="+mn-ea"/>
              </a:rPr>
              <a:t>A</a:t>
            </a:r>
            <a:r>
              <a:rPr lang="en-US" sz="4800" b="1">
                <a:ln w="9525">
                  <a:solidFill>
                    <a:schemeClr val="bg1"/>
                  </a:solidFill>
                  <a:prstDash val="solid"/>
                </a:ln>
                <a:solidFill>
                  <a:srgbClr val="FF0000"/>
                </a:solidFill>
                <a:effectLst>
                  <a:outerShdw blurRad="12700" dist="38100" dir="2700000" algn="tl" rotWithShape="0">
                    <a:schemeClr val="bg1">
                      <a:lumMod val="50000"/>
                    </a:schemeClr>
                  </a:outerShdw>
                </a:effectLst>
                <a:latin typeface="Calibri" panose="020F0502020204030204" charset="0"/>
                <a:cs typeface="等线" charset="0"/>
                <a:sym typeface="+mn-ea"/>
              </a:rPr>
              <a:t>W</a:t>
            </a:r>
            <a:r>
              <a:rPr lang="en-US" sz="4800" b="1">
                <a:ln w="9525">
                  <a:solidFill>
                    <a:schemeClr val="bg1"/>
                  </a:solidFill>
                  <a:prstDash val="solid"/>
                </a:ln>
                <a:effectLst>
                  <a:outerShdw blurRad="12700" dist="38100" dir="2700000" algn="tl" rotWithShape="0">
                    <a:schemeClr val="bg1">
                      <a:lumMod val="50000"/>
                    </a:schemeClr>
                  </a:outerShdw>
                </a:effectLst>
                <a:latin typeface="Calibri" panose="020F0502020204030204" charset="0"/>
                <a:cs typeface="等线" charset="0"/>
                <a:sym typeface="+mn-ea"/>
              </a:rPr>
              <a:t>)</a:t>
            </a:r>
            <a:r>
              <a:rPr lang="en-US">
                <a:ln w="9525">
                  <a:solidFill>
                    <a:schemeClr val="bg1"/>
                  </a:solidFill>
                  <a:prstDash val="solid"/>
                </a:ln>
                <a:effectLst>
                  <a:outerShdw blurRad="12700" dist="38100" dir="2700000" algn="tl" rotWithShape="0">
                    <a:schemeClr val="bg1">
                      <a:lumMod val="50000"/>
                    </a:schemeClr>
                  </a:outerShdw>
                </a:effectLst>
                <a:latin typeface="Calibri" panose="020F0502020204030204" charset="0"/>
                <a:cs typeface="等线" charset="0"/>
                <a:sym typeface="+mn-ea"/>
              </a:rPr>
              <a:t> </a:t>
            </a:r>
            <a:endParaRPr lang="en-US">
              <a:ln w="9525">
                <a:solidFill>
                  <a:schemeClr val="bg1"/>
                </a:solidFill>
                <a:prstDash val="solid"/>
              </a:ln>
              <a:effectLst>
                <a:outerShdw blurRad="12700" dist="38100" dir="2700000" algn="tl" rotWithShape="0">
                  <a:schemeClr val="bg1">
                    <a:lumMod val="50000"/>
                  </a:schemeClr>
                </a:outerShdw>
              </a:effectLst>
              <a:latin typeface="Calibri" panose="020F0502020204030204" charset="0"/>
              <a:cs typeface="等线" charset="0"/>
              <a:sym typeface="+mn-ea"/>
            </a:endParaRPr>
          </a:p>
        </p:txBody>
      </p:sp>
      <p:sp>
        <p:nvSpPr>
          <p:cNvPr id="3" name="Text Box 2"/>
          <p:cNvSpPr txBox="1"/>
          <p:nvPr/>
        </p:nvSpPr>
        <p:spPr>
          <a:xfrm>
            <a:off x="897890" y="2031365"/>
            <a:ext cx="6306820" cy="583565"/>
          </a:xfrm>
          <a:prstGeom prst="rect">
            <a:avLst/>
          </a:prstGeom>
          <a:noFill/>
          <a:ln w="9525">
            <a:noFill/>
          </a:ln>
        </p:spPr>
        <p:txBody>
          <a:bodyPr wrap="square">
            <a:spAutoFit/>
          </a:bodyPr>
          <a:p>
            <a:pPr indent="0"/>
            <a:r>
              <a:rPr lang="en-US" sz="3200" b="1" i="1">
                <a:gradFill>
                  <a:gsLst>
                    <a:gs pos="0">
                      <a:srgbClr val="E30000"/>
                    </a:gs>
                    <a:gs pos="100000">
                      <a:srgbClr val="760303"/>
                    </a:gs>
                  </a:gsLst>
                  <a:lin scaled="0"/>
                </a:gradFill>
                <a:latin typeface="Algerian" panose="04020705040A02060702" charset="0"/>
                <a:cs typeface="Algerian" panose="04020705040A02060702" charset="0"/>
              </a:rPr>
              <a:t>time and cost this system.</a:t>
            </a:r>
            <a:endParaRPr lang="en-US" sz="3200" b="1" i="1">
              <a:gradFill>
                <a:gsLst>
                  <a:gs pos="0">
                    <a:srgbClr val="E30000"/>
                  </a:gs>
                  <a:gs pos="100000">
                    <a:srgbClr val="760303"/>
                  </a:gs>
                </a:gsLst>
                <a:lin scaled="0"/>
              </a:gradFill>
              <a:latin typeface="Algerian" panose="04020705040A02060702" charset="0"/>
              <a:cs typeface="Algerian" panose="04020705040A02060702"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1209</Words>
  <Application>WPS Presentation</Application>
  <PresentationFormat>Widescreen</PresentationFormat>
  <Paragraphs>32</Paragraphs>
  <Slides>6</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6</vt:i4>
      </vt:variant>
    </vt:vector>
  </HeadingPairs>
  <TitlesOfParts>
    <vt:vector size="20" baseType="lpstr">
      <vt:lpstr>Arial</vt:lpstr>
      <vt:lpstr>SimSun</vt:lpstr>
      <vt:lpstr>Wingdings</vt:lpstr>
      <vt:lpstr>Calibri Light</vt:lpstr>
      <vt:lpstr>Calibri</vt:lpstr>
      <vt:lpstr>Microsoft YaHei</vt:lpstr>
      <vt:lpstr>Arial Unicode MS</vt:lpstr>
      <vt:lpstr>Arial Rounded MT Bold</vt:lpstr>
      <vt:lpstr>Agency FB</vt:lpstr>
      <vt:lpstr>Arial Black</vt:lpstr>
      <vt:lpstr>等线</vt:lpstr>
      <vt:lpstr>Algerian</vt:lpstr>
      <vt:lpstr>Andalus</vt:lpstr>
      <vt:lpstr>Office Theme</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_x000B_ </dc:title>
  <dc:creator/>
  <cp:lastModifiedBy>moham</cp:lastModifiedBy>
  <cp:revision>1</cp:revision>
  <dcterms:created xsi:type="dcterms:W3CDTF">2022-01-02T01:13:10Z</dcterms:created>
  <dcterms:modified xsi:type="dcterms:W3CDTF">2022-01-02T01:13:10Z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98E8CE7EA9E14486B011543D8410561F</vt:lpwstr>
  </property>
  <property fmtid="{D5CDD505-2E9C-101B-9397-08002B2CF9AE}" pid="3" name="KSOProductBuildVer">
    <vt:lpwstr>1033-11.2.0.10426</vt:lpwstr>
  </property>
</Properties>
</file>