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 r:id="rId3"/>
    <p:sldId id="434" r:id="rId5"/>
    <p:sldId id="460" r:id="rId6"/>
    <p:sldId id="456" r:id="rId7"/>
    <p:sldId id="457" r:id="rId8"/>
    <p:sldId id="458" r:id="rId9"/>
    <p:sldId id="459" r:id="rId10"/>
    <p:sldId id="461" r:id="rId11"/>
    <p:sldId id="462" r:id="rId12"/>
  </p:sldIdLst>
  <p:sldSz cx="9144000" cy="6858000" type="screen4x3"/>
  <p:notesSz cx="6858000" cy="9144000"/>
  <p:defaultTextStyle>
    <a:defPPr>
      <a:defRPr lang="en-CA"/>
    </a:defPPr>
    <a:lvl1pPr marL="0" lvl="0"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40869"/>
    <a:srgbClr val="00FFFF"/>
    <a:srgbClr val="00CCFF"/>
    <a:srgbClr val="FF5050"/>
    <a:srgbClr val="66FF33"/>
    <a:srgbClr val="00CC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6981"/>
    <p:restoredTop sz="90928"/>
  </p:normalViewPr>
  <p:slideViewPr>
    <p:cSldViewPr showGuides="1">
      <p:cViewPr varScale="1">
        <p:scale>
          <a:sx n="99" d="100"/>
          <a:sy n="99" d="100"/>
        </p:scale>
        <p:origin x="-924" y="-96"/>
      </p:cViewPr>
      <p:guideLst>
        <p:guide orient="horz" pos="2162"/>
        <p:guide pos="287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spcBef>
                <a:spcPct val="0"/>
              </a:spcBef>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altLang="ar-EG"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spcBef>
                <a:spcPct val="0"/>
              </a:spcBef>
              <a:defRPr sz="12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altLang="ar-EG"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p:txBody>
      </p:sp>
      <p:sp>
        <p:nvSpPr>
          <p:cNvPr id="205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spcBef>
                <a:spcPct val="0"/>
              </a:spcBef>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altLang="ar-EG"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en-CA" altLang="ar-EG" sz="1200" strike="noStrike" noProof="1" dirty="0">
                <a:solidFill>
                  <a:schemeClr val="tx1"/>
                </a:solidFill>
                <a:latin typeface="Times New Roman" panose="02020603050405020304" pitchFamily="18" charset="0"/>
                <a:ea typeface="+mn-ea"/>
                <a:cs typeface="Arial" panose="020B0604020202020204" pitchFamily="34" charset="0"/>
              </a:rPr>
            </a:fld>
            <a:endParaRPr lang="en-CA" altLang="ar-EG" sz="1200" strike="noStrike" noProof="1" dirty="0">
              <a:solidFill>
                <a:schemeClr val="tx1"/>
              </a:solidFill>
              <a:latin typeface="Times New Roman" panose="02020603050405020304" pitchFamily="18" charset="0"/>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pPr fontAlgn="base"/>
            <a:r>
              <a:rPr lang="en-US" strike="noStrike" noProof="1" smtClean="0"/>
              <a:t>Click to edit Master title style</a:t>
            </a:r>
            <a:endParaRPr lang="ar-EG"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ar-EG"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ar-EG"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pPr fontAlgn="base"/>
            <a:r>
              <a:rPr lang="en-US" strike="noStrike" noProof="1" smtClean="0"/>
              <a:t>Click to edit Master title style</a:t>
            </a:r>
            <a:endParaRPr lang="ar-EG" strike="noStrike" noProof="1"/>
          </a:p>
        </p:txBody>
      </p:sp>
      <p:sp>
        <p:nvSpPr>
          <p:cNvPr id="3" name="Vertical Text Placeholder 2"/>
          <p:cNvSpPr>
            <a:spLocks noGrp="1"/>
          </p:cNvSpPr>
          <p:nvPr>
            <p:ph type="body" orient="vert" idx="1"/>
          </p:nvPr>
        </p:nvSpPr>
        <p:spPr>
          <a:xfrm>
            <a:off x="685800" y="457200"/>
            <a:ext cx="5676900" cy="5638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ar-EG"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pPr fontAlgn="base"/>
            <a:r>
              <a:rPr lang="en-US" strike="noStrike" noProof="1" smtClean="0"/>
              <a:t>Click to edit Master title style</a:t>
            </a:r>
            <a:endParaRPr lang="ar-EG"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ar-EG" strike="noStrike" noProof="1"/>
          </a:p>
        </p:txBody>
      </p:sp>
      <p:sp>
        <p:nvSpPr>
          <p:cNvPr id="3" name="Content Placeholder 2"/>
          <p:cNvSpPr>
            <a:spLocks noGrp="1"/>
          </p:cNvSpPr>
          <p:nvPr>
            <p:ph sz="half" idx="1"/>
          </p:nvPr>
        </p:nvSpPr>
        <p:spPr>
          <a:xfrm>
            <a:off x="685800" y="1828800"/>
            <a:ext cx="3810000" cy="4267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Content Placeholder 3"/>
          <p:cNvSpPr>
            <a:spLocks noGrp="1"/>
          </p:cNvSpPr>
          <p:nvPr>
            <p:ph sz="half" idx="2"/>
          </p:nvPr>
        </p:nvSpPr>
        <p:spPr>
          <a:xfrm>
            <a:off x="4648200" y="1828800"/>
            <a:ext cx="3810000" cy="4267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pPr fontAlgn="base"/>
            <a:r>
              <a:rPr lang="en-US" strike="noStrike" noProof="1" smtClean="0"/>
              <a:t>Click to edit Master title style</a:t>
            </a:r>
            <a:endParaRPr lang="ar-EG" strike="noStrike"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30238" y="2505075"/>
            <a:ext cx="386873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7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ar-EG"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smtClean="0"/>
              <a:t>Click to edit Master title style</a:t>
            </a:r>
            <a:endParaRPr lang="ar-EG" strike="noStrike"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smtClean="0"/>
              <a:t>Click to edit Master title style</a:t>
            </a:r>
            <a:endParaRPr lang="ar-EG" strike="noStrike" noProof="1"/>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ar-EG" sz="3200" b="0"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C1C6F"/>
            </a:gs>
          </a:gsLst>
          <a:lin ang="5400000" scaled="1"/>
          <a:tileRect/>
        </a:gradFill>
        <a:effectLst/>
      </p:bgPr>
    </p:bg>
    <p:spTree>
      <p:nvGrpSpPr>
        <p:cNvPr id="1" name=""/>
        <p:cNvGrpSpPr/>
        <p:nvPr/>
      </p:nvGrpSpPr>
      <p:grpSpPr/>
      <p:sp>
        <p:nvSpPr>
          <p:cNvPr id="1026" name="Rectangle 2"/>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fontAlgn="base"/>
            <a:r>
              <a:rPr lang="en-CA" altLang="ar-EG" strike="noStrike" noProof="1" smtClean="0"/>
              <a:t>Click to edit Master title style</a:t>
            </a:r>
            <a:endParaRPr lang="en-CA" altLang="ar-EG" strike="noStrike" noProof="1" smtClean="0"/>
          </a:p>
        </p:txBody>
      </p:sp>
      <p:sp>
        <p:nvSpPr>
          <p:cNvPr id="1027" name="Rectangle 3"/>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fontAlgn="base"/>
            <a:r>
              <a:rPr lang="en-US" altLang="ar-EG" strike="noStrike" noProof="1" smtClean="0"/>
              <a:t>- First level</a:t>
            </a:r>
            <a:endParaRPr lang="en-CA" altLang="ar-EG" strike="noStrike" noProof="1" smtClean="0"/>
          </a:p>
          <a:p>
            <a:pPr lvl="1" fontAlgn="base"/>
            <a:r>
              <a:rPr lang="en-CA" altLang="ar-EG" strike="noStrike" noProof="1" smtClean="0"/>
              <a:t>Second level</a:t>
            </a:r>
            <a:endParaRPr lang="en-CA" altLang="ar-EG" strike="noStrike" noProof="1" smtClean="0"/>
          </a:p>
          <a:p>
            <a:pPr lvl="2" fontAlgn="base"/>
            <a:r>
              <a:rPr lang="en-CA" altLang="ar-EG" strike="noStrike" noProof="1" smtClean="0"/>
              <a:t>Third level</a:t>
            </a:r>
            <a:endParaRPr lang="en-CA" altLang="ar-EG" strike="noStrike" noProof="1" smtClean="0"/>
          </a:p>
          <a:p>
            <a:pPr lvl="3" fontAlgn="base"/>
            <a:r>
              <a:rPr lang="en-CA" altLang="ar-EG" strike="noStrike" noProof="1" smtClean="0"/>
              <a:t>Fourth level</a:t>
            </a:r>
            <a:endParaRPr lang="en-CA" altLang="ar-EG" strike="noStrike" noProof="1" smtClean="0"/>
          </a:p>
          <a:p>
            <a:pPr lvl="4" fontAlgn="base"/>
            <a:r>
              <a:rPr lang="en-CA" altLang="ar-EG" strike="noStrike" noProof="1" smtClean="0"/>
              <a:t>Fifth level</a:t>
            </a:r>
            <a:endParaRPr lang="en-CA" altLang="ar-EG" strike="noStrike" noProof="1"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spcBef>
                <a:spcPct val="0"/>
              </a:spcBef>
              <a:defRPr sz="1400">
                <a:solidFill>
                  <a:srgbClr val="00CCFF"/>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1029" name="Rectangle 5"/>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spcBef>
                <a:spcPct val="0"/>
              </a:spcBef>
              <a:defRPr sz="1400">
                <a:solidFill>
                  <a:srgbClr val="00CCFF"/>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CCFF"/>
                </a:solidFill>
                <a:latin typeface="Times New Roman" panose="02020603050405020304" pitchFamily="18" charset="0"/>
              </a:defRPr>
            </a:lvl1pPr>
          </a:lstStyle>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9pPr>
    </p:titleStyle>
    <p:bodyStyle>
      <a:lvl1pPr marL="342900" indent="-342900" algn="l" rtl="0" eaLnBrk="0" fontAlgn="base" hangingPunct="0">
        <a:spcBef>
          <a:spcPct val="20000"/>
        </a:spcBef>
        <a:spcAft>
          <a:spcPct val="0"/>
        </a:spcAft>
        <a:defRPr sz="36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7950" y="189230"/>
            <a:ext cx="1496060" cy="1137285"/>
          </a:xfrm>
          <a:prstGeom prst="rect">
            <a:avLst/>
          </a:prstGeom>
          <a:noFill/>
          <a:effectLst>
            <a:glow rad="139700">
              <a:schemeClr val="accent1">
                <a:satMod val="175000"/>
                <a:alpha val="40000"/>
              </a:schemeClr>
            </a:glow>
          </a:effectLst>
        </p:spPr>
        <p:txBody>
          <a:bodyPr wrap="none" rtlCol="0" anchor="t">
            <a:spAutoFit/>
          </a:bodyPr>
          <a:p>
            <a:r>
              <a:rPr lang="en-US" altLang="ar-EG" sz="2000" noProof="0" smtClean="0">
                <a:ln>
                  <a:noFill/>
                </a:ln>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uLnTx/>
                <a:uFillTx/>
                <a:latin typeface="Arial Black" panose="020B0A04020102020204" charset="0"/>
                <a:cs typeface="Arial Black" panose="020B0A04020102020204" charset="0"/>
                <a:sym typeface="Symbol" panose="05050102010706020507" pitchFamily="18" charset="2"/>
              </a:rPr>
              <a:t>GROUP 2</a:t>
            </a:r>
            <a:endParaRPr lang="en-US" altLang="ar-EG" sz="2000" noProof="0" smtClean="0">
              <a:ln>
                <a:noFill/>
              </a:ln>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uLnTx/>
              <a:uFillTx/>
              <a:latin typeface="Arial Black" panose="020B0A04020102020204" charset="0"/>
              <a:cs typeface="Arial Black" panose="020B0A04020102020204" charset="0"/>
              <a:sym typeface="Symbol" panose="05050102010706020507" pitchFamily="18" charset="2"/>
            </a:endParaRPr>
          </a:p>
          <a:p>
            <a:r>
              <a:rPr lang="en-US" altLang="ar-EG" sz="2000" noProof="0" smtClean="0">
                <a:ln>
                  <a:noFill/>
                </a:ln>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uLnTx/>
                <a:uFillTx/>
                <a:latin typeface="Arial Black" panose="020B0A04020102020204" charset="0"/>
                <a:cs typeface="Arial Black" panose="020B0A04020102020204" charset="0"/>
                <a:sym typeface="Symbol" panose="05050102010706020507" pitchFamily="18" charset="2"/>
              </a:rPr>
              <a:t>Section 4</a:t>
            </a:r>
            <a:endParaRPr lang="en-US" altLang="ar-EG" noProof="0" smtClean="0">
              <a:ln>
                <a:noFill/>
              </a:ln>
              <a:solidFill>
                <a:schemeClr val="bg1"/>
              </a:solidFill>
              <a:effectLst>
                <a:glow rad="228600">
                  <a:schemeClr val="accent4">
                    <a:satMod val="175000"/>
                    <a:alpha val="40000"/>
                  </a:schemeClr>
                </a:glow>
                <a:outerShdw blurRad="38100" dist="38100" dir="2700000" algn="tl">
                  <a:srgbClr val="000000"/>
                </a:outerShdw>
              </a:effectLst>
              <a:highlight>
                <a:srgbClr val="0000FF"/>
              </a:highlight>
              <a:uLnTx/>
              <a:uFillTx/>
              <a:latin typeface="+mn-lt"/>
              <a:sym typeface="Symbol" panose="05050102010706020507" pitchFamily="18" charset="2"/>
            </a:endParaRPr>
          </a:p>
          <a:p>
            <a:endParaRPr lang="en-US" altLang="ar-EG" noProof="0" smtClean="0">
              <a:ln>
                <a:noFill/>
              </a:ln>
              <a:solidFill>
                <a:schemeClr val="bg1"/>
              </a:solidFill>
              <a:effectLst>
                <a:glow rad="228600">
                  <a:schemeClr val="accent4">
                    <a:satMod val="175000"/>
                    <a:alpha val="40000"/>
                  </a:schemeClr>
                </a:glow>
                <a:outerShdw blurRad="38100" dist="38100" dir="2700000" algn="tl">
                  <a:srgbClr val="000000"/>
                </a:outerShdw>
              </a:effectLst>
              <a:highlight>
                <a:srgbClr val="0000FF"/>
              </a:highlight>
              <a:uLnTx/>
              <a:uFillTx/>
              <a:latin typeface="+mn-lt"/>
              <a:sym typeface="Symbol" panose="05050102010706020507" pitchFamily="18" charset="2"/>
            </a:endParaRPr>
          </a:p>
        </p:txBody>
      </p:sp>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2" name="Text Box 1"/>
          <p:cNvSpPr txBox="1"/>
          <p:nvPr/>
        </p:nvSpPr>
        <p:spPr>
          <a:xfrm>
            <a:off x="179705" y="3141345"/>
            <a:ext cx="8754745" cy="583565"/>
          </a:xfrm>
          <a:prstGeom prst="rect">
            <a:avLst/>
          </a:prstGeom>
          <a:ln>
            <a:solidFill>
              <a:srgbClr val="00B0F0"/>
            </a:solidFill>
          </a:ln>
          <a:effectLst>
            <a:glow rad="228600">
              <a:schemeClr val="accent2">
                <a:satMod val="175000"/>
                <a:alpha val="40000"/>
              </a:schemeClr>
            </a:glow>
            <a:softEdge rad="63500"/>
          </a:effectLst>
          <a:scene3d>
            <a:camera prst="obliqueTopLeft"/>
            <a:lightRig rig="threePt" dir="t"/>
          </a:scene3d>
        </p:spPr>
        <p:style>
          <a:lnRef idx="1">
            <a:schemeClr val="accent4"/>
          </a:lnRef>
          <a:fillRef idx="3">
            <a:schemeClr val="accent4"/>
          </a:fillRef>
          <a:effectRef idx="2">
            <a:schemeClr val="accent4"/>
          </a:effectRef>
          <a:fontRef idx="minor">
            <a:schemeClr val="lt1"/>
          </a:fontRef>
        </p:style>
        <p:txBody>
          <a:bodyPr wrap="square" rtlCol="0" anchor="t">
            <a:spAutoFit/>
            <a:scene3d>
              <a:camera prst="orthographicFront"/>
              <a:lightRig rig="threePt" dir="t"/>
            </a:scene3d>
          </a:bodyPr>
          <a:p>
            <a:r>
              <a:rPr sz="3200">
                <a:solidFill>
                  <a:schemeClr val="bg1"/>
                </a:solidFill>
                <a:latin typeface="Arial Black" panose="020B0A04020102020204" charset="0"/>
                <a:cs typeface="Arial Black" panose="020B0A04020102020204" charset="0"/>
              </a:rPr>
              <a:t>The rapid development of technology</a:t>
            </a:r>
            <a:endParaRPr lang="en-US" sz="3200">
              <a:solidFill>
                <a:schemeClr val="bg1"/>
              </a:solidFill>
              <a:latin typeface="Arial Black" panose="020B0A04020102020204" charset="0"/>
              <a:cs typeface="Arial Black" panose="020B0A04020102020204" charset="0"/>
            </a:endParaRPr>
          </a:p>
        </p:txBody>
      </p:sp>
      <p:sp>
        <p:nvSpPr>
          <p:cNvPr id="4" name="Text Box 3"/>
          <p:cNvSpPr txBox="1"/>
          <p:nvPr/>
        </p:nvSpPr>
        <p:spPr>
          <a:xfrm>
            <a:off x="2555875" y="3861435"/>
            <a:ext cx="3766185" cy="521970"/>
          </a:xfrm>
          <a:prstGeom prst="rect">
            <a:avLst/>
          </a:prstGeom>
          <a:effectLst>
            <a:glow rad="228600">
              <a:schemeClr val="accent4">
                <a:satMod val="175000"/>
                <a:alpha val="40000"/>
              </a:schemeClr>
            </a:glow>
            <a:softEdge rad="63500"/>
          </a:effectLst>
        </p:spPr>
        <p:style>
          <a:lnRef idx="1">
            <a:schemeClr val="accent4"/>
          </a:lnRef>
          <a:fillRef idx="3">
            <a:schemeClr val="accent4"/>
          </a:fillRef>
          <a:effectRef idx="2">
            <a:schemeClr val="accent4"/>
          </a:effectRef>
          <a:fontRef idx="minor">
            <a:schemeClr val="lt1"/>
          </a:fontRef>
        </p:style>
        <p:txBody>
          <a:bodyPr wrap="square" rtlCol="0" anchor="t">
            <a:spAutoFit/>
          </a:bodyPr>
          <a:p>
            <a:r>
              <a:rPr lang="en-US">
                <a:solidFill>
                  <a:schemeClr val="bg1"/>
                </a:solidFill>
                <a:latin typeface="Arial Rounded MT Bold" panose="020F0704030504030204" charset="0"/>
                <a:cs typeface="Arial Rounded MT Bold" panose="020F0704030504030204" charset="0"/>
              </a:rPr>
              <a:t>Project management</a:t>
            </a:r>
            <a:endParaRPr lang="en-US">
              <a:solidFill>
                <a:schemeClr val="bg1"/>
              </a:solidFill>
              <a:latin typeface="Arial Rounded MT Bold" panose="020F0704030504030204" charset="0"/>
              <a:cs typeface="Arial Rounded MT Bold" panose="020F0704030504030204" charset="0"/>
            </a:endParaRPr>
          </a:p>
        </p:txBody>
      </p:sp>
      <p:sp>
        <p:nvSpPr>
          <p:cNvPr id="7" name="Rectangle 4"/>
          <p:cNvSpPr>
            <a:spLocks noChangeArrowheads="1"/>
          </p:cNvSpPr>
          <p:nvPr/>
        </p:nvSpPr>
        <p:spPr bwMode="auto">
          <a:xfrm>
            <a:off x="107950" y="5301615"/>
            <a:ext cx="7848600" cy="164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algn="l" rtl="0" fontAlgn="base">
              <a:spcBef>
                <a:spcPct val="0"/>
              </a:spcBef>
              <a:spcAft>
                <a:spcPct val="0"/>
              </a:spcAft>
              <a:defRPr sz="2400">
                <a:solidFill>
                  <a:schemeClr val="tx1"/>
                </a:solidFill>
                <a:latin typeface="Times New Roman" panose="02020603050405020304" pitchFamily="18" charset="0"/>
              </a:defRPr>
            </a:lvl6pPr>
            <a:lvl7pPr marL="914400" algn="l" rtl="0" fontAlgn="base">
              <a:spcBef>
                <a:spcPct val="0"/>
              </a:spcBef>
              <a:spcAft>
                <a:spcPct val="0"/>
              </a:spcAft>
              <a:defRPr sz="2400">
                <a:solidFill>
                  <a:schemeClr val="tx1"/>
                </a:solidFill>
                <a:latin typeface="Times New Roman" panose="02020603050405020304" pitchFamily="18" charset="0"/>
              </a:defRPr>
            </a:lvl7pPr>
            <a:lvl8pPr marL="1371600" algn="l" rtl="0" fontAlgn="base">
              <a:spcBef>
                <a:spcPct val="0"/>
              </a:spcBef>
              <a:spcAft>
                <a:spcPct val="0"/>
              </a:spcAft>
              <a:defRPr sz="2400">
                <a:solidFill>
                  <a:schemeClr val="tx1"/>
                </a:solidFill>
                <a:latin typeface="Times New Roman" panose="02020603050405020304" pitchFamily="18" charset="0"/>
              </a:defRPr>
            </a:lvl8pPr>
            <a:lvl9pPr marL="1828800" algn="l" rtl="0"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ar-EG" sz="1800" b="0" i="0" u="none" strike="noStrike" kern="1200" cap="none" spc="0" normalizeH="0" baseline="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rPr>
              <a:t>team : ___________________________________</a:t>
            </a:r>
            <a:endParaRPr kumimoji="0" lang="en-US" altLang="ar-EG" sz="1800" b="0" i="0" u="none" strike="noStrike" kern="1200" cap="none" spc="0" normalizeH="0" baseline="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ar-EG" sz="1800" b="0" i="0" u="none" strike="noStrike" kern="1200" cap="none" spc="0" normalizeH="0" baseline="0" noProof="0" dirty="0" smtClean="0">
                <a:ln>
                  <a:noFill/>
                </a:ln>
                <a:solidFill>
                  <a:srgbClr val="FFFF00"/>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rPr>
              <a:t>          </a:t>
            </a:r>
            <a:endParaRPr kumimoji="0" lang="en-US" altLang="ar-EG" sz="1800" b="0" i="0" u="none" strike="noStrike" kern="1200" cap="none" spc="0" normalizeH="0" baseline="0" noProof="0" dirty="0" smtClean="0">
              <a:ln>
                <a:noFill/>
              </a:ln>
              <a:solidFill>
                <a:srgbClr val="FFFF00"/>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ar-EG" sz="1800" b="0" i="0" u="none" strike="noStrike" kern="1200" cap="none" spc="0" normalizeH="0" baseline="0" noProof="0" dirty="0" smtClean="0">
                <a:ln>
                  <a:noFill/>
                </a:ln>
                <a:solidFill>
                  <a:srgbClr val="FFFF00"/>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rPr>
              <a:t>  </a:t>
            </a:r>
            <a:r>
              <a:rPr kumimoji="0" lang="en-US" altLang="ar-EG" sz="1800" b="0" i="0" u="none" strike="noStrike" kern="1200" cap="none" spc="0" normalizeH="0" baseline="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Arial Rounded MT Bold" panose="020F0704030504030204" charset="0"/>
                <a:ea typeface="+mn-ea"/>
                <a:cs typeface="Arial Rounded MT Bold" panose="020F0704030504030204" charset="0"/>
                <a:sym typeface="Symbol" panose="05050102010706020507" pitchFamily="18" charset="2"/>
              </a:rPr>
              <a:t>1_Mohammad Ali Rajab Ali</a:t>
            </a:r>
            <a:endParaRPr kumimoji="0" lang="en-US" altLang="ar-EG" sz="1800" b="0" i="0" u="none" strike="noStrike" kern="1200" cap="none" spc="0" normalizeH="0" baseline="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Arial Rounded MT Bold" panose="020F0704030504030204" charset="0"/>
              <a:ea typeface="+mn-ea"/>
              <a:cs typeface="Arial Rounded MT Bold" panose="020F0704030504030204" charset="0"/>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ar-EG" sz="180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Arial Rounded MT Bold" panose="020F0704030504030204" charset="0"/>
                <a:cs typeface="Arial Rounded MT Bold" panose="020F0704030504030204" charset="0"/>
                <a:sym typeface="Symbol" panose="05050102010706020507" pitchFamily="18" charset="2"/>
              </a:rPr>
              <a:t>  2_Mohammad Adel Ali  </a:t>
            </a:r>
            <a:endParaRPr kumimoji="0" lang="en-US" altLang="ar-EG" sz="1800" b="0" i="0" u="none" strike="noStrike" kern="1200" cap="none" spc="0" normalizeH="0" baseline="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Arial Rounded MT Bold" panose="020F0704030504030204" charset="0"/>
              <a:ea typeface="+mn-ea"/>
              <a:cs typeface="Arial Rounded MT Bold" panose="020F0704030504030204" charset="0"/>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ar-EG" sz="180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Arial Rounded MT Bold" panose="020F0704030504030204" charset="0"/>
                <a:cs typeface="Arial Rounded MT Bold" panose="020F0704030504030204" charset="0"/>
                <a:sym typeface="Symbol" panose="05050102010706020507" pitchFamily="18" charset="2"/>
              </a:rPr>
              <a:t>  3_Mohamed Rashad Fathy</a:t>
            </a:r>
            <a:endParaRPr lang="en-US" altLang="ar-EG" sz="180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Arial Rounded MT Bold" panose="020F0704030504030204" charset="0"/>
              <a:cs typeface="Arial Rounded MT Bold" panose="020F0704030504030204" charset="0"/>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ar-EG" sz="180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Arial Rounded MT Bold" panose="020F0704030504030204" charset="0"/>
                <a:cs typeface="Arial Rounded MT Bold" panose="020F0704030504030204" charset="0"/>
                <a:sym typeface="Symbol" panose="05050102010706020507" pitchFamily="18" charset="2"/>
              </a:rPr>
              <a:t>  4_ Mohamed Atef </a:t>
            </a:r>
            <a:endParaRPr kumimoji="0" lang="en-US" altLang="ar-EG" sz="1800" b="0" i="0" u="none" strike="noStrike" kern="1200" cap="none" spc="0" normalizeH="0" baseline="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Arial Rounded MT Bold" panose="020F0704030504030204" charset="0"/>
              <a:ea typeface="+mn-ea"/>
              <a:cs typeface="Arial Rounded MT Bold" panose="020F0704030504030204" charset="0"/>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ar-EG" sz="1600" b="1"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cs typeface="Comic Sans MS" panose="030F0702030302020204" pitchFamily="66" charset="0"/>
                <a:sym typeface="Symbol" panose="05050102010706020507" pitchFamily="18" charset="2"/>
              </a:rPr>
              <a:t> 5_Mohamed Essam Ahmed </a:t>
            </a:r>
            <a:r>
              <a:rPr lang="ar-EG" altLang="en-US" sz="1600" b="1"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cs typeface="Comic Sans MS" panose="030F0702030302020204" pitchFamily="66" charset="0"/>
                <a:sym typeface="Symbol" panose="05050102010706020507" pitchFamily="18" charset="2"/>
              </a:rPr>
              <a:t> </a:t>
            </a:r>
            <a:r>
              <a:rPr lang="en-US" altLang="ar-EG" sz="160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cs typeface="Comic Sans MS" panose="030F0702030302020204" pitchFamily="66" charset="0"/>
                <a:sym typeface="Symbol" panose="05050102010706020507" pitchFamily="18" charset="2"/>
              </a:rPr>
              <a:t>   </a:t>
            </a:r>
            <a:endParaRPr kumimoji="0" lang="en-US" altLang="ar-EG" sz="1600" b="0" i="0" u="none" strike="noStrike" kern="1200" cap="none" spc="0" normalizeH="0" baseline="0" noProof="0" dirty="0" smtClean="0">
              <a:ln>
                <a:noFill/>
              </a:ln>
              <a:solidFill>
                <a:schemeClr val="bg1"/>
              </a:solidFill>
              <a:effectLst>
                <a:glow rad="228600">
                  <a:schemeClr val="accent4">
                    <a:satMod val="175000"/>
                    <a:alpha val="40000"/>
                  </a:schemeClr>
                </a:glow>
                <a:outerShdw blurRad="38100" dist="38100" dir="2700000" algn="tl">
                  <a:srgbClr val="000000"/>
                </a:outerShdw>
              </a:effectLst>
              <a:uLnTx/>
              <a:uFillTx/>
              <a:latin typeface="Comic Sans MS" panose="030F0702030302020204" pitchFamily="66" charset="0"/>
              <a:ea typeface="+mn-ea"/>
              <a:cs typeface="Comic Sans MS" panose="030F0702030302020204" pitchFamily="66" charset="0"/>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endParaRPr lang="en-US" altLang="ar-EG" sz="1800" noProof="0" dirty="0" smtClean="0">
              <a:ln>
                <a:noFill/>
              </a:ln>
              <a:solidFill>
                <a:schemeClr val="bg1"/>
              </a:solidFill>
              <a:effectLst>
                <a:outerShdw blurRad="38100" dist="38100" dir="2700000" algn="tl">
                  <a:srgbClr val="000000"/>
                </a:outerShdw>
              </a:effectLst>
              <a:uLnTx/>
              <a:uFillTx/>
              <a:latin typeface="Arial Rounded MT Bold" panose="020F0704030504030204" charset="0"/>
              <a:cs typeface="Arial Rounded MT Bold" panose="020F0704030504030204" charset="0"/>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endParaRPr lang="en-US" altLang="ar-EG" sz="1800" noProof="0" dirty="0" smtClean="0">
              <a:ln>
                <a:noFill/>
              </a:ln>
              <a:solidFill>
                <a:schemeClr val="bg1"/>
              </a:solidFill>
              <a:effectLst>
                <a:outerShdw blurRad="38100" dist="38100" dir="2700000" algn="tl">
                  <a:srgbClr val="000000"/>
                </a:outerShdw>
              </a:effectLst>
              <a:uLnTx/>
              <a:uFillTx/>
              <a:latin typeface="Arial Rounded MT Bold" panose="020F0704030504030204" charset="0"/>
              <a:cs typeface="Arial Rounded MT Bold" panose="020F0704030504030204" charset="0"/>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ar-EG" sz="1800" noProof="0" dirty="0" smtClean="0">
                <a:ln>
                  <a:noFill/>
                </a:ln>
                <a:solidFill>
                  <a:srgbClr val="FFFF00"/>
                </a:solidFill>
                <a:effectLst>
                  <a:outerShdw blurRad="38100" dist="38100" dir="2700000" algn="tl">
                    <a:srgbClr val="000000"/>
                  </a:outerShdw>
                </a:effectLst>
                <a:uLnTx/>
                <a:uFillTx/>
                <a:latin typeface="Arial Rounded MT Bold" panose="020F0704030504030204" charset="0"/>
                <a:cs typeface="Arial Rounded MT Bold" panose="020F0704030504030204" charset="0"/>
                <a:sym typeface="Symbol" panose="05050102010706020507" pitchFamily="18" charset="2"/>
              </a:rPr>
              <a:t> </a:t>
            </a:r>
            <a:endPar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Arial Rounded MT Bold" panose="020F0704030504030204" charset="0"/>
              <a:ea typeface="+mn-ea"/>
              <a:cs typeface="Arial Rounded MT Bold" panose="020F0704030504030204" charset="0"/>
              <a:sym typeface="Symbol" panose="05050102010706020507" pitchFamily="18" charset="2"/>
            </a:endParaRPr>
          </a:p>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Arial Rounded MT Bold" panose="020F0704030504030204" charset="0"/>
              <a:ea typeface="+mn-ea"/>
              <a:cs typeface="Arial Rounded MT Bold" panose="020F0704030504030204" charset="0"/>
              <a:sym typeface="Symbol" panose="05050102010706020507" pitchFamily="18" charset="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chemeClr val="tx1"/>
            </a:gs>
          </a:gsLst>
          <a:lin ang="5400000"/>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4" name="Text Box 3"/>
          <p:cNvSpPr txBox="1"/>
          <p:nvPr/>
        </p:nvSpPr>
        <p:spPr>
          <a:xfrm>
            <a:off x="1332230" y="332740"/>
            <a:ext cx="6294755" cy="953135"/>
          </a:xfrm>
          <a:prstGeom prst="rect">
            <a:avLst/>
          </a:prstGeom>
          <a:noFill/>
        </p:spPr>
        <p:txBody>
          <a:bodyPr wrap="square" rtlCol="0" anchor="t">
            <a:spAutoFit/>
            <a:scene3d>
              <a:camera prst="obliqueTopLeft"/>
              <a:lightRig rig="threePt" dir="t"/>
            </a:scene3d>
          </a:bodyPr>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How has technology evolved over time?</a:t>
            </a:r>
            <a:endPar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p:txBody>
      </p:sp>
      <p:sp>
        <p:nvSpPr>
          <p:cNvPr id="5" name="Text Box 4"/>
          <p:cNvSpPr txBox="1"/>
          <p:nvPr/>
        </p:nvSpPr>
        <p:spPr>
          <a:xfrm>
            <a:off x="252095" y="4220845"/>
            <a:ext cx="4961890" cy="1938020"/>
          </a:xfrm>
          <a:prstGeom prst="rect">
            <a:avLst/>
          </a:prstGeom>
          <a:noFill/>
        </p:spPr>
        <p:txBody>
          <a:bodyPr wrap="square" rtlCol="0" anchor="t">
            <a:spAutoFit/>
          </a:bodyPr>
          <a:p>
            <a:r>
              <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rPr>
              <a:t>Technological development, its pros and cons, includes chronological stages and contains pros and cons. In each phase of chronology, a standard method was adopted to survey the technological experience.</a:t>
            </a:r>
            <a:endPar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p:txBody>
      </p:sp>
      <p:pic>
        <p:nvPicPr>
          <p:cNvPr id="7" name="Content Placeholder 6" descr="تعريف_العلم_والتكنولوجيا"/>
          <p:cNvPicPr>
            <a:picLocks noChangeAspect="1"/>
          </p:cNvPicPr>
          <p:nvPr>
            <p:ph idx="1"/>
          </p:nvPr>
        </p:nvPicPr>
        <p:blipFill>
          <a:blip r:embed="rId1"/>
          <a:stretch>
            <a:fillRect/>
          </a:stretch>
        </p:blipFill>
        <p:spPr>
          <a:xfrm>
            <a:off x="5076190" y="1484630"/>
            <a:ext cx="4015105" cy="4655185"/>
          </a:xfrm>
          <a:prstGeom prst="rect">
            <a:avLst/>
          </a:prstGeom>
          <a:effectLst>
            <a:glow rad="228600">
              <a:schemeClr val="accent4">
                <a:satMod val="175000"/>
                <a:alpha val="40000"/>
              </a:schemeClr>
            </a:glow>
            <a:softEdge rad="127000"/>
          </a:effectLst>
        </p:spPr>
      </p:pic>
      <p:sp>
        <p:nvSpPr>
          <p:cNvPr id="11" name="Text Box 10"/>
          <p:cNvSpPr txBox="1"/>
          <p:nvPr/>
        </p:nvSpPr>
        <p:spPr>
          <a:xfrm>
            <a:off x="257810" y="1605915"/>
            <a:ext cx="4818380" cy="2614930"/>
          </a:xfrm>
          <a:prstGeom prst="rect">
            <a:avLst/>
          </a:prstGeom>
          <a:noFill/>
        </p:spPr>
        <p:txBody>
          <a:bodyPr wrap="square" rtlCol="0" anchor="t">
            <a:spAutoFit/>
          </a:bodyPr>
          <a:p>
            <a:r>
              <a:rPr lang="en-US" sz="18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rPr>
              <a:t>Technological change, symbolized by the symbol TC, is defined as change and development that uses scientific knowledge for practical purposes and applications; It includes industries and various areas of life. The stages of technological development lie in three processes, namely; Invention, innovation and publishing</a:t>
            </a:r>
            <a:r>
              <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rPr>
              <a:t>.</a:t>
            </a:r>
            <a:endPar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chemeClr val="tx1"/>
            </a:gs>
          </a:gsLst>
          <a:lin ang="5400000"/>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4" name="Text Box 3"/>
          <p:cNvSpPr txBox="1"/>
          <p:nvPr/>
        </p:nvSpPr>
        <p:spPr>
          <a:xfrm>
            <a:off x="860425" y="280670"/>
            <a:ext cx="7423150" cy="1014730"/>
          </a:xfrm>
          <a:prstGeom prst="rect">
            <a:avLst/>
          </a:prstGeom>
          <a:noFill/>
        </p:spPr>
        <p:txBody>
          <a:bodyPr wrap="square" rtlCol="0" anchor="t">
            <a:spAutoFit/>
            <a:scene3d>
              <a:camera prst="obliqueTopLeft"/>
              <a:lightRig rig="threePt" dir="t"/>
            </a:scene3d>
          </a:bodyPr>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b="1">
                <a:solidFill>
                  <a:schemeClr val="bg1"/>
                </a:solidFill>
                <a:effectLst>
                  <a:glow rad="228600">
                    <a:schemeClr val="accent1">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sz="3200" b="1">
                <a:solidFill>
                  <a:schemeClr val="bg1"/>
                </a:solidFill>
                <a:effectLst>
                  <a:glow rad="228600">
                    <a:schemeClr val="accent1">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Advantages</a:t>
            </a:r>
            <a:endParaRPr lang="en-US" sz="3200"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of rapid technological development</a:t>
            </a:r>
            <a:endPar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p:txBody>
      </p:sp>
      <p:sp>
        <p:nvSpPr>
          <p:cNvPr id="3" name="Text Box 2"/>
          <p:cNvSpPr txBox="1"/>
          <p:nvPr/>
        </p:nvSpPr>
        <p:spPr>
          <a:xfrm>
            <a:off x="179705" y="1892300"/>
            <a:ext cx="5560695" cy="4646295"/>
          </a:xfrm>
          <a:prstGeom prst="rect">
            <a:avLst/>
          </a:prstGeom>
          <a:noFill/>
        </p:spPr>
        <p:txBody>
          <a:bodyPr wrap="square" rtlCol="0" anchor="t">
            <a:spAutoFit/>
          </a:bodyPr>
          <a:p>
            <a:r>
              <a:rPr lang="en-US" sz="1800">
                <a:solidFill>
                  <a:schemeClr val="bg1"/>
                </a:solidFill>
                <a:effectLst>
                  <a:glow rad="228600">
                    <a:schemeClr val="accent4">
                      <a:satMod val="175000"/>
                      <a:alpha val="40000"/>
                    </a:schemeClr>
                  </a:glow>
                </a:effectLst>
              </a:rPr>
              <a:t> </a:t>
            </a:r>
            <a:r>
              <a:rPr lang="en-US" sz="2000">
                <a:solidFill>
                  <a:schemeClr val="bg1"/>
                </a:solidFill>
                <a:effectLst>
                  <a:glow rad="228600">
                    <a:schemeClr val="accent4">
                      <a:satMod val="175000"/>
                      <a:alpha val="40000"/>
                    </a:schemeClr>
                  </a:glow>
                </a:effectLst>
              </a:rPr>
              <a:t>1_ </a:t>
            </a:r>
            <a:r>
              <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rPr>
              <a:t>Improved efficiency for business Things can be done almost instantly with technology and the means to manufacture goods greatly simplified This has caused significant reductions in waste and lower costs for consumers.</a:t>
            </a:r>
            <a:endPar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a:p>
            <a:endParaRPr lang="en-US" sz="2000">
              <a:solidFill>
                <a:schemeClr val="bg1"/>
              </a:solidFill>
              <a:effectLst>
                <a:glow rad="228600">
                  <a:schemeClr val="accent4">
                    <a:satMod val="175000"/>
                    <a:alpha val="40000"/>
                  </a:schemeClr>
                </a:glow>
              </a:effectLst>
            </a:endParaRPr>
          </a:p>
          <a:p>
            <a:r>
              <a:rPr lang="en-US" sz="2000">
                <a:solidFill>
                  <a:schemeClr val="bg1"/>
                </a:solidFill>
                <a:effectLst>
                  <a:glow rad="228600">
                    <a:schemeClr val="accent4">
                      <a:satMod val="175000"/>
                      <a:alpha val="40000"/>
                    </a:schemeClr>
                  </a:glow>
                </a:effectLst>
              </a:rPr>
              <a:t>2_</a:t>
            </a:r>
            <a:r>
              <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rPr>
              <a:t>More job opportunities Technology has created a huge amount of new jobs in our world economy as an entirely new group of people is needed to work with, develop and maintain new technology in homes and workplaces.</a:t>
            </a:r>
            <a:endPar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a:p>
            <a:endParaRPr lang="en-US" sz="18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a:p>
            <a:endParaRPr lang="en-US" sz="18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p:txBody>
      </p:sp>
      <p:pic>
        <p:nvPicPr>
          <p:cNvPr id="5" name="Content Placeholder 4" descr="2883083785418421"/>
          <p:cNvPicPr>
            <a:picLocks noChangeAspect="1"/>
          </p:cNvPicPr>
          <p:nvPr>
            <p:ph idx="1"/>
          </p:nvPr>
        </p:nvPicPr>
        <p:blipFill>
          <a:blip r:embed="rId1"/>
          <a:stretch>
            <a:fillRect/>
          </a:stretch>
        </p:blipFill>
        <p:spPr>
          <a:xfrm>
            <a:off x="5652135" y="1557020"/>
            <a:ext cx="3455035" cy="4981575"/>
          </a:xfrm>
          <a:prstGeom prst="rect">
            <a:avLst/>
          </a:prstGeom>
          <a:effectLst>
            <a:glow rad="228600">
              <a:schemeClr val="accent4">
                <a:satMod val="175000"/>
                <a:alpha val="40000"/>
              </a:schemeClr>
            </a:glow>
            <a:softEdge rad="1270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chemeClr val="tx1"/>
            </a:gs>
          </a:gsLst>
          <a:lin ang="5400000"/>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3" name="Text Box 2"/>
          <p:cNvSpPr txBox="1"/>
          <p:nvPr/>
        </p:nvSpPr>
        <p:spPr>
          <a:xfrm>
            <a:off x="685800" y="4580890"/>
            <a:ext cx="7919085" cy="2676525"/>
          </a:xfrm>
          <a:prstGeom prst="rect">
            <a:avLst/>
          </a:prstGeom>
          <a:noFill/>
        </p:spPr>
        <p:txBody>
          <a:bodyPr wrap="square" rtlCol="0" anchor="t">
            <a:spAutoFit/>
          </a:bodyPr>
          <a:p>
            <a:r>
              <a:rPr lang="en-US" sz="1800">
                <a:solidFill>
                  <a:schemeClr val="bg1"/>
                </a:solidFill>
                <a:effectLst>
                  <a:glow rad="228600">
                    <a:schemeClr val="accent4">
                      <a:satMod val="175000"/>
                      <a:alpha val="40000"/>
                    </a:schemeClr>
                  </a:glow>
                </a:effectLst>
              </a:rPr>
              <a:t>  </a:t>
            </a:r>
            <a:r>
              <a:rPr lang="en-US" sz="2400">
                <a:solidFill>
                  <a:schemeClr val="bg1"/>
                </a:solidFill>
                <a:effectLst>
                  <a:glow rad="228600">
                    <a:schemeClr val="accent4">
                      <a:satMod val="175000"/>
                      <a:alpha val="40000"/>
                    </a:schemeClr>
                  </a:glow>
                </a:effectLst>
              </a:rPr>
              <a:t>3_Achieving Better Communication Keeping in touch is easier now than it has ever been so that you can talk to, chat with or collaborate with anyone in the entire world and this has spurred amazing things and a better understanding of other cultures</a:t>
            </a:r>
            <a:endParaRPr lang="en-US" sz="2400">
              <a:solidFill>
                <a:schemeClr val="bg1"/>
              </a:solidFill>
              <a:effectLst>
                <a:glow rad="228600">
                  <a:schemeClr val="accent4">
                    <a:satMod val="175000"/>
                    <a:alpha val="40000"/>
                  </a:schemeClr>
                </a:glow>
              </a:effectLst>
            </a:endParaRPr>
          </a:p>
          <a:p>
            <a:endParaRPr lang="en-US" sz="2400">
              <a:solidFill>
                <a:schemeClr val="bg1"/>
              </a:solidFill>
              <a:effectLst>
                <a:glow rad="228600">
                  <a:schemeClr val="accent4">
                    <a:satMod val="175000"/>
                    <a:alpha val="40000"/>
                  </a:schemeClr>
                </a:glow>
              </a:effectLst>
            </a:endParaRPr>
          </a:p>
          <a:p>
            <a:endParaRPr lang="en-US" sz="2400">
              <a:solidFill>
                <a:schemeClr val="bg1"/>
              </a:solidFill>
              <a:effectLst>
                <a:glow rad="228600">
                  <a:schemeClr val="accent4">
                    <a:satMod val="175000"/>
                    <a:alpha val="40000"/>
                  </a:schemeClr>
                </a:glow>
              </a:effectLst>
            </a:endParaRPr>
          </a:p>
        </p:txBody>
      </p:sp>
      <p:pic>
        <p:nvPicPr>
          <p:cNvPr id="9" name="Content Placeholder 8" descr="Raise-Hand"/>
          <p:cNvPicPr>
            <a:picLocks noChangeAspect="1"/>
          </p:cNvPicPr>
          <p:nvPr>
            <p:ph idx="1"/>
          </p:nvPr>
        </p:nvPicPr>
        <p:blipFill>
          <a:blip r:embed="rId1"/>
          <a:stretch>
            <a:fillRect/>
          </a:stretch>
        </p:blipFill>
        <p:spPr>
          <a:xfrm>
            <a:off x="2052320" y="1512570"/>
            <a:ext cx="4858385" cy="2901315"/>
          </a:xfrm>
          <a:prstGeom prst="rect">
            <a:avLst/>
          </a:prstGeom>
          <a:effectLst>
            <a:glow rad="228600">
              <a:schemeClr val="accent4">
                <a:satMod val="175000"/>
                <a:alpha val="40000"/>
              </a:schemeClr>
            </a:glow>
          </a:effectLst>
        </p:spPr>
      </p:pic>
      <p:sp>
        <p:nvSpPr>
          <p:cNvPr id="11" name="Text Box 10"/>
          <p:cNvSpPr txBox="1"/>
          <p:nvPr/>
        </p:nvSpPr>
        <p:spPr>
          <a:xfrm>
            <a:off x="860425" y="280670"/>
            <a:ext cx="7423150" cy="1014730"/>
          </a:xfrm>
          <a:prstGeom prst="rect">
            <a:avLst/>
          </a:prstGeom>
          <a:noFill/>
        </p:spPr>
        <p:txBody>
          <a:bodyPr wrap="square" rtlCol="0" anchor="t">
            <a:spAutoFit/>
            <a:scene3d>
              <a:camera prst="obliqueTopLeft"/>
              <a:lightRig rig="threePt" dir="t"/>
            </a:scene3d>
          </a:bodyPr>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b="1">
                <a:solidFill>
                  <a:schemeClr val="bg1"/>
                </a:solidFill>
                <a:effectLst>
                  <a:glow rad="228600">
                    <a:schemeClr val="accent1">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sz="3200" b="1">
                <a:solidFill>
                  <a:schemeClr val="bg1"/>
                </a:solidFill>
                <a:effectLst>
                  <a:glow rad="228600">
                    <a:schemeClr val="accent1">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Advantages</a:t>
            </a:r>
            <a:endParaRPr lang="en-US" sz="3200"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of rapid technological development</a:t>
            </a:r>
            <a:endPar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chemeClr val="tx1"/>
            </a:gs>
          </a:gsLst>
          <a:lin ang="5400000"/>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3" name="Text Box 2"/>
          <p:cNvSpPr txBox="1"/>
          <p:nvPr/>
        </p:nvSpPr>
        <p:spPr>
          <a:xfrm>
            <a:off x="860425" y="280670"/>
            <a:ext cx="7423150" cy="1137285"/>
          </a:xfrm>
          <a:prstGeom prst="rect">
            <a:avLst/>
          </a:prstGeom>
          <a:noFill/>
        </p:spPr>
        <p:txBody>
          <a:bodyPr wrap="square" rtlCol="0" anchor="t">
            <a:spAutoFit/>
            <a:scene3d>
              <a:camera prst="obliqueTopLeft"/>
              <a:lightRig rig="threePt" dir="t"/>
            </a:scene3d>
          </a:bodyPr>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sz="3600">
                <a:solidFill>
                  <a:schemeClr val="bg1"/>
                </a:solidFill>
                <a:effectLst>
                  <a:glow rad="228600">
                    <a:schemeClr val="accent2">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sz="4000">
                <a:solidFill>
                  <a:schemeClr val="bg1"/>
                </a:solidFill>
                <a:effectLst>
                  <a:glow rad="228600">
                    <a:schemeClr val="accent2">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sz="3600">
                <a:solidFill>
                  <a:schemeClr val="bg1"/>
                </a:solidFill>
                <a:effectLst>
                  <a:glow rad="228600">
                    <a:schemeClr val="accent2">
                      <a:satMod val="175000"/>
                      <a:alpha val="40000"/>
                    </a:schemeClr>
                  </a:glow>
                  <a:outerShdw blurRad="50800" dist="38100" dir="10800000" algn="r" rotWithShape="0">
                    <a:prstClr val="black">
                      <a:alpha val="40000"/>
                    </a:prstClr>
                  </a:outerShdw>
                </a:effectLst>
                <a:latin typeface="Segoe UI Black" panose="020B0A02040204020203" charset="0"/>
                <a:cs typeface="Segoe UI Black" panose="020B0A02040204020203" charset="0"/>
              </a:rPr>
              <a:t>disAdvantages</a:t>
            </a:r>
            <a:endParaRPr lang="en-US" b="1">
              <a:solidFill>
                <a:schemeClr val="bg1"/>
              </a:solidFill>
              <a:effectLst>
                <a:glow rad="228600">
                  <a:schemeClr val="accent1">
                    <a:satMod val="175000"/>
                    <a:alpha val="40000"/>
                  </a:schemeClr>
                </a:glow>
                <a:outerShdw blurRad="50800" dist="38100" dir="10800000" algn="r" rotWithShape="0">
                  <a:prstClr val="black">
                    <a:alpha val="40000"/>
                  </a:prstClr>
                </a:outerShdw>
              </a:effectLst>
              <a:latin typeface="Segoe UI Black" panose="020B0A02040204020203" charset="0"/>
              <a:cs typeface="Segoe UI Black" panose="020B0A02040204020203" charset="0"/>
            </a:endParaRPr>
          </a:p>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of rapid technological development</a:t>
            </a:r>
            <a:endPar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p:txBody>
      </p:sp>
      <p:sp>
        <p:nvSpPr>
          <p:cNvPr id="7" name="Text Box 6"/>
          <p:cNvSpPr txBox="1"/>
          <p:nvPr/>
        </p:nvSpPr>
        <p:spPr>
          <a:xfrm>
            <a:off x="1076960" y="4869180"/>
            <a:ext cx="6990715" cy="1938020"/>
          </a:xfrm>
          <a:prstGeom prst="rect">
            <a:avLst/>
          </a:prstGeom>
          <a:noFill/>
        </p:spPr>
        <p:txBody>
          <a:bodyPr wrap="square" rtlCol="0" anchor="t">
            <a:spAutoFit/>
          </a:bodyPr>
          <a:p>
            <a:r>
              <a:rPr lang="en-US" sz="1800">
                <a:solidFill>
                  <a:schemeClr val="bg1"/>
                </a:solidFill>
                <a:effectLst>
                  <a:glow rad="228600">
                    <a:schemeClr val="accent4">
                      <a:satMod val="175000"/>
                      <a:alpha val="40000"/>
                    </a:schemeClr>
                  </a:glow>
                </a:effectLst>
              </a:rPr>
              <a:t> </a:t>
            </a:r>
            <a:r>
              <a:rPr lang="en-US" sz="2000">
                <a:solidFill>
                  <a:schemeClr val="bg1"/>
                </a:solidFill>
                <a:effectLst>
                  <a:glow rad="228600">
                    <a:schemeClr val="accent4">
                      <a:satMod val="175000"/>
                      <a:alpha val="40000"/>
                    </a:schemeClr>
                  </a:glow>
                </a:effectLst>
              </a:rPr>
              <a:t>1_ </a:t>
            </a:r>
            <a:r>
              <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sym typeface="+mn-ea"/>
              </a:rPr>
              <a:t>Social gap Technology is expensive and keeping up with the latest trends is almost impossible for someone who is not in the upper class and this has caused a large social gap between people who can and who cannot afford these technologies</a:t>
            </a:r>
            <a:endPar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a:p>
            <a:endPar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p:txBody>
      </p:sp>
      <p:pic>
        <p:nvPicPr>
          <p:cNvPr id="8" name="Content Placeholder 7" descr="productivity-technology-2"/>
          <p:cNvPicPr>
            <a:picLocks noChangeAspect="1"/>
          </p:cNvPicPr>
          <p:nvPr>
            <p:ph idx="1"/>
          </p:nvPr>
        </p:nvPicPr>
        <p:blipFill>
          <a:blip r:embed="rId1"/>
          <a:stretch>
            <a:fillRect/>
          </a:stretch>
        </p:blipFill>
        <p:spPr>
          <a:xfrm>
            <a:off x="1231900" y="1844675"/>
            <a:ext cx="6680200" cy="2777490"/>
          </a:xfrm>
          <a:prstGeom prst="rect">
            <a:avLst/>
          </a:prstGeom>
          <a:effectLst>
            <a:glow rad="228600">
              <a:schemeClr val="accent4">
                <a:satMod val="175000"/>
                <a:alpha val="40000"/>
              </a:schemeClr>
            </a:glow>
            <a:softEdge rad="1270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chemeClr val="tx1"/>
            </a:gs>
          </a:gsLst>
          <a:lin ang="5400000"/>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3" name="Text Box 2"/>
          <p:cNvSpPr txBox="1"/>
          <p:nvPr/>
        </p:nvSpPr>
        <p:spPr>
          <a:xfrm>
            <a:off x="860425" y="188595"/>
            <a:ext cx="7423150" cy="1137285"/>
          </a:xfrm>
          <a:prstGeom prst="rect">
            <a:avLst/>
          </a:prstGeom>
          <a:noFill/>
        </p:spPr>
        <p:txBody>
          <a:bodyPr wrap="square" rtlCol="0" anchor="t">
            <a:spAutoFit/>
            <a:scene3d>
              <a:camera prst="obliqueTopLeft"/>
              <a:lightRig rig="threePt" dir="t"/>
            </a:scene3d>
          </a:bodyPr>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sz="3600">
                <a:solidFill>
                  <a:schemeClr val="bg1"/>
                </a:solidFill>
                <a:effectLst>
                  <a:glow rad="228600">
                    <a:schemeClr val="accent2">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sz="4000">
                <a:solidFill>
                  <a:schemeClr val="bg1"/>
                </a:solidFill>
                <a:effectLst>
                  <a:glow rad="228600">
                    <a:schemeClr val="accent2">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a:t>
            </a:r>
            <a:r>
              <a:rPr lang="en-US" sz="3600">
                <a:solidFill>
                  <a:schemeClr val="bg1"/>
                </a:solidFill>
                <a:effectLst>
                  <a:glow rad="228600">
                    <a:schemeClr val="accent2">
                      <a:satMod val="175000"/>
                      <a:alpha val="40000"/>
                    </a:schemeClr>
                  </a:glow>
                  <a:outerShdw blurRad="50800" dist="38100" dir="10800000" algn="r" rotWithShape="0">
                    <a:prstClr val="black">
                      <a:alpha val="40000"/>
                    </a:prstClr>
                  </a:outerShdw>
                </a:effectLst>
                <a:latin typeface="Segoe UI Black" panose="020B0A02040204020203" charset="0"/>
                <a:cs typeface="Segoe UI Black" panose="020B0A02040204020203" charset="0"/>
              </a:rPr>
              <a:t>disAdvantages</a:t>
            </a:r>
            <a:endParaRPr lang="en-US" b="1">
              <a:solidFill>
                <a:schemeClr val="bg1"/>
              </a:solidFill>
              <a:effectLst>
                <a:glow rad="228600">
                  <a:schemeClr val="accent1">
                    <a:satMod val="175000"/>
                    <a:alpha val="40000"/>
                  </a:schemeClr>
                </a:glow>
                <a:outerShdw blurRad="50800" dist="38100" dir="10800000" algn="r" rotWithShape="0">
                  <a:prstClr val="black">
                    <a:alpha val="40000"/>
                  </a:prstClr>
                </a:outerShdw>
              </a:effectLst>
              <a:latin typeface="Segoe UI Black" panose="020B0A02040204020203" charset="0"/>
              <a:cs typeface="Segoe UI Black" panose="020B0A02040204020203" charset="0"/>
            </a:endParaRPr>
          </a:p>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rPr>
              <a:t>   of rapid technological development</a:t>
            </a:r>
            <a:endPar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p:txBody>
      </p:sp>
      <p:sp>
        <p:nvSpPr>
          <p:cNvPr id="2" name="Text Box 1"/>
          <p:cNvSpPr txBox="1"/>
          <p:nvPr/>
        </p:nvSpPr>
        <p:spPr>
          <a:xfrm>
            <a:off x="539750" y="5733415"/>
            <a:ext cx="7927975" cy="829945"/>
          </a:xfrm>
          <a:prstGeom prst="rect">
            <a:avLst/>
          </a:prstGeom>
          <a:noFill/>
        </p:spPr>
        <p:txBody>
          <a:bodyPr wrap="square" rtlCol="0" anchor="t">
            <a:spAutoFit/>
          </a:bodyPr>
          <a:p>
            <a:r>
              <a:rPr lang="en-US"/>
              <a:t> </a:t>
            </a:r>
            <a:r>
              <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rPr>
              <a:t> but surely forget how to do things the old way and forget the good old hard work</a:t>
            </a:r>
            <a:endPar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endParaRPr>
          </a:p>
        </p:txBody>
      </p:sp>
      <p:sp>
        <p:nvSpPr>
          <p:cNvPr id="5" name="Text Box 4"/>
          <p:cNvSpPr txBox="1"/>
          <p:nvPr/>
        </p:nvSpPr>
        <p:spPr>
          <a:xfrm>
            <a:off x="396240" y="1628775"/>
            <a:ext cx="8560435" cy="706755"/>
          </a:xfrm>
          <a:prstGeom prst="rect">
            <a:avLst/>
          </a:prstGeom>
          <a:noFill/>
        </p:spPr>
        <p:txBody>
          <a:bodyPr wrap="square" rtlCol="0" anchor="t">
            <a:spAutoFit/>
          </a:bodyPr>
          <a:p>
            <a:r>
              <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sym typeface="+mn-ea"/>
              </a:rPr>
              <a:t>2_produce a generation of laziness since everything has become easier or It's all done for us by the use of technology people slowly</a:t>
            </a:r>
            <a:endParaRPr lang="en-US" sz="2000">
              <a:solidFill>
                <a:schemeClr val="bg1"/>
              </a:solidFill>
              <a:effectLst>
                <a:glow rad="228600">
                  <a:schemeClr val="accent4">
                    <a:satMod val="175000"/>
                    <a:alpha val="40000"/>
                  </a:schemeClr>
                </a:glow>
              </a:effectLst>
              <a:latin typeface="Arial Rounded MT Bold" panose="020F0704030504030204" charset="0"/>
              <a:cs typeface="Arial Rounded MT Bold" panose="020F0704030504030204" charset="0"/>
              <a:sym typeface="+mn-ea"/>
            </a:endParaRPr>
          </a:p>
        </p:txBody>
      </p:sp>
      <p:pic>
        <p:nvPicPr>
          <p:cNvPr id="7" name="Content Placeholder 6" descr="work-1627703_1280-1"/>
          <p:cNvPicPr>
            <a:picLocks noChangeAspect="1"/>
          </p:cNvPicPr>
          <p:nvPr>
            <p:ph idx="1"/>
          </p:nvPr>
        </p:nvPicPr>
        <p:blipFill>
          <a:blip r:embed="rId1"/>
          <a:stretch>
            <a:fillRect/>
          </a:stretch>
        </p:blipFill>
        <p:spPr>
          <a:xfrm>
            <a:off x="599440" y="2513330"/>
            <a:ext cx="7808595" cy="3227705"/>
          </a:xfrm>
          <a:prstGeom prst="rect">
            <a:avLst/>
          </a:prstGeom>
          <a:effectLst>
            <a:glow rad="228600">
              <a:schemeClr val="accent4">
                <a:satMod val="175000"/>
                <a:alpha val="40000"/>
              </a:schemeClr>
            </a:glow>
            <a:softEdge rad="317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chemeClr val="tx1"/>
            </a:gs>
          </a:gsLst>
          <a:lin ang="5400000"/>
        </a:gradFill>
        <a:effectLst/>
      </p:bgPr>
    </p:bg>
    <p:spTree>
      <p:nvGrpSpPr>
        <p:cNvPr id="1" name=""/>
        <p:cNvGrpSpPr/>
        <p:nvPr/>
      </p:nvGrpSpPr>
      <p:grpSpPr/>
      <p:sp>
        <p:nvSpPr>
          <p:cNvPr id="7" name="Title 6"/>
          <p:cNvSpPr>
            <a:spLocks noGrp="1"/>
          </p:cNvSpPr>
          <p:nvPr>
            <p:ph type="title"/>
          </p:nvPr>
        </p:nvSpPr>
        <p:spPr/>
        <p:txBody>
          <a:bodyPr/>
          <a:p>
            <a:endParaRPr lang="en-US"/>
          </a:p>
        </p:txBody>
      </p:sp>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3" name="Text Box 2"/>
          <p:cNvSpPr txBox="1"/>
          <p:nvPr/>
        </p:nvSpPr>
        <p:spPr>
          <a:xfrm>
            <a:off x="1692275" y="548640"/>
            <a:ext cx="5623560" cy="1076325"/>
          </a:xfrm>
          <a:prstGeom prst="rect">
            <a:avLst/>
          </a:prstGeom>
          <a:effectLst>
            <a:glow rad="228600">
              <a:schemeClr val="accent4">
                <a:satMod val="175000"/>
                <a:alpha val="40000"/>
              </a:schemeClr>
            </a:glow>
            <a:softEdge rad="63500"/>
          </a:effectLst>
        </p:spPr>
        <p:style>
          <a:lnRef idx="1">
            <a:schemeClr val="accent4"/>
          </a:lnRef>
          <a:fillRef idx="3">
            <a:schemeClr val="accent4"/>
          </a:fillRef>
          <a:effectRef idx="2">
            <a:schemeClr val="accent4"/>
          </a:effectRef>
          <a:fontRef idx="minor">
            <a:schemeClr val="lt1"/>
          </a:fontRef>
        </p:style>
        <p:txBody>
          <a:bodyPr wrap="square" rtlCol="0" anchor="t">
            <a:spAutoFit/>
          </a:bodyPr>
          <a:p>
            <a:r>
              <a:rPr lang="en-US" sz="3200">
                <a:solidFill>
                  <a:schemeClr val="bg1"/>
                </a:solidFill>
                <a:latin typeface="Arial Black" panose="020B0A04020102020204" charset="0"/>
                <a:cs typeface="Arial Black" panose="020B0A04020102020204" charset="0"/>
              </a:rPr>
              <a:t> What is the Future of   technology !!</a:t>
            </a:r>
            <a:endParaRPr lang="en-US" sz="3200">
              <a:solidFill>
                <a:schemeClr val="bg1"/>
              </a:solidFill>
              <a:latin typeface="Arial Black" panose="020B0A04020102020204" charset="0"/>
              <a:cs typeface="Arial Black" panose="020B0A04020102020204" charset="0"/>
            </a:endParaRPr>
          </a:p>
        </p:txBody>
      </p:sp>
      <p:pic>
        <p:nvPicPr>
          <p:cNvPr id="5" name="Content Placeholder 4" descr="techfuture"/>
          <p:cNvPicPr>
            <a:picLocks noChangeAspect="1"/>
          </p:cNvPicPr>
          <p:nvPr>
            <p:ph idx="1"/>
          </p:nvPr>
        </p:nvPicPr>
        <p:blipFill>
          <a:blip r:embed="rId1"/>
          <a:stretch>
            <a:fillRect/>
          </a:stretch>
        </p:blipFill>
        <p:spPr>
          <a:xfrm>
            <a:off x="899795" y="1855470"/>
            <a:ext cx="7042150" cy="4295140"/>
          </a:xfrm>
          <a:prstGeom prst="rect">
            <a:avLst/>
          </a:prstGeom>
          <a:effectLst>
            <a:glow rad="228600">
              <a:schemeClr val="accent4">
                <a:satMod val="175000"/>
                <a:alpha val="40000"/>
              </a:schemeClr>
            </a:glow>
            <a:softEdge rad="317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chemeClr val="tx1"/>
            </a:gs>
          </a:gsLst>
          <a:lin ang="5400000"/>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8" name="Text Box 7"/>
          <p:cNvSpPr txBox="1"/>
          <p:nvPr/>
        </p:nvSpPr>
        <p:spPr>
          <a:xfrm>
            <a:off x="323850" y="332740"/>
            <a:ext cx="8495665" cy="1568450"/>
          </a:xfrm>
          <a:prstGeom prst="rect">
            <a:avLst/>
          </a:prstGeom>
          <a:noFill/>
        </p:spPr>
        <p:txBody>
          <a:bodyPr wrap="square" rtlCol="0" anchor="t">
            <a:spAutoFit/>
          </a:bodyPr>
          <a:p>
            <a:r>
              <a:rPr lang="en-US" sz="4000">
                <a:solidFill>
                  <a:schemeClr val="bg1"/>
                </a:solidFill>
                <a:effectLst>
                  <a:glow rad="228600">
                    <a:schemeClr val="accent4">
                      <a:satMod val="175000"/>
                      <a:alpha val="40000"/>
                    </a:schemeClr>
                  </a:glow>
                </a:effectLst>
                <a:latin typeface="Arial Black" panose="020B0A04020102020204" charset="0"/>
                <a:cs typeface="Arial Black" panose="020B0A04020102020204" charset="0"/>
                <a:sym typeface="+mn-ea"/>
              </a:rPr>
              <a:t> Future</a:t>
            </a:r>
            <a:r>
              <a:rPr lang="en-US" sz="3200">
                <a:solidFill>
                  <a:schemeClr val="bg1"/>
                </a:solidFill>
                <a:effectLst>
                  <a:glow rad="228600">
                    <a:schemeClr val="accent4">
                      <a:satMod val="175000"/>
                      <a:alpha val="40000"/>
                    </a:schemeClr>
                  </a:glow>
                </a:effectLst>
                <a:latin typeface="Arial Black" panose="020B0A04020102020204" charset="0"/>
                <a:cs typeface="Arial Black" panose="020B0A04020102020204" charset="0"/>
                <a:sym typeface="+mn-ea"/>
              </a:rPr>
              <a:t> </a:t>
            </a:r>
            <a:r>
              <a:rPr lang="en-US">
                <a:solidFill>
                  <a:schemeClr val="bg1"/>
                </a:solidFill>
                <a:effectLst>
                  <a:glow rad="228600">
                    <a:schemeClr val="accent4">
                      <a:satMod val="175000"/>
                      <a:alpha val="40000"/>
                    </a:schemeClr>
                  </a:glow>
                </a:effectLst>
                <a:latin typeface="Arial Black" panose="020B0A04020102020204" charset="0"/>
                <a:cs typeface="Arial Black" panose="020B0A04020102020204" charset="0"/>
                <a:sym typeface="+mn-ea"/>
              </a:rPr>
              <a:t>of technology </a:t>
            </a:r>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sym typeface="+mn-ea"/>
              </a:rPr>
              <a:t>of rapid </a:t>
            </a:r>
            <a:endParaRPr lang="en-US">
              <a:solidFill>
                <a:schemeClr val="bg1"/>
              </a:solidFill>
              <a:effectLst>
                <a:glow rad="228600">
                  <a:schemeClr val="accent4">
                    <a:satMod val="175000"/>
                    <a:alpha val="40000"/>
                  </a:schemeClr>
                </a:glow>
              </a:effectLst>
              <a:latin typeface="Arial Black" panose="020B0A04020102020204" charset="0"/>
              <a:cs typeface="Arial Black" panose="020B0A04020102020204" charset="0"/>
              <a:sym typeface="+mn-ea"/>
            </a:endParaRPr>
          </a:p>
          <a:p>
            <a:r>
              <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sym typeface="+mn-ea"/>
              </a:rPr>
              <a:t>  technological development</a:t>
            </a:r>
            <a:endPar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a:p>
            <a:endParaRPr lang="en-US" b="1">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Segoe UI Black" panose="020B0A02040204020203" charset="0"/>
              <a:cs typeface="Segoe UI Black" panose="020B0A02040204020203" charset="0"/>
            </a:endParaRPr>
          </a:p>
        </p:txBody>
      </p:sp>
      <p:sp>
        <p:nvSpPr>
          <p:cNvPr id="9" name="Text Box 8"/>
          <p:cNvSpPr txBox="1"/>
          <p:nvPr/>
        </p:nvSpPr>
        <p:spPr>
          <a:xfrm>
            <a:off x="396240" y="2060575"/>
            <a:ext cx="7753985" cy="3784600"/>
          </a:xfrm>
          <a:prstGeom prst="rect">
            <a:avLst/>
          </a:prstGeom>
          <a:noFill/>
        </p:spPr>
        <p:txBody>
          <a:bodyPr wrap="square" rtlCol="0" anchor="t">
            <a:spAutoFit/>
          </a:bodyPr>
          <a:p>
            <a:r>
              <a:rPr lang="en-US" sz="2000">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Arial Rounded MT Bold" panose="020F0704030504030204" charset="0"/>
                <a:cs typeface="Arial Rounded MT Bold" panose="020F0704030504030204" charset="0"/>
              </a:rPr>
              <a:t>With the passage of time, technological development will change its pros and cons, even from what was mentioned in this article. In the near future, the perspective of seeing life may change, and many new emerging technologies will appear and some of them may be useful and some may cause a threat to humanity such as artificial intelligence, where experts believe that intelligence Artificial intelligence may surpass human intelligence in about 2035, and since the deep mind of Google has already defeated a professional player in the Chinese game of Go, if artificial intelligence obtains a human level, it can develop itself exponentially and this may lead to the destruction of humanity</a:t>
            </a:r>
            <a:endParaRPr lang="en-US" sz="2000">
              <a:solidFill>
                <a:schemeClr val="bg1"/>
              </a:solidFill>
              <a:effectLst>
                <a:glow rad="228600">
                  <a:schemeClr val="accent4">
                    <a:satMod val="175000"/>
                    <a:alpha val="40000"/>
                  </a:schemeClr>
                </a:glow>
                <a:outerShdw blurRad="60007" dist="310007" dir="7680000" sy="30000" kx="1300200" algn="ctr" rotWithShape="0">
                  <a:prstClr val="black">
                    <a:alpha val="32000"/>
                  </a:prstClr>
                </a:outerShdw>
              </a:effectLst>
              <a:latin typeface="Arial Rounded MT Bold" panose="020F0704030504030204" charset="0"/>
              <a:cs typeface="Arial Rounded MT Bold" panose="020F070403050403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chemeClr val="tx1"/>
            </a:gs>
          </a:gsLst>
          <a:lin ang="5400000"/>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3" name="Text Box 2"/>
          <p:cNvSpPr txBox="1"/>
          <p:nvPr/>
        </p:nvSpPr>
        <p:spPr>
          <a:xfrm>
            <a:off x="2988310" y="2967990"/>
            <a:ext cx="4404360" cy="922020"/>
          </a:xfrm>
          <a:prstGeom prst="rect">
            <a:avLst/>
          </a:prstGeom>
          <a:noFill/>
        </p:spPr>
        <p:txBody>
          <a:bodyPr wrap="square" rtlCol="0" anchor="t">
            <a:spAutoFit/>
          </a:bodyPr>
          <a:p>
            <a:r>
              <a:rPr lang="en-US" sz="5400">
                <a:ln/>
                <a:solidFill>
                  <a:schemeClr val="bg1"/>
                </a:solidFill>
                <a:effectLst/>
              </a:rPr>
              <a:t> </a:t>
            </a:r>
            <a:r>
              <a:rPr lang="en-US" sz="5400">
                <a:solidFill>
                  <a:schemeClr val="bg1"/>
                </a:solidFill>
              </a:rPr>
              <a:t>Thanks</a:t>
            </a:r>
            <a:endParaRPr lang="en-US" sz="540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en-CA" altLang="ar-EG" sz="2800" b="0" i="0" u="none" strike="noStrike" cap="none" normalizeH="0" baseline="0" smtClean="0">
            <a:ln>
              <a:noFill/>
            </a:ln>
            <a:solidFill>
              <a:srgbClr val="FFFF00"/>
            </a:solidFill>
            <a:effectLst/>
            <a:latin typeface="Comic Sans MS" panose="030F0702030302020204" pitchFamily="66" charset="0"/>
            <a:sym typeface="Symbol" panose="05050102010706020507" pitchFamily="18" charset="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en-CA" altLang="ar-EG" sz="2800" b="0" i="0" u="none" strike="noStrike" cap="none" normalizeH="0" baseline="0" smtClean="0">
            <a:ln>
              <a:noFill/>
            </a:ln>
            <a:solidFill>
              <a:srgbClr val="FFFF00"/>
            </a:solidFill>
            <a:effectLst/>
            <a:latin typeface="Comic Sans MS" panose="030F0702030302020204" pitchFamily="66" charset="0"/>
            <a:sym typeface="Symbol" panose="05050102010706020507" pitchFamily="18"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3016</Words>
  <Application>WPS Presentation</Application>
  <PresentationFormat>On-screen Show (4:3)</PresentationFormat>
  <Paragraphs>83</Paragraphs>
  <Slides>9</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Comic Sans MS</vt:lpstr>
      <vt:lpstr>Symbol</vt:lpstr>
      <vt:lpstr>Times New Roman</vt:lpstr>
      <vt:lpstr>Arial Black</vt:lpstr>
      <vt:lpstr>Arial Rounded MT Bold</vt:lpstr>
      <vt:lpstr>Microsoft YaHei</vt:lpstr>
      <vt:lpstr>Aldhabi</vt:lpstr>
      <vt:lpstr>Tahoma</vt:lpstr>
      <vt:lpstr>Arial Unicode MS</vt:lpstr>
      <vt:lpstr>Algerian</vt:lpstr>
      <vt:lpstr>Segoe UI Black</vt:lpstr>
      <vt:lpstr>Aldhabi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moham</cp:lastModifiedBy>
  <cp:revision>88</cp:revision>
  <dcterms:created xsi:type="dcterms:W3CDTF">2001-02-24T00:16:00Z</dcterms:created>
  <dcterms:modified xsi:type="dcterms:W3CDTF">2022-01-06T15:01:28Z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6CAFBC64B4DC425380824113185090B7</vt:lpwstr>
  </property>
  <property fmtid="{D5CDD505-2E9C-101B-9397-08002B2CF9AE}" pid="3" name="KSOProductBuildVer">
    <vt:lpwstr>1033-11.2.0.10426</vt:lpwstr>
  </property>
</Properties>
</file>