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0" r:id="rId9"/>
    <p:sldId id="268" r:id="rId10"/>
    <p:sldId id="269" r:id="rId11"/>
    <p:sldId id="265" r:id="rId12"/>
    <p:sldId id="266" r:id="rId13"/>
    <p:sldId id="277" r:id="rId14"/>
    <p:sldId id="278" r:id="rId15"/>
    <p:sldId id="279" r:id="rId16"/>
    <p:sldId id="280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070E6-1344-4272-852B-F595C68A8400}">
          <p14:sldIdLst>
            <p14:sldId id="256"/>
            <p14:sldId id="257"/>
            <p14:sldId id="258"/>
            <p14:sldId id="259"/>
            <p14:sldId id="260"/>
            <p14:sldId id="261"/>
            <p14:sldId id="276"/>
            <p14:sldId id="270"/>
            <p14:sldId id="268"/>
            <p14:sldId id="269"/>
            <p14:sldId id="265"/>
            <p14:sldId id="266"/>
            <p14:sldId id="277"/>
            <p14:sldId id="278"/>
            <p14:sldId id="279"/>
            <p14:sldId id="280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CCD968A2-5230-42D9-A510-3DE1956EEA84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0681388-086C-4F65-A78B-DEDD077A94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7543800" cy="556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“Credentials, Profile Management for hiring sector and admin panel”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		Project Guide : </a:t>
            </a:r>
            <a:r>
              <a:rPr lang="en-US" b="1" dirty="0">
                <a:solidFill>
                  <a:schemeClr val="tx1"/>
                </a:solidFill>
                <a:latin typeface="Bell MT" pitchFamily="18" charset="0"/>
              </a:rPr>
              <a:t>Prof. K. RAJESH RAO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b="1" dirty="0" smtClean="0">
                <a:solidFill>
                  <a:schemeClr val="tx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latin typeface="Perpetua" panose="02020502060401020303" pitchFamily="18" charset="0"/>
              </a:rPr>
              <a:t>MOHAMMED SAIF</a:t>
            </a:r>
          </a:p>
          <a:p>
            <a:pPr algn="r"/>
            <a:r>
              <a:rPr lang="en-US" sz="2400" b="1" dirty="0">
                <a:latin typeface="Perpetua" panose="02020502060401020303" pitchFamily="18" charset="0"/>
              </a:rPr>
              <a:t>1AZ15MCA05</a:t>
            </a:r>
          </a:p>
          <a:p>
            <a:pPr algn="r"/>
            <a:r>
              <a:rPr lang="en-US" sz="2400" b="1" dirty="0">
                <a:latin typeface="Perpetua" panose="02020502060401020303" pitchFamily="18" charset="0"/>
              </a:rPr>
              <a:t>6</a:t>
            </a:r>
            <a:r>
              <a:rPr lang="en-US" sz="2400" b="1" baseline="30000" dirty="0">
                <a:latin typeface="Perpetua" panose="02020502060401020303" pitchFamily="18" charset="0"/>
              </a:rPr>
              <a:t>TH</a:t>
            </a:r>
            <a:r>
              <a:rPr lang="en-US" sz="2400" b="1" dirty="0">
                <a:latin typeface="Perpetua" panose="02020502060401020303" pitchFamily="18" charset="0"/>
              </a:rPr>
              <a:t> SEMESTER, MCA</a:t>
            </a:r>
          </a:p>
          <a:p>
            <a:pPr algn="r"/>
            <a:r>
              <a:rPr lang="en-US" sz="2400" b="1" dirty="0">
                <a:latin typeface="Perpetua" panose="02020502060401020303" pitchFamily="18" charset="0"/>
              </a:rPr>
              <a:t>AIT - BANGALORE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/>
          <a:stretch/>
        </p:blipFill>
        <p:spPr>
          <a:xfrm>
            <a:off x="3276600" y="4038600"/>
            <a:ext cx="1904174" cy="10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2667000"/>
            <a:ext cx="7467601" cy="3962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particular combination of tools has generated a lot of traction in the enterprise area and is framework based, making it a good place to start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key components are: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ongoDB </a:t>
            </a:r>
            <a:r>
              <a:rPr lang="en-US" dirty="0">
                <a:solidFill>
                  <a:schemeClr val="tx1"/>
                </a:solidFill>
              </a:rPr>
              <a:t>(Database)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E</a:t>
            </a:r>
            <a:r>
              <a:rPr lang="en-US" dirty="0" err="1" smtClean="0">
                <a:solidFill>
                  <a:schemeClr val="tx1"/>
                </a:solidFill>
              </a:rPr>
              <a:t>xpressJS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(Web Framework)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ngularJS </a:t>
            </a:r>
            <a:r>
              <a:rPr lang="en-US" dirty="0">
                <a:solidFill>
                  <a:schemeClr val="tx1"/>
                </a:solidFill>
              </a:rPr>
              <a:t>(Front-end Framework)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odeJS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(Application Server)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4572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MODULE FOR ACADEMIC PROJECT</a:t>
            </a:r>
            <a:endParaRPr lang="en-US" sz="36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280" y="1497993"/>
            <a:ext cx="8041439" cy="1169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b="1" dirty="0" smtClean="0">
                <a:solidFill>
                  <a:schemeClr val="tx1"/>
                </a:solidFill>
              </a:rPr>
              <a:t>Credentials</a:t>
            </a:r>
            <a:r>
              <a:rPr lang="en-US" sz="2400" b="1" dirty="0">
                <a:solidFill>
                  <a:schemeClr val="tx1"/>
                </a:solidFill>
              </a:rPr>
              <a:t>, Profile Management for hiring sector and 		</a:t>
            </a:r>
            <a:r>
              <a:rPr lang="en-US" sz="2400" b="1" dirty="0" smtClean="0">
                <a:solidFill>
                  <a:schemeClr val="tx1"/>
                </a:solidFill>
              </a:rPr>
              <a:t>admin </a:t>
            </a:r>
            <a:r>
              <a:rPr lang="en-US" sz="2400" b="1" dirty="0">
                <a:solidFill>
                  <a:schemeClr val="tx1"/>
                </a:solidFill>
              </a:rPr>
              <a:t>panel”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0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76400"/>
            <a:ext cx="6934200" cy="407007"/>
          </a:xfrm>
        </p:spPr>
        <p:txBody>
          <a:bodyPr/>
          <a:lstStyle/>
          <a:p>
            <a:r>
              <a:rPr lang="en-US" sz="3200" b="1" dirty="0"/>
              <a:t>Hardware System Configuration:-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2286000"/>
            <a:ext cx="7467601" cy="29685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Processor - Pentium to core i3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RAM </a:t>
            </a:r>
            <a:r>
              <a:rPr lang="en-US" dirty="0">
                <a:solidFill>
                  <a:schemeClr val="tx1"/>
                </a:solidFill>
              </a:rPr>
              <a:t>- 1 GB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Hard </a:t>
            </a:r>
            <a:r>
              <a:rPr lang="en-US" dirty="0">
                <a:solidFill>
                  <a:schemeClr val="tx1"/>
                </a:solidFill>
              </a:rPr>
              <a:t>Disk - 30 GB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 </a:t>
            </a:r>
            <a:r>
              <a:rPr lang="en-US" dirty="0">
                <a:solidFill>
                  <a:schemeClr val="tx1"/>
                </a:solidFill>
              </a:rPr>
              <a:t>Board - Standard Windows Keyboard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Mouse </a:t>
            </a:r>
            <a:r>
              <a:rPr lang="en-US" dirty="0">
                <a:solidFill>
                  <a:schemeClr val="tx1"/>
                </a:solidFill>
              </a:rPr>
              <a:t>- Two or Three Button Mouse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Monitor – CRT or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" y="4572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SYSTEM REQUIREMENTS</a:t>
            </a:r>
            <a:endParaRPr lang="en-US" sz="36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2514600"/>
            <a:ext cx="7467601" cy="3200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Operating </a:t>
            </a:r>
            <a:r>
              <a:rPr lang="en-US" dirty="0">
                <a:solidFill>
                  <a:schemeClr val="tx1"/>
                </a:solidFill>
              </a:rPr>
              <a:t>System : Windows 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Front End : </a:t>
            </a:r>
            <a:r>
              <a:rPr lang="en-US" dirty="0" smtClean="0">
                <a:solidFill>
                  <a:schemeClr val="tx1"/>
                </a:solidFill>
              </a:rPr>
              <a:t>Angular 4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Script : Java Server Pages.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Database : 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Server :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676400"/>
            <a:ext cx="6934200" cy="407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/>
              <a:t>Software System Configuration:-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6200" y="4572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SYSTEM REQUIREMENTS</a:t>
            </a:r>
            <a:endParaRPr lang="en-US" sz="36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66737"/>
            <a:ext cx="8041439" cy="762000"/>
          </a:xfrm>
        </p:spPr>
        <p:txBody>
          <a:bodyPr/>
          <a:lstStyle/>
          <a:p>
            <a:r>
              <a:rPr lang="en-US" sz="4000" b="1" dirty="0" smtClean="0"/>
              <a:t>Modules in Employer Profile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9608" y="3626870"/>
            <a:ext cx="152053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5753" y="5053888"/>
            <a:ext cx="187555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Credential settings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54280" y="2857943"/>
            <a:ext cx="1828800" cy="443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Privacy Setting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808518" y="2996488"/>
            <a:ext cx="1828800" cy="43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Company Details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54280" y="4295351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history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645476" y="2085551"/>
            <a:ext cx="1828800" cy="42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02480" y="4433897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 Generate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559876" y="2511579"/>
            <a:ext cx="0" cy="1115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20144" y="3301288"/>
            <a:ext cx="488374" cy="32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20144" y="4007870"/>
            <a:ext cx="682336" cy="426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4559876" y="4007870"/>
            <a:ext cx="0" cy="1046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3"/>
          </p:cNvCxnSpPr>
          <p:nvPr/>
        </p:nvCxnSpPr>
        <p:spPr>
          <a:xfrm flipH="1">
            <a:off x="3183080" y="3869324"/>
            <a:ext cx="616528" cy="616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3"/>
          </p:cNvCxnSpPr>
          <p:nvPr/>
        </p:nvCxnSpPr>
        <p:spPr>
          <a:xfrm flipH="1" flipV="1">
            <a:off x="3183080" y="3079616"/>
            <a:ext cx="616528" cy="547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9277" y="2174513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Employer Details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60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52400" y="566737"/>
            <a:ext cx="8041439" cy="762000"/>
          </a:xfrm>
        </p:spPr>
        <p:txBody>
          <a:bodyPr/>
          <a:lstStyle/>
          <a:p>
            <a:r>
              <a:rPr lang="en-US" sz="4000" b="1" dirty="0" smtClean="0"/>
              <a:t>About Report </a:t>
            </a:r>
            <a:r>
              <a:rPr lang="en-US" sz="4000" b="1" dirty="0"/>
              <a:t>G</a:t>
            </a:r>
            <a:r>
              <a:rPr lang="en-US" sz="4000" b="1" dirty="0" smtClean="0"/>
              <a:t>eneration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3657600" y="3148445"/>
            <a:ext cx="18288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Usage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911927"/>
            <a:ext cx="1981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3186545"/>
            <a:ext cx="1676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OTP Report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4502727"/>
            <a:ext cx="1981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62200" y="4537363"/>
            <a:ext cx="2057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Report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60764" y="3148445"/>
            <a:ext cx="18288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Report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>
            <a:off x="4572000" y="2521527"/>
            <a:ext cx="0" cy="626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6" idx="1"/>
          </p:cNvCxnSpPr>
          <p:nvPr/>
        </p:nvCxnSpPr>
        <p:spPr>
          <a:xfrm>
            <a:off x="3089564" y="3434195"/>
            <a:ext cx="568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6" idx="3"/>
          </p:cNvCxnSpPr>
          <p:nvPr/>
        </p:nvCxnSpPr>
        <p:spPr>
          <a:xfrm flipH="1" flipV="1">
            <a:off x="5486400" y="3434195"/>
            <a:ext cx="6858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V="1">
            <a:off x="3390900" y="3719945"/>
            <a:ext cx="1028700" cy="81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</p:cNvCxnSpPr>
          <p:nvPr/>
        </p:nvCxnSpPr>
        <p:spPr>
          <a:xfrm flipH="1" flipV="1">
            <a:off x="4800600" y="3719945"/>
            <a:ext cx="1219200" cy="78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7467601" cy="32733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Dashboard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Database Connectivity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Validation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Searching (partial)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66737"/>
            <a:ext cx="8041439" cy="762000"/>
          </a:xfrm>
        </p:spPr>
        <p:txBody>
          <a:bodyPr/>
          <a:lstStyle/>
          <a:p>
            <a:r>
              <a:rPr lang="en-US" sz="4000" b="1" dirty="0" smtClean="0"/>
              <a:t>Project Covered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91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66737"/>
            <a:ext cx="8041439" cy="762000"/>
          </a:xfrm>
        </p:spPr>
        <p:txBody>
          <a:bodyPr/>
          <a:lstStyle/>
          <a:p>
            <a:r>
              <a:rPr lang="en-US" sz="4000" b="1" dirty="0" smtClean="0"/>
              <a:t>Project Yet to be Done</a:t>
            </a:r>
            <a:endParaRPr lang="en-US" sz="4000" b="1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7467601" cy="3273389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Need to find Best Searching algorithm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Redundancy avoiding techniques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Work on </a:t>
            </a:r>
            <a:r>
              <a:rPr lang="en-US" dirty="0" err="1" smtClean="0">
                <a:solidFill>
                  <a:schemeClr val="tx1"/>
                </a:solidFill>
              </a:rPr>
              <a:t>Captcha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Admin panel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Some UI related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2438400"/>
            <a:ext cx="510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</a:rPr>
              <a:t>Thank you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7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391400" cy="838200"/>
          </a:xfrm>
        </p:spPr>
        <p:txBody>
          <a:bodyPr/>
          <a:lstStyle/>
          <a:p>
            <a:r>
              <a:rPr lang="en-US" b="1" dirty="0" smtClean="0"/>
              <a:t>ABOUT THE COMPANY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199" y="1676400"/>
            <a:ext cx="7467601" cy="42672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Shru2 </a:t>
            </a:r>
            <a:r>
              <a:rPr lang="en-US" dirty="0" err="1">
                <a:solidFill>
                  <a:schemeClr val="tx1"/>
                </a:solidFill>
              </a:rPr>
              <a:t>Softech</a:t>
            </a:r>
            <a:r>
              <a:rPr lang="en-US" dirty="0">
                <a:solidFill>
                  <a:schemeClr val="tx1"/>
                </a:solidFill>
              </a:rPr>
              <a:t> Services Private Limited is a </a:t>
            </a:r>
            <a:r>
              <a:rPr lang="en-US" dirty="0" smtClean="0">
                <a:solidFill>
                  <a:schemeClr val="tx1"/>
                </a:solidFill>
              </a:rPr>
              <a:t>Private company </a:t>
            </a:r>
            <a:r>
              <a:rPr lang="en-US" dirty="0">
                <a:solidFill>
                  <a:schemeClr val="tx1"/>
                </a:solidFill>
              </a:rPr>
              <a:t>incorporated on 13 February 2017. It is classified as Non-</a:t>
            </a:r>
            <a:r>
              <a:rPr lang="en-US" dirty="0" err="1">
                <a:solidFill>
                  <a:schemeClr val="tx1"/>
                </a:solidFill>
              </a:rPr>
              <a:t>govt</a:t>
            </a:r>
            <a:r>
              <a:rPr lang="en-US" dirty="0">
                <a:solidFill>
                  <a:schemeClr val="tx1"/>
                </a:solidFill>
              </a:rPr>
              <a:t> company and is registered at Registrar of Companies, Pune. Its authorized share capital is </a:t>
            </a:r>
            <a:r>
              <a:rPr lang="en-US" dirty="0" err="1">
                <a:solidFill>
                  <a:schemeClr val="tx1"/>
                </a:solidFill>
              </a:rPr>
              <a:t>Rs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10,00,000 </a:t>
            </a:r>
            <a:r>
              <a:rPr lang="en-US" dirty="0">
                <a:solidFill>
                  <a:schemeClr val="tx1"/>
                </a:solidFill>
              </a:rPr>
              <a:t>and its paid up capital is </a:t>
            </a:r>
            <a:r>
              <a:rPr lang="en-US" dirty="0" err="1">
                <a:solidFill>
                  <a:schemeClr val="tx1"/>
                </a:solidFill>
              </a:rPr>
              <a:t>Rs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smtClean="0">
                <a:solidFill>
                  <a:schemeClr val="tx1"/>
                </a:solidFill>
              </a:rPr>
              <a:t>1,00,000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</a:t>
            </a:r>
            <a:r>
              <a:rPr lang="en-US" dirty="0" smtClean="0">
                <a:solidFill>
                  <a:schemeClr val="tx1"/>
                </a:solidFill>
              </a:rPr>
              <a:t>involved </a:t>
            </a:r>
            <a:r>
              <a:rPr lang="en-US" dirty="0">
                <a:solidFill>
                  <a:schemeClr val="tx1"/>
                </a:solidFill>
              </a:rPr>
              <a:t>in Other computer related activities [for example maintenance of websites of other firms/ creation of multimedia presentations for other firms etc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Shru2 </a:t>
            </a:r>
            <a:r>
              <a:rPr lang="en-US" dirty="0" err="1">
                <a:solidFill>
                  <a:schemeClr val="tx1"/>
                </a:solidFill>
              </a:rPr>
              <a:t>Softech</a:t>
            </a:r>
            <a:r>
              <a:rPr lang="en-US" dirty="0">
                <a:solidFill>
                  <a:schemeClr val="tx1"/>
                </a:solidFill>
              </a:rPr>
              <a:t> Services Private Limited's Corporate Identification Number is (CIN) U72900PN2017PTC168879 and its registration number is 168879.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</p:spPr>
      </p:pic>
    </p:spTree>
    <p:extLst>
      <p:ext uri="{BB962C8B-B14F-4D97-AF65-F5344CB8AC3E}">
        <p14:creationId xmlns:p14="http://schemas.microsoft.com/office/powerpoint/2010/main" val="26519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6182"/>
            <a:ext cx="8305800" cy="96981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“Credentials, Profile Management for hiring sector and admin panel”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2133600"/>
            <a:ext cx="7467601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project helps employer in maintaining their personal profile with all the information in detail.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includes all the details of employer like  Employer name, Designation, Contact details, Address etc.,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Company Details are provided in employer profile.  Company details has Name of company, Industry, Company Description and logo.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371600" y="-152400"/>
            <a:ext cx="7391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/>
              <a:t>ABOUT THE PROJECT :</a:t>
            </a:r>
            <a:endParaRPr lang="en-US" sz="36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3429000" cy="559407"/>
          </a:xfrm>
        </p:spPr>
        <p:txBody>
          <a:bodyPr/>
          <a:lstStyle/>
          <a:p>
            <a:r>
              <a:rPr lang="en-US" sz="3200" b="1" dirty="0" smtClean="0"/>
              <a:t>About project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467601" cy="47244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This project helps software companies and educational institutes to recruit and hire well experienced trainers for their staffs and students.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Cambria" pitchFamily="18" charset="0"/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  <a:cs typeface="Arial" pitchFamily="34" charset="0"/>
              </a:rPr>
              <a:t>This project lets the employer hire trainer based on the ratings they have got from the previous institutes through this portal.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Usage report sub module in employer profile generate reports like OTP report, Calling report, Database usage report, login report, SMS inbox report etc.,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606" y="1981200"/>
            <a:ext cx="7467601" cy="4419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existing job portals are for fresher’s and developers.  This is exclusively for trainers.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Employers can not recruit the candidates in different fields like java developers, app developers, web developers, data analyst etc. as a trainer.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Employers can not have the list of trainers they want to hire.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457200"/>
            <a:ext cx="7391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EXISTING SYSTEM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905000"/>
            <a:ext cx="7467601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 can save the trainers profile they want to hire.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Captcha and OTP generation is provided in  privacy settings.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 can use the module only if the login credentials are given from the admin panel.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Usage report is added in the module to generate Login Report, OTP Report , calling Report , SMS Report, Database Report etc.,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457200"/>
            <a:ext cx="73914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PROPOSED SYSTEM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200" y="4572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MODULE FOR ACADEMIC PROJECT</a:t>
            </a:r>
            <a:endParaRPr lang="en-US" sz="36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5175" y="1362486"/>
            <a:ext cx="7997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“Credentials, Profile Management for hiring sector and </a:t>
            </a:r>
            <a:r>
              <a:rPr lang="en-US" sz="2400" b="1" dirty="0" smtClean="0"/>
              <a:t>			admin </a:t>
            </a:r>
            <a:r>
              <a:rPr lang="en-US" sz="2400" b="1" dirty="0"/>
              <a:t>panel”</a:t>
            </a:r>
            <a:endParaRPr lang="en-US" sz="24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58824" y="2362200"/>
            <a:ext cx="7467601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 credentials are added in this module like change password, reset password, </a:t>
            </a:r>
            <a:r>
              <a:rPr lang="en-US" dirty="0" err="1" smtClean="0">
                <a:solidFill>
                  <a:schemeClr val="tx1"/>
                </a:solidFill>
              </a:rPr>
              <a:t>Captcha</a:t>
            </a:r>
            <a:r>
              <a:rPr lang="en-US" dirty="0" smtClean="0">
                <a:solidFill>
                  <a:schemeClr val="tx1"/>
                </a:solidFill>
              </a:rPr>
              <a:t> verification etc.,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</a:t>
            </a:r>
            <a:r>
              <a:rPr lang="en-US" dirty="0">
                <a:solidFill>
                  <a:schemeClr val="tx1"/>
                </a:solidFill>
              </a:rPr>
              <a:t>the employer register themselves admin will generate credentials for </a:t>
            </a:r>
            <a:r>
              <a:rPr lang="en-US" dirty="0" smtClean="0">
                <a:solidFill>
                  <a:schemeClr val="tx1"/>
                </a:solidFill>
              </a:rPr>
              <a:t>employer.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Employer </a:t>
            </a:r>
            <a:r>
              <a:rPr lang="en-US" dirty="0">
                <a:solidFill>
                  <a:schemeClr val="tx1"/>
                </a:solidFill>
              </a:rPr>
              <a:t>gets the access only if they have finished the payment and credentials are </a:t>
            </a:r>
            <a:r>
              <a:rPr lang="en-US" dirty="0" smtClean="0">
                <a:solidFill>
                  <a:schemeClr val="tx1"/>
                </a:solidFill>
              </a:rPr>
              <a:t>provided.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Admin </a:t>
            </a:r>
            <a:r>
              <a:rPr lang="en-US" dirty="0">
                <a:solidFill>
                  <a:schemeClr val="tx1"/>
                </a:solidFill>
              </a:rPr>
              <a:t>can stop the service for any employer if the period is over.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200" y="4572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MODULE FOR ACADEMIC PROJECT</a:t>
            </a:r>
            <a:endParaRPr lang="en-US" sz="36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280" y="1497993"/>
            <a:ext cx="8041439" cy="1169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b="1" dirty="0" smtClean="0">
                <a:solidFill>
                  <a:schemeClr val="tx1"/>
                </a:solidFill>
              </a:rPr>
              <a:t>Credentials</a:t>
            </a:r>
            <a:r>
              <a:rPr lang="en-US" sz="2400" b="1" dirty="0">
                <a:solidFill>
                  <a:schemeClr val="tx1"/>
                </a:solidFill>
              </a:rPr>
              <a:t>, Profile Management for hiring sector and </a:t>
            </a:r>
            <a:r>
              <a:rPr lang="en-US" sz="2400" b="1" dirty="0" smtClean="0">
                <a:solidFill>
                  <a:schemeClr val="tx1"/>
                </a:solidFill>
              </a:rPr>
              <a:t>admin </a:t>
            </a:r>
            <a:r>
              <a:rPr lang="en-US" sz="2400" b="1" dirty="0">
                <a:solidFill>
                  <a:schemeClr val="tx1"/>
                </a:solidFill>
              </a:rPr>
              <a:t>panel”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8"/>
          <a:stretch/>
        </p:blipFill>
        <p:spPr>
          <a:xfrm>
            <a:off x="1219200" y="2971800"/>
            <a:ext cx="6705599" cy="18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8" y="2556164"/>
            <a:ext cx="7467601" cy="42672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project is developed using MEAN stack ,where </a:t>
            </a:r>
            <a:r>
              <a:rPr lang="en-US" b="1" dirty="0">
                <a:solidFill>
                  <a:schemeClr val="tx1"/>
                </a:solidFill>
              </a:rPr>
              <a:t>MEAN</a:t>
            </a:r>
            <a:r>
              <a:rPr lang="en-US" dirty="0">
                <a:solidFill>
                  <a:schemeClr val="tx1"/>
                </a:solidFill>
              </a:rPr>
              <a:t> is a collection of JavaScript-based technologies —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ongoDB, 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xpress.js,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ngularJS, and </a:t>
            </a: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ode.js — used to develop web applications. From the client and server sides to </a:t>
            </a:r>
            <a:r>
              <a:rPr lang="en-US" dirty="0" smtClean="0">
                <a:solidFill>
                  <a:schemeClr val="tx1"/>
                </a:solidFill>
              </a:rPr>
              <a:t>databases.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MEAN</a:t>
            </a:r>
            <a:r>
              <a:rPr lang="en-US" dirty="0">
                <a:solidFill>
                  <a:schemeClr val="tx1"/>
                </a:solidFill>
              </a:rPr>
              <a:t> is a full-</a:t>
            </a:r>
            <a:r>
              <a:rPr lang="en-US" b="1" dirty="0">
                <a:solidFill>
                  <a:schemeClr val="tx1"/>
                </a:solidFill>
              </a:rPr>
              <a:t>stack development</a:t>
            </a:r>
            <a:r>
              <a:rPr lang="en-US" dirty="0">
                <a:solidFill>
                  <a:schemeClr val="tx1"/>
                </a:solidFill>
              </a:rPr>
              <a:t> toolkit.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AngularJS allows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application to have an expanded HTML library. </a:t>
            </a:r>
            <a:r>
              <a:rPr lang="en-US" dirty="0" smtClean="0">
                <a:solidFill>
                  <a:schemeClr val="tx1"/>
                </a:solidFill>
              </a:rPr>
              <a:t>Improved  </a:t>
            </a:r>
            <a:r>
              <a:rPr lang="en-US" dirty="0">
                <a:solidFill>
                  <a:schemeClr val="tx1"/>
                </a:solidFill>
              </a:rPr>
              <a:t>behavior </a:t>
            </a:r>
            <a:r>
              <a:rPr lang="en-US" dirty="0" smtClean="0">
                <a:solidFill>
                  <a:schemeClr val="tx1"/>
                </a:solidFill>
              </a:rPr>
              <a:t>to the </a:t>
            </a:r>
            <a:r>
              <a:rPr lang="en-US" dirty="0">
                <a:solidFill>
                  <a:schemeClr val="tx1"/>
                </a:solidFill>
              </a:rPr>
              <a:t>HTML and speed </a:t>
            </a:r>
            <a:r>
              <a:rPr lang="en-US" dirty="0" smtClean="0">
                <a:solidFill>
                  <a:schemeClr val="tx1"/>
                </a:solidFill>
              </a:rPr>
              <a:t>up the </a:t>
            </a:r>
            <a:r>
              <a:rPr lang="en-US" dirty="0">
                <a:solidFill>
                  <a:schemeClr val="tx1"/>
                </a:solidFill>
              </a:rPr>
              <a:t>application’s responsiveness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Developing a website requires a strong backend so that there are no attempts to hack as well as a good server so that the site does not lag or crash during crucial moments</a:t>
            </a:r>
            <a:r>
              <a:rPr lang="en-US" dirty="0" smtClean="0">
                <a:solidFill>
                  <a:schemeClr val="tx1"/>
                </a:solidFill>
              </a:rPr>
              <a:t>. Angular handles all these requirements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881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 smtClean="0"/>
              <a:t>MODULE FOR ACADEMIC PROJECT</a:t>
            </a:r>
            <a:endParaRPr lang="en-US" sz="36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/>
          <a:stretch/>
        </p:blipFill>
        <p:spPr>
          <a:xfrm>
            <a:off x="7467600" y="152400"/>
            <a:ext cx="1517650" cy="8286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280" y="1497993"/>
            <a:ext cx="8041439" cy="1169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smtClean="0">
                <a:solidFill>
                  <a:schemeClr val="tx1"/>
                </a:solidFill>
              </a:rPr>
              <a:t>"Credentials</a:t>
            </a:r>
            <a:r>
              <a:rPr lang="en-US" sz="2400" b="1" dirty="0">
                <a:solidFill>
                  <a:schemeClr val="tx1"/>
                </a:solidFill>
              </a:rPr>
              <a:t>, Profile Management for hiring sector </a:t>
            </a:r>
            <a:r>
              <a:rPr lang="en-US" sz="2400" b="1">
                <a:solidFill>
                  <a:schemeClr val="tx1"/>
                </a:solidFill>
              </a:rPr>
              <a:t>and </a:t>
            </a:r>
            <a:r>
              <a:rPr lang="en-US" sz="2400" b="1" smtClean="0">
                <a:solidFill>
                  <a:schemeClr val="tx1"/>
                </a:solidFill>
              </a:rPr>
              <a:t>admin </a:t>
            </a:r>
            <a:r>
              <a:rPr lang="en-US" sz="2400" b="1" dirty="0">
                <a:solidFill>
                  <a:schemeClr val="tx1"/>
                </a:solidFill>
              </a:rPr>
              <a:t>panel</a:t>
            </a:r>
            <a:r>
              <a:rPr lang="en-US" sz="2400" b="1" dirty="0" smtClean="0">
                <a:solidFill>
                  <a:schemeClr val="tx1"/>
                </a:solidFill>
              </a:rPr>
              <a:t>”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0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583</TotalTime>
  <Words>637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Sketchbook</vt:lpstr>
      <vt:lpstr> </vt:lpstr>
      <vt:lpstr>ABOUT THE COMPANY</vt:lpstr>
      <vt:lpstr>   “Credentials, Profile Management for hiring sector and admin panel” </vt:lpstr>
      <vt:lpstr>About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System Configuration:-</vt:lpstr>
      <vt:lpstr>PowerPoint Presentation</vt:lpstr>
      <vt:lpstr>Modules in Employer Profile</vt:lpstr>
      <vt:lpstr>About Report Generation</vt:lpstr>
      <vt:lpstr>Project Covered</vt:lpstr>
      <vt:lpstr>Project Yet to be Done</vt:lpstr>
      <vt:lpstr>PowerPoint Presentation</vt:lpstr>
    </vt:vector>
  </TitlesOfParts>
  <Company>Wipro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Trainers Job Portal “TRAINING EXPERT”</dc:title>
  <dc:creator>Valued Customer</dc:creator>
  <cp:lastModifiedBy>Mohammed Saif</cp:lastModifiedBy>
  <cp:revision>93</cp:revision>
  <dcterms:created xsi:type="dcterms:W3CDTF">2018-04-04T01:12:47Z</dcterms:created>
  <dcterms:modified xsi:type="dcterms:W3CDTF">2018-04-12T05:39:49Z</dcterms:modified>
</cp:coreProperties>
</file>