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74fd4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74fd4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74fd44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74fd44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project?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our project is to predict the positions and speeds of the satellites.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C4043"/>
                </a:solidFill>
              </a:rPr>
              <a:t>How do you want to do it?</a:t>
            </a:r>
            <a:endParaRPr sz="32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We’ll be using a dataset from “Kaggle” which were originally obtained from the International Data Analytics Olympiad 2020 Competition, provided by the Russian Astronomical Science Centre. From the dataset, we’ll choose one satellite at a time to observe its both true and kinematic states. We’ll develop a machine learning model to forecast over the final 7 days for each kinematic state of the chosen satellite.Then, we’ll repeat the process for the remaining 599 satellites.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result are you expecting?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our model we are expecting to determine the </a:t>
            </a:r>
            <a:r>
              <a:rPr lang="en"/>
              <a:t>positions</a:t>
            </a:r>
            <a:r>
              <a:rPr lang="en"/>
              <a:t> and speeds of the satellites f</a:t>
            </a:r>
            <a:r>
              <a:rPr lang="en"/>
              <a:t>rom the differences in their kinematic states, so that we can take </a:t>
            </a:r>
            <a:r>
              <a:rPr lang="en"/>
              <a:t>necessary</a:t>
            </a:r>
            <a:r>
              <a:rPr lang="en"/>
              <a:t> measures beforehand and prevent the satellites from colliding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