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d6e4afa4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d6e4afa4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d6e4afa4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d6e4afa4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d6e4afa4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d6e4afa4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d6e4afa4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d6e4afa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6e4afa4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6e4afa4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d6e4afa4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d6e4afa4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6e4afa4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6e4afa4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d6e4afa4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d6e4afa4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i.stanford.edu/~julian/pdfs/nips201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CSE499A</a:t>
            </a:r>
            <a:endParaRPr sz="4000"/>
          </a:p>
          <a:p>
            <a:pPr indent="0" lvl="0" marL="0" rtl="0" algn="ctr">
              <a:spcBef>
                <a:spcPts val="0"/>
              </a:spcBef>
              <a:spcAft>
                <a:spcPts val="0"/>
              </a:spcAft>
              <a:buNone/>
            </a:pPr>
            <a:r>
              <a:rPr lang="en" sz="4000"/>
              <a:t>Presentation</a:t>
            </a:r>
            <a:endParaRPr sz="4000"/>
          </a:p>
          <a:p>
            <a:pPr indent="0" lvl="0" marL="0" rtl="0" algn="ctr">
              <a:spcBef>
                <a:spcPts val="0"/>
              </a:spcBef>
              <a:spcAft>
                <a:spcPts val="0"/>
              </a:spcAft>
              <a:buNone/>
            </a:pPr>
            <a:r>
              <a:rPr lang="en" sz="2650"/>
              <a:t>Group-11</a:t>
            </a:r>
            <a:endParaRPr sz="265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sz="1800"/>
              <a:t>A. S. M. Sabiqul Hassan - 1812442042</a:t>
            </a:r>
            <a:endParaRPr sz="1800"/>
          </a:p>
          <a:p>
            <a:pPr indent="0" lvl="0" marL="0" rtl="0" algn="ctr">
              <a:spcBef>
                <a:spcPts val="0"/>
              </a:spcBef>
              <a:spcAft>
                <a:spcPts val="0"/>
              </a:spcAft>
              <a:buNone/>
            </a:pPr>
            <a:r>
              <a:rPr lang="en" sz="1800"/>
              <a:t>Mohammad Sajedul Islam - 1531177042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The Project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Our initial plan was to write a paper on a machine learning topic. </a:t>
            </a:r>
            <a:endParaRPr/>
          </a:p>
          <a:p>
            <a:pPr indent="0" lvl="0" marL="0" rtl="0" algn="just">
              <a:spcBef>
                <a:spcPts val="1200"/>
              </a:spcBef>
              <a:spcAft>
                <a:spcPts val="0"/>
              </a:spcAft>
              <a:buClr>
                <a:schemeClr val="dk1"/>
              </a:buClr>
              <a:buSzPts val="1100"/>
              <a:buFont typeface="Arial"/>
              <a:buNone/>
            </a:pPr>
            <a:r>
              <a:rPr lang="en"/>
              <a:t>As it is a senior design project, we had to choose more advanced topics like</a:t>
            </a:r>
            <a:endParaRPr/>
          </a:p>
          <a:p>
            <a:pPr indent="-342900" lvl="0" marL="457200" rtl="0" algn="just">
              <a:spcBef>
                <a:spcPts val="1200"/>
              </a:spcBef>
              <a:spcAft>
                <a:spcPts val="0"/>
              </a:spcAft>
              <a:buSzPts val="1800"/>
              <a:buChar char="●"/>
            </a:pPr>
            <a:r>
              <a:rPr lang="en"/>
              <a:t>Graph Embedding</a:t>
            </a:r>
            <a:endParaRPr/>
          </a:p>
          <a:p>
            <a:pPr indent="-342900" lvl="0" marL="457200" rtl="0" algn="just">
              <a:spcBef>
                <a:spcPts val="0"/>
              </a:spcBef>
              <a:spcAft>
                <a:spcPts val="0"/>
              </a:spcAft>
              <a:buSzPts val="1800"/>
              <a:buChar char="●"/>
            </a:pPr>
            <a:r>
              <a:rPr lang="en"/>
              <a:t>Mobile Sensor Data processing with deep learning</a:t>
            </a:r>
            <a:endParaRPr/>
          </a:p>
          <a:p>
            <a:pPr indent="0" lvl="0" marL="0" rtl="0" algn="just">
              <a:spcBef>
                <a:spcPts val="1200"/>
              </a:spcBef>
              <a:spcAft>
                <a:spcPts val="0"/>
              </a:spcAft>
              <a:buClr>
                <a:schemeClr val="dk1"/>
              </a:buClr>
              <a:buSzPts val="1100"/>
              <a:buFont typeface="Arial"/>
              <a:buNone/>
            </a:pPr>
            <a:r>
              <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 Embedding</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n"/>
              <a:t>For graph embedding topic, we started working on “node2vec” problems. We found some datasets and related papers on it. </a:t>
            </a:r>
            <a:endParaRPr/>
          </a:p>
          <a:p>
            <a:pPr indent="0" lvl="0" marL="0" rtl="0" algn="just">
              <a:spcBef>
                <a:spcPts val="1200"/>
              </a:spcBef>
              <a:spcAft>
                <a:spcPts val="0"/>
              </a:spcAft>
              <a:buClr>
                <a:schemeClr val="dk1"/>
              </a:buClr>
              <a:buSzPts val="1100"/>
              <a:buFont typeface="Arial"/>
              <a:buNone/>
            </a:pPr>
            <a:r>
              <a:rPr lang="en"/>
              <a:t>We selected a dataset of Facebook. It was collected using the official facebook app and it is about circles or friends list from facebook. The collected data was replaced with anonymous value for each user id. </a:t>
            </a:r>
            <a:endParaRPr/>
          </a:p>
          <a:p>
            <a:pPr indent="0" lvl="0" marL="0" rtl="0" algn="just">
              <a:spcBef>
                <a:spcPts val="1200"/>
              </a:spcBef>
              <a:spcAft>
                <a:spcPts val="0"/>
              </a:spcAft>
              <a:buClr>
                <a:schemeClr val="dk1"/>
              </a:buClr>
              <a:buSzPts val="1100"/>
              <a:buFont typeface="Arial"/>
              <a:buNone/>
            </a:pPr>
            <a:r>
              <a:rPr lang="en"/>
              <a:t>For example, it helped us to find whether 2 people contain the same value against a particular feature of the feature vectors from the dataset but not their personal affiliation with a feature</a:t>
            </a:r>
            <a:endParaRPr/>
          </a:p>
          <a:p>
            <a:pPr indent="0" lvl="0" marL="0" rtl="0" algn="just">
              <a:spcBef>
                <a:spcPts val="1200"/>
              </a:spcBef>
              <a:spcAft>
                <a:spcPts val="1200"/>
              </a:spcAft>
              <a:buNone/>
            </a:pPr>
            <a:r>
              <a:rPr b="1" i="1" lang="en" sz="1400"/>
              <a:t>Related Paper: </a:t>
            </a:r>
            <a:r>
              <a:rPr i="1" lang="en" sz="1400">
                <a:highlight>
                  <a:schemeClr val="lt1"/>
                </a:highlight>
                <a:latin typeface="Arial"/>
                <a:ea typeface="Arial"/>
                <a:cs typeface="Arial"/>
                <a:sym typeface="Arial"/>
              </a:rPr>
              <a:t>J. McAuley and J. Leskovec. </a:t>
            </a:r>
            <a:r>
              <a:rPr i="1" lang="en" sz="1400">
                <a:solidFill>
                  <a:srgbClr val="267ED5"/>
                </a:solidFill>
                <a:highlight>
                  <a:schemeClr val="lt1"/>
                </a:highlight>
                <a:uFill>
                  <a:noFill/>
                </a:uFill>
                <a:latin typeface="Arial"/>
                <a:ea typeface="Arial"/>
                <a:cs typeface="Arial"/>
                <a:sym typeface="Arial"/>
                <a:hlinkClick r:id="rId3">
                  <a:extLst>
                    <a:ext uri="{A12FA001-AC4F-418D-AE19-62706E023703}">
                      <ahyp:hlinkClr val="tx"/>
                    </a:ext>
                  </a:extLst>
                </a:hlinkClick>
              </a:rPr>
              <a:t>Learning to Discover Social Circles in Ego Networks</a:t>
            </a:r>
            <a:r>
              <a:rPr i="1" lang="en" sz="1400">
                <a:highlight>
                  <a:schemeClr val="lt1"/>
                </a:highlight>
                <a:latin typeface="Arial"/>
                <a:ea typeface="Arial"/>
                <a:cs typeface="Arial"/>
                <a:sym typeface="Arial"/>
              </a:rPr>
              <a:t>.</a:t>
            </a:r>
            <a:endParaRPr b="1" i="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Mobile Sensor Data Processing</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61111"/>
              <a:buFont typeface="Arial"/>
              <a:buNone/>
            </a:pPr>
            <a:r>
              <a:rPr lang="en"/>
              <a:t>For mobile sensor data processing topic, we chose a problem on “Traffic Vehicle Detection”</a:t>
            </a:r>
            <a:endParaRPr/>
          </a:p>
          <a:p>
            <a:pPr indent="0" lvl="0" marL="0" rtl="0" algn="just">
              <a:spcBef>
                <a:spcPts val="1200"/>
              </a:spcBef>
              <a:spcAft>
                <a:spcPts val="0"/>
              </a:spcAft>
              <a:buClr>
                <a:schemeClr val="dk1"/>
              </a:buClr>
              <a:buSzPct val="61111"/>
              <a:buFont typeface="Arial"/>
              <a:buNone/>
            </a:pPr>
            <a:r>
              <a:rPr lang="en"/>
              <a:t>The idea was to train the model using datasets from kaggle and use mobile phone to detect traffic vehicles on the road for testing purpose. We got a reference paper (the link is given below) which matches our idea. </a:t>
            </a:r>
            <a:endParaRPr/>
          </a:p>
          <a:p>
            <a:pPr indent="0" lvl="0" marL="0" rtl="0" algn="just">
              <a:spcBef>
                <a:spcPts val="1200"/>
              </a:spcBef>
              <a:spcAft>
                <a:spcPts val="0"/>
              </a:spcAft>
              <a:buClr>
                <a:schemeClr val="dk1"/>
              </a:buClr>
              <a:buSzPct val="61111"/>
              <a:buFont typeface="Arial"/>
              <a:buNone/>
            </a:pPr>
            <a:r>
              <a:rPr lang="en"/>
              <a:t>We thought to pick an open source sensor data stream processing engine called `Global Sensor Network (GSN)' with the Android platform to capture our sensor data. </a:t>
            </a:r>
            <a:endParaRPr/>
          </a:p>
          <a:p>
            <a:pPr indent="0" lvl="0" marL="0" rtl="0" algn="just">
              <a:spcBef>
                <a:spcPts val="1200"/>
              </a:spcBef>
              <a:spcAft>
                <a:spcPts val="0"/>
              </a:spcAft>
              <a:buClr>
                <a:schemeClr val="dk1"/>
              </a:buClr>
              <a:buSzPct val="61111"/>
              <a:buFont typeface="Arial"/>
              <a:buNone/>
            </a:pPr>
            <a:r>
              <a:rPr lang="en"/>
              <a:t>Then we can test vehicle detection using our trained model based on collected kaggle dataset. </a:t>
            </a:r>
            <a:endParaRPr/>
          </a:p>
          <a:p>
            <a:pPr indent="0" lvl="0" marL="0" rtl="0" algn="just">
              <a:spcBef>
                <a:spcPts val="1200"/>
              </a:spcBef>
              <a:spcAft>
                <a:spcPts val="0"/>
              </a:spcAft>
              <a:buClr>
                <a:schemeClr val="dk1"/>
              </a:buClr>
              <a:buSzPct val="64705"/>
              <a:buFont typeface="Arial"/>
              <a:buNone/>
            </a:pPr>
            <a:r>
              <a:rPr b="1" i="1" lang="en" sz="1700"/>
              <a:t>Related Paper:</a:t>
            </a:r>
            <a:r>
              <a:rPr i="1" lang="en" sz="1700"/>
              <a:t> </a:t>
            </a:r>
            <a:r>
              <a:rPr i="1" lang="en" sz="1700">
                <a:latin typeface="Arial"/>
                <a:ea typeface="Arial"/>
                <a:cs typeface="Arial"/>
                <a:sym typeface="Arial"/>
              </a:rPr>
              <a:t>C. Perera, A. Zaslavsky, P. Christen, A. Salehi and D. Georgakopoulos, "Capturing sensor data from mobile phones using Global Sensor Network middleware," 2012 IEEE 23rd International Symposium on Personal, Indoor and Mobile Radio Communications - (PIMRC), 2012, pp. 24-29, doi: 10.1109/PIMRC.2012.6362778.</a:t>
            </a:r>
            <a:endParaRPr i="1" sz="1700"/>
          </a:p>
          <a:p>
            <a:pPr indent="0" lvl="0" marL="0" rtl="0" algn="just">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 </a:t>
            </a:r>
            <a:r>
              <a:rPr lang="en"/>
              <a:t>Progress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After reviewing some related papers, we were failed to get a solid grasp of Graph embedding and Mobile sensor data processing. </a:t>
            </a:r>
            <a:endParaRPr/>
          </a:p>
          <a:p>
            <a:pPr indent="0" lvl="0" marL="0" rtl="0" algn="just">
              <a:spcBef>
                <a:spcPts val="1200"/>
              </a:spcBef>
              <a:spcAft>
                <a:spcPts val="0"/>
              </a:spcAft>
              <a:buNone/>
            </a:pPr>
            <a:r>
              <a:rPr lang="en"/>
              <a:t>Due to the lack of prior knowledge on these topics, the mathematical and statistical terms used in those papers were too difficult for us to work with. </a:t>
            </a:r>
            <a:endParaRPr/>
          </a:p>
          <a:p>
            <a:pPr indent="0" lvl="0" marL="0" rtl="0" algn="just">
              <a:spcBef>
                <a:spcPts val="1200"/>
              </a:spcBef>
              <a:spcAft>
                <a:spcPts val="1200"/>
              </a:spcAft>
              <a:buNone/>
            </a:pPr>
            <a:r>
              <a:rPr lang="en"/>
              <a:t>So, we have decided to come up with a new web based </a:t>
            </a:r>
            <a:r>
              <a:rPr lang="en"/>
              <a:t>project </a:t>
            </a:r>
            <a:r>
              <a:rPr lang="en"/>
              <a:t>work instead of paper writing on Deep Learning or Graph Embedding field.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Image classification using Machine Learning</a:t>
            </a:r>
            <a:endParaRPr sz="3500"/>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our new project, we will be creating a web application for image classification using ML algorithm with the help of Tensorflow JS library. </a:t>
            </a:r>
            <a:endParaRPr/>
          </a:p>
          <a:p>
            <a:pPr indent="0" lvl="0" marL="0" rtl="0" algn="just">
              <a:spcBef>
                <a:spcPts val="1200"/>
              </a:spcBef>
              <a:spcAft>
                <a:spcPts val="0"/>
              </a:spcAft>
              <a:buNone/>
            </a:pPr>
            <a:r>
              <a:rPr lang="en"/>
              <a:t>Only the registered users will be able to use the site for testing purpose. </a:t>
            </a:r>
            <a:endParaRPr/>
          </a:p>
          <a:p>
            <a:pPr indent="0" lvl="0" marL="0" rtl="0" algn="just">
              <a:spcBef>
                <a:spcPts val="1200"/>
              </a:spcBef>
              <a:spcAft>
                <a:spcPts val="0"/>
              </a:spcAft>
              <a:buNone/>
            </a:pPr>
            <a:r>
              <a:rPr lang="en"/>
              <a:t>Initially, a user can upload an image from the given 10 categories and choose an </a:t>
            </a:r>
            <a:r>
              <a:rPr lang="en"/>
              <a:t>algorithm </a:t>
            </a:r>
            <a:r>
              <a:rPr lang="en"/>
              <a:t>from some given algorithms to process the image testing. </a:t>
            </a:r>
            <a:endParaRPr/>
          </a:p>
          <a:p>
            <a:pPr indent="0" lvl="0" marL="0" rtl="0" algn="just">
              <a:spcBef>
                <a:spcPts val="1200"/>
              </a:spcBef>
              <a:spcAft>
                <a:spcPts val="1200"/>
              </a:spcAft>
              <a:buNone/>
            </a:pPr>
            <a:r>
              <a:rPr lang="en"/>
              <a:t>As a result, our application will show the correct name of the image that has been uploaded. If it fails then it will show the error 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Diagram</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00" name="Google Shape;100;p19"/>
          <p:cNvPicPr preferRelativeResize="0"/>
          <p:nvPr/>
        </p:nvPicPr>
        <p:blipFill>
          <a:blip r:embed="rId3">
            <a:alphaModFix/>
          </a:blip>
          <a:stretch>
            <a:fillRect/>
          </a:stretch>
        </p:blipFill>
        <p:spPr>
          <a:xfrm>
            <a:off x="1161875" y="1627925"/>
            <a:ext cx="6724824" cy="227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Required Tools</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Frameworks:</a:t>
            </a:r>
            <a:endParaRPr/>
          </a:p>
          <a:p>
            <a:pPr indent="-342900" lvl="0" marL="457200" rtl="0" algn="l">
              <a:spcBef>
                <a:spcPts val="1200"/>
              </a:spcBef>
              <a:spcAft>
                <a:spcPts val="0"/>
              </a:spcAft>
              <a:buSzPts val="1800"/>
              <a:buChar char="●"/>
            </a:pPr>
            <a:r>
              <a:rPr lang="en"/>
              <a:t>Node JS (For frontend and backend)</a:t>
            </a:r>
            <a:endParaRPr/>
          </a:p>
          <a:p>
            <a:pPr indent="-342900" lvl="0" marL="457200" rtl="0" algn="l">
              <a:spcBef>
                <a:spcPts val="0"/>
              </a:spcBef>
              <a:spcAft>
                <a:spcPts val="0"/>
              </a:spcAft>
              <a:buSzPts val="1800"/>
              <a:buChar char="●"/>
            </a:pPr>
            <a:r>
              <a:rPr lang="en"/>
              <a:t>Tailwind CSS (</a:t>
            </a:r>
            <a:r>
              <a:rPr lang="en"/>
              <a:t>F</a:t>
            </a:r>
            <a:r>
              <a:rPr lang="en"/>
              <a:t>or Design Part)</a:t>
            </a:r>
            <a:endParaRPr/>
          </a:p>
          <a:p>
            <a:pPr indent="-342900" lvl="0" marL="457200" rtl="0" algn="l">
              <a:spcBef>
                <a:spcPts val="0"/>
              </a:spcBef>
              <a:spcAft>
                <a:spcPts val="0"/>
              </a:spcAft>
              <a:buSzPts val="1800"/>
              <a:buChar char="●"/>
            </a:pPr>
            <a:r>
              <a:rPr lang="en"/>
              <a:t>TensorFlow.js (To use ML API)</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Thank You</a:t>
            </a:r>
            <a:endParaRPr sz="265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