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Economic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a4d30be32_3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a4d30be32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a4d30be32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a4d30be32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a4d30be32_3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0a4d30be32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a4d30be32_3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0a4d30be32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a4d30be32_3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0a4d30be32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a4d30be32_3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a4d30be32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4d30be32_3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a4d30be32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a4d30be32_3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0a4d30be32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4d30be32_3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a4d30be32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4d30be32_3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a4d30be32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ohammedSajed/CSE499A-Group11-ResearchPaper" TargetMode="External"/><Relationship Id="rId4" Type="http://schemas.openxmlformats.org/officeDocument/2006/relationships/hyperlink" Target="https://github.com/SabiqulHassan13/node-auth-session" TargetMode="External"/><Relationship Id="rId5" Type="http://schemas.openxmlformats.org/officeDocument/2006/relationships/hyperlink" Target="https://drive.google.com/file/d/15avZMTwX0RspJssGagDjs5w0aYv8KrEG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 sz="4000"/>
              <a:t>CSE499B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 sz="4000"/>
              <a:t>Final Presentation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6100"/>
              <a:buNone/>
            </a:pPr>
            <a:r>
              <a:rPr lang="en" sz="2650"/>
              <a:t>Group-11</a:t>
            </a:r>
            <a:endParaRPr sz="2650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r>
              <a:rPr lang="en" sz="1800"/>
              <a:t>A. S. M. Sabiqul Hassan - 1812442042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r>
              <a:rPr lang="en" sz="1800"/>
              <a:t>Mohammad Sajedul Islam - 1531177042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Thank You</a:t>
            </a:r>
            <a:endParaRPr sz="2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What was the idea?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Our main idea was to build a web application using the Machine Learning (ML) library Tensorflow.js &amp; Mobilenet.js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The main feature of that app is to predict the classnames of a target image.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The test can be done with a direct image url or after storing it into our application storage (database).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DB Schema Design</a:t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4150"/>
            <a:ext cx="8096400" cy="27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 The features of Application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143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Authentication feature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(Session + Cookies based auth implementation)</a:t>
            </a:r>
            <a:endParaRPr/>
          </a:p>
          <a:p>
            <a:pPr indent="-1143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Product (Image Class Prediction) feature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Image class prediction with direct url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Image class prediction with database</a:t>
            </a:r>
            <a:endParaRPr/>
          </a:p>
          <a:p>
            <a:pPr indent="-1143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Donation feature (Stripe Payment Gateway)</a:t>
            </a:r>
            <a:endParaRPr/>
          </a:p>
          <a:p>
            <a:pPr indent="-1143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User Management feature (for admin user)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Features - 1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have divided this project into 7 steps: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Step 1: We created our web templates with HTML and CSS (raw CSS) based on our idea for that application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Step 2: We implemented session &amp; cookie based authentication system in our application from scratch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Step 3: We predicted an image classnames using Tensorflow.js &amp; Mobilenet.js and updated the result in the browser with DOM manipulation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Features - 2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43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Step 4: We set the limit 1 for image class prediction using database against a particular user. And the prediction feature is available for only registered users.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Step 5: We added </a:t>
            </a:r>
            <a:r>
              <a:rPr lang="en"/>
              <a:t>stripe</a:t>
            </a:r>
            <a:r>
              <a:rPr lang="en"/>
              <a:t> payment gateway to collect one time payment as a donation from our application users (clients)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Step 6: Admin Users will manage all the users (delete unnecessary users)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"/>
              <a:t> Step 7: Added our template styles in all view pages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Project Tools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Frontend Part</a:t>
            </a:r>
            <a:endParaRPr/>
          </a:p>
          <a:p>
            <a:pPr indent="-1142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❑"/>
            </a:pPr>
            <a:r>
              <a:rPr lang="en"/>
              <a:t> HTML </a:t>
            </a:r>
            <a:endParaRPr/>
          </a:p>
          <a:p>
            <a:pPr indent="-1142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❑"/>
            </a:pPr>
            <a:r>
              <a:rPr lang="en"/>
              <a:t> CSS  (Raw CSS Coding)</a:t>
            </a:r>
            <a:endParaRPr/>
          </a:p>
          <a:p>
            <a:pPr indent="-1142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❑"/>
            </a:pPr>
            <a:r>
              <a:rPr lang="en"/>
              <a:t> JS (Vanilla JS)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Backend Part</a:t>
            </a:r>
            <a:endParaRPr/>
          </a:p>
          <a:p>
            <a:pPr indent="-1142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❑"/>
            </a:pPr>
            <a:r>
              <a:rPr lang="en"/>
              <a:t> MVC Architecture</a:t>
            </a:r>
            <a:endParaRPr/>
          </a:p>
          <a:p>
            <a:pPr indent="-1142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❑"/>
            </a:pPr>
            <a:r>
              <a:rPr lang="en"/>
              <a:t> Node JS (Express JS) </a:t>
            </a:r>
            <a:endParaRPr/>
          </a:p>
          <a:p>
            <a:pPr indent="-1142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❑"/>
            </a:pPr>
            <a:r>
              <a:rPr lang="en"/>
              <a:t> EJS Template Engine (to support view layer in node project)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Database Part</a:t>
            </a:r>
            <a:endParaRPr/>
          </a:p>
          <a:p>
            <a:pPr indent="-1142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❑"/>
            </a:pPr>
            <a:r>
              <a:rPr lang="en"/>
              <a:t> MySQL</a:t>
            </a:r>
            <a:endParaRPr/>
          </a:p>
          <a:p>
            <a:pPr indent="-1142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Noto Sans Symbols"/>
              <a:buChar char="❑"/>
            </a:pPr>
            <a:r>
              <a:rPr lang="en"/>
              <a:t> Sequelize ORM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Team Contributions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started our project from the beginning of the semester and completed the coding part of our project through an online group </a:t>
            </a:r>
            <a:r>
              <a:rPr lang="en"/>
              <a:t>meeting</a:t>
            </a:r>
            <a:r>
              <a:rPr lang="en"/>
              <a:t> (via google meet) on a regular basis. We completed the whole project together with </a:t>
            </a:r>
            <a:r>
              <a:rPr lang="en"/>
              <a:t>equal</a:t>
            </a:r>
            <a:r>
              <a:rPr lang="en"/>
              <a:t> efforts.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For some technical issues, we had to change our CSE499B project code repository at the end.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Resource Links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CSE499A GitHub link: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https://github.com/MohammedSajed/CSE499A-Group11-ResearchPaper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CSE499B GitHub link: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https://github.com/SabiqulHassan13/node-auth-session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CSE499B Project Demo link: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https://drive.google.com/file/d/15avZMTwX0RspJssGagDjs5w0aYv8KrEG/view?usp=sharing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