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d6e4afa4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d6e4afa4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d6e4afa4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d6e4afa4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d6e4afa44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d6e4afa44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d6e4afa44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d6e4afa44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d6e4afa44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d6e4afa44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89b46b4e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89b46b4e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d6e4afa4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d6e4afa4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MohammedSajed/CSE499A-Group11-ResearchPap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000"/>
              <a:t>CSE499B</a:t>
            </a:r>
            <a:endParaRPr sz="4000"/>
          </a:p>
          <a:p>
            <a:pPr indent="0" lvl="0" marL="0" rtl="0" algn="ctr">
              <a:spcBef>
                <a:spcPts val="0"/>
              </a:spcBef>
              <a:spcAft>
                <a:spcPts val="0"/>
              </a:spcAft>
              <a:buNone/>
            </a:pPr>
            <a:r>
              <a:rPr lang="en" sz="4000"/>
              <a:t>Presentation</a:t>
            </a:r>
            <a:endParaRPr sz="4000"/>
          </a:p>
          <a:p>
            <a:pPr indent="0" lvl="0" marL="0" rtl="0" algn="ctr">
              <a:spcBef>
                <a:spcPts val="0"/>
              </a:spcBef>
              <a:spcAft>
                <a:spcPts val="0"/>
              </a:spcAft>
              <a:buNone/>
            </a:pPr>
            <a:r>
              <a:rPr lang="en" sz="2650"/>
              <a:t>Group-11</a:t>
            </a:r>
            <a:endParaRPr sz="2650"/>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 sz="1800"/>
              <a:t>A. S. M. Sabiqul Hassan - 1812442042</a:t>
            </a:r>
            <a:endParaRPr sz="1800"/>
          </a:p>
          <a:p>
            <a:pPr indent="0" lvl="0" marL="0" rtl="0" algn="ctr">
              <a:spcBef>
                <a:spcPts val="0"/>
              </a:spcBef>
              <a:spcAft>
                <a:spcPts val="0"/>
              </a:spcAft>
              <a:buNone/>
            </a:pPr>
            <a:r>
              <a:rPr lang="en" sz="1800"/>
              <a:t>Mohammad Sajedul Islam - 1531177042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was the idea?</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Clr>
                <a:schemeClr val="dk1"/>
              </a:buClr>
              <a:buSzPct val="61111"/>
              <a:buFont typeface="Arial"/>
              <a:buNone/>
            </a:pPr>
            <a:r>
              <a:rPr lang="en"/>
              <a:t>Our plan was to write a paper on a machine learning topic and initially we chose topics like Graph Embedding &amp; </a:t>
            </a:r>
            <a:r>
              <a:rPr lang="en"/>
              <a:t>Mobile Sensor Data processing with deep learning.</a:t>
            </a:r>
            <a:endParaRPr/>
          </a:p>
          <a:p>
            <a:pPr indent="0" lvl="0" marL="0" rtl="0" algn="just">
              <a:spcBef>
                <a:spcPts val="1200"/>
              </a:spcBef>
              <a:spcAft>
                <a:spcPts val="0"/>
              </a:spcAft>
              <a:buClr>
                <a:schemeClr val="dk1"/>
              </a:buClr>
              <a:buSzPct val="61111"/>
              <a:buFont typeface="Arial"/>
              <a:buNone/>
            </a:pPr>
            <a:r>
              <a:rPr lang="en"/>
              <a:t>For graph embedding topic, we started working on “node2vec” problems. We found some datasets and related papers on it.</a:t>
            </a:r>
            <a:endParaRPr/>
          </a:p>
          <a:p>
            <a:pPr indent="0" lvl="0" marL="0" rtl="0" algn="just">
              <a:spcBef>
                <a:spcPts val="1200"/>
              </a:spcBef>
              <a:spcAft>
                <a:spcPts val="0"/>
              </a:spcAft>
              <a:buClr>
                <a:schemeClr val="dk1"/>
              </a:buClr>
              <a:buSzPct val="61111"/>
              <a:buFont typeface="Arial"/>
              <a:buNone/>
            </a:pPr>
            <a:r>
              <a:rPr lang="en"/>
              <a:t>For mobile sensor data processing topic, we chose a problem on “Traffic Vehicle Detection”.</a:t>
            </a:r>
            <a:endParaRPr/>
          </a:p>
          <a:p>
            <a:pPr indent="0" lvl="0" marL="0" rtl="0" algn="just">
              <a:spcBef>
                <a:spcPts val="1200"/>
              </a:spcBef>
              <a:spcAft>
                <a:spcPts val="0"/>
              </a:spcAft>
              <a:buNone/>
            </a:pPr>
            <a:r>
              <a:t/>
            </a:r>
            <a:endParaRPr/>
          </a:p>
          <a:p>
            <a:pPr indent="0" lvl="0" marL="0" rtl="0" algn="just">
              <a:spcBef>
                <a:spcPts val="1200"/>
              </a:spcBef>
              <a:spcAft>
                <a:spcPts val="0"/>
              </a:spcAft>
              <a:buClr>
                <a:schemeClr val="dk1"/>
              </a:buClr>
              <a:buSzPct val="61111"/>
              <a:buFont typeface="Arial"/>
              <a:buNone/>
            </a:pPr>
            <a:r>
              <a:t/>
            </a:r>
            <a:endParaRPr/>
          </a:p>
          <a:p>
            <a:pPr indent="0" lvl="0" marL="0" rtl="0" algn="just">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How much we completed in 499A?</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After reviewing some related papers, we were failed to get a solid grasp of Graph embedding and Mobile sensor data processing. </a:t>
            </a:r>
            <a:endParaRPr/>
          </a:p>
          <a:p>
            <a:pPr indent="0" lvl="0" marL="0" rtl="0" algn="just">
              <a:spcBef>
                <a:spcPts val="1200"/>
              </a:spcBef>
              <a:spcAft>
                <a:spcPts val="0"/>
              </a:spcAft>
              <a:buNone/>
            </a:pPr>
            <a:r>
              <a:rPr lang="en"/>
              <a:t>Due to the lack of prior knowledge on these topics, the mathematical and statistical terms used in those papers were too difficult for us to work with. </a:t>
            </a:r>
            <a:endParaRPr/>
          </a:p>
          <a:p>
            <a:pPr indent="0" lvl="0" marL="0" rtl="0" algn="just">
              <a:spcBef>
                <a:spcPts val="1200"/>
              </a:spcBef>
              <a:spcAft>
                <a:spcPts val="1200"/>
              </a:spcAft>
              <a:buNone/>
            </a:pPr>
            <a:r>
              <a:rPr lang="en"/>
              <a:t>So, we have decided to come up with a new web based </a:t>
            </a:r>
            <a:r>
              <a:rPr lang="en"/>
              <a:t>project </a:t>
            </a:r>
            <a:r>
              <a:rPr lang="en"/>
              <a:t>work instead of paper writing on Deep Learning or Graph Embedding field.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do we want to do in 499B?</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In our new project, we will be creating a web application for image classification using ML algorithm with the help of Tensorflow JS library. </a:t>
            </a:r>
            <a:endParaRPr/>
          </a:p>
          <a:p>
            <a:pPr indent="0" lvl="0" marL="0" rtl="0" algn="just">
              <a:spcBef>
                <a:spcPts val="1200"/>
              </a:spcBef>
              <a:spcAft>
                <a:spcPts val="0"/>
              </a:spcAft>
              <a:buNone/>
            </a:pPr>
            <a:r>
              <a:rPr lang="en"/>
              <a:t>Only the registered users will be able to use the site for testing purpose. </a:t>
            </a:r>
            <a:endParaRPr/>
          </a:p>
          <a:p>
            <a:pPr indent="0" lvl="0" marL="0" rtl="0" algn="just">
              <a:spcBef>
                <a:spcPts val="1200"/>
              </a:spcBef>
              <a:spcAft>
                <a:spcPts val="0"/>
              </a:spcAft>
              <a:buNone/>
            </a:pPr>
            <a:r>
              <a:rPr lang="en"/>
              <a:t>Initially, a user can upload an image from the given 10 categories and choose an </a:t>
            </a:r>
            <a:r>
              <a:rPr lang="en"/>
              <a:t>algorithm </a:t>
            </a:r>
            <a:r>
              <a:rPr lang="en"/>
              <a:t>from some given algorithms to process the image testing. </a:t>
            </a:r>
            <a:endParaRPr/>
          </a:p>
          <a:p>
            <a:pPr indent="0" lvl="0" marL="0" rtl="0" algn="just">
              <a:spcBef>
                <a:spcPts val="1200"/>
              </a:spcBef>
              <a:spcAft>
                <a:spcPts val="1200"/>
              </a:spcAft>
              <a:buNone/>
            </a:pPr>
            <a:r>
              <a:rPr lang="en"/>
              <a:t>As a result, our application will show the correct name of the image that has been uploaded. If it fails then it will show the error result.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do we want to do it?</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We have divided this project into 5 steps.</a:t>
            </a:r>
            <a:endParaRPr/>
          </a:p>
          <a:p>
            <a:pPr indent="0" lvl="0" marL="0" rtl="0" algn="l">
              <a:spcBef>
                <a:spcPts val="1200"/>
              </a:spcBef>
              <a:spcAft>
                <a:spcPts val="0"/>
              </a:spcAft>
              <a:buNone/>
            </a:pPr>
            <a:r>
              <a:rPr lang="en"/>
              <a:t>Step 1: We’ll create the main layout of our web application using html,css and css frameworks such as tailwind css.</a:t>
            </a:r>
            <a:endParaRPr/>
          </a:p>
          <a:p>
            <a:pPr indent="0" lvl="0" marL="0" rtl="0" algn="l">
              <a:spcBef>
                <a:spcPts val="1200"/>
              </a:spcBef>
              <a:spcAft>
                <a:spcPts val="0"/>
              </a:spcAft>
              <a:buNone/>
            </a:pPr>
            <a:r>
              <a:rPr lang="en"/>
              <a:t>Step 2: We’ll use Tensorflow.js library for  the image classification using the machine learning algorithms.</a:t>
            </a:r>
            <a:endParaRPr/>
          </a:p>
          <a:p>
            <a:pPr indent="0" lvl="0" marL="0" rtl="0" algn="l">
              <a:spcBef>
                <a:spcPts val="1200"/>
              </a:spcBef>
              <a:spcAft>
                <a:spcPts val="0"/>
              </a:spcAft>
              <a:buNone/>
            </a:pPr>
            <a:r>
              <a:rPr lang="en"/>
              <a:t>Step 3: We’ll integrate a login panel for the registered users to use this web application.</a:t>
            </a:r>
            <a:endParaRPr/>
          </a:p>
          <a:p>
            <a:pPr indent="0" lvl="0" marL="0" rtl="0" algn="l">
              <a:spcBef>
                <a:spcPts val="1200"/>
              </a:spcBef>
              <a:spcAft>
                <a:spcPts val="0"/>
              </a:spcAft>
              <a:buNone/>
            </a:pPr>
            <a:r>
              <a:rPr lang="en"/>
              <a:t>Step 4: Lastly, we’ll look for ways to make this web application more interesting with more categories and algorithms and many more.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Completion Timeline</a:t>
            </a:r>
            <a:endParaRPr/>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Since, we have divided our project into steps. We’ll take two weeks for brainstorming and to have a better understanding on the topics that are required to complete this tasks. After that, for each step we’ll take one week to complete the total task. This is our initial plan and it might vary depending on the circumstances.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GIT Link</a:t>
            </a:r>
            <a:endParaRPr/>
          </a:p>
        </p:txBody>
      </p:sp>
      <p:sp>
        <p:nvSpPr>
          <p:cNvPr id="99" name="Google Shape;99;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is the GIT link where we update our work progress on a daily basis:</a:t>
            </a:r>
            <a:endParaRPr/>
          </a:p>
          <a:p>
            <a:pPr indent="0" lvl="0" marL="0" rtl="0" algn="l">
              <a:spcBef>
                <a:spcPts val="1200"/>
              </a:spcBef>
              <a:spcAft>
                <a:spcPts val="1200"/>
              </a:spcAft>
              <a:buNone/>
            </a:pPr>
            <a:r>
              <a:rPr lang="en" u="sng">
                <a:solidFill>
                  <a:schemeClr val="hlink"/>
                </a:solidFill>
                <a:hlinkClick r:id="rId3"/>
              </a:rPr>
              <a:t>https://github.com/MohammedSajed/CSE499A-Group11-ResearchPaper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t>Thank You</a:t>
            </a:r>
            <a:endParaRPr sz="265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