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28FA-1BCF-4270-8E16-006101A39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C7310-A0E8-49B8-8A5A-9C502730F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2AF1D-1BC8-46E3-9381-2E05D34D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BC19-62C7-45A7-98F7-C705B669559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3ACB5-CBB2-4853-B8F6-62E6BCF8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96E14-063F-44B4-91C8-C589E3ED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D906-0935-4EBA-924C-97CABD560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5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6740-F0D7-4EB8-ADB3-257FCEB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E94C0-43D5-4AA6-8596-1E4D5FE83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6E16A-2F26-401D-A998-037BF023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BC19-62C7-45A7-98F7-C705B669559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C9868-2455-4E20-8A7B-C5D0648E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980DE-61A9-408C-8AA5-9573664E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D906-0935-4EBA-924C-97CABD560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4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3DB85-DB96-4D7A-9649-B94753631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3998F-A52A-4E29-A0DC-B65485D96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48145-866C-4BA5-B511-9EB6BC744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BC19-62C7-45A7-98F7-C705B669559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B25D9-72BA-45A9-9962-ECDA3273B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12978-2445-4315-85A6-F472D00D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D906-0935-4EBA-924C-97CABD560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7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58E1-BA98-455F-A026-6B790540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86B2B-7A02-4B79-91AD-5566DDF8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2BE2-A2FB-4EF8-9791-405B76E0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BC19-62C7-45A7-98F7-C705B669559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D656A-D7C8-4D1E-95F0-63E233B0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12F4D-5344-4C2F-88F1-33B2BE49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D906-0935-4EBA-924C-97CABD560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5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77CB-5B4D-4D05-B8BC-DA6F5302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26AB5-7D6B-47AE-9276-2EA807E23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51373-B5C1-4749-8564-1927EE43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BC19-62C7-45A7-98F7-C705B669559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84617-0ED0-41E0-8A4C-76E73487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4530A-6730-44ED-B8E5-A65E0E69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D906-0935-4EBA-924C-97CABD560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4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2119-0398-4F2C-992F-860570C78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5AFFC-DD92-490B-AE89-D06AD8280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78F53-CC3A-4414-BC4E-BFDD19452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95D9D-4408-4A47-A0A6-7FF8571A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BC19-62C7-45A7-98F7-C705B669559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70A8A-E1EB-49AA-9509-1557BB78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35263-A593-4C87-A356-1607A53C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D906-0935-4EBA-924C-97CABD560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6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5359-8723-49E7-81CF-02D956298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16929-AA0F-496E-B7DE-195F944ED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ECEA4-8BE9-4AB9-B05A-59D69B2C3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DC478-2982-4AAA-92B8-59A1934FF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99E5C-280E-4CC1-9434-4A022E57D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5921B-F449-4CDD-8D2B-4EED7527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BC19-62C7-45A7-98F7-C705B669559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58E14-E6AD-4A34-9BE6-B6B752B9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E02EB0-6A82-44B7-BC05-6B0884C6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D906-0935-4EBA-924C-97CABD560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0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7D3E-1538-44DB-BAA6-883BA846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AB556-0C5F-44F0-A077-3A10985F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BC19-62C7-45A7-98F7-C705B669559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994C1-BD2F-4A54-BA4C-825304FF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B57D-69BE-4CE8-BFD1-F1DB5BCF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D906-0935-4EBA-924C-97CABD560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3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0846E-E2D4-4295-AB49-0AA6C501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BC19-62C7-45A7-98F7-C705B669559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DB6DE-C8AC-46C6-8BAE-0FBE6E38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92E7D-62C4-4889-9C95-5425344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D906-0935-4EBA-924C-97CABD560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5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2E73-0C73-406E-8AE8-E68DF798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3312E-383B-4117-B1B8-2E03C0AA1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7360D-9C38-46D2-B334-257CFA1A4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FD971-872D-4040-94FB-45848099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BC19-62C7-45A7-98F7-C705B669559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38BD9-2436-4DCC-B952-235B1263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C9D2E-7440-4A54-85FE-6D75616C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D906-0935-4EBA-924C-97CABD560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1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17ED-4AA1-416A-B399-B3A1EAFF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C424AA-EAEB-4325-AD88-ABC298359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C1A71-B03A-4F10-87AA-3683C56A3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032B4-4977-4679-A149-7118B8BF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BC19-62C7-45A7-98F7-C705B669559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ED051-FC99-4F26-A3DD-D4E106C7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925DA-3F29-4A99-9ECA-D682C20B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D906-0935-4EBA-924C-97CABD560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A0E7D6-FCF1-4588-BDC3-EB2501B3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DBA7C-43FD-45EC-87F1-BFD7991EA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F155A-7F38-4CED-A8CC-66EE4879F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ABC19-62C7-45A7-98F7-C705B669559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91A19-70FC-44AB-ABBF-2B1B2AD20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6F1D-45AB-490F-818B-2A447A859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4D906-0935-4EBA-924C-97CABD560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8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16FCA1-CB81-4D31-94D4-2551E2B7A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40" t="8868" r="22160" b="5837"/>
          <a:stretch/>
        </p:blipFill>
        <p:spPr>
          <a:xfrm>
            <a:off x="2466109" y="665020"/>
            <a:ext cx="7010400" cy="58466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47CDD6-7BA0-40C3-990E-8995C771A4F3}"/>
              </a:ext>
            </a:extLst>
          </p:cNvPr>
          <p:cNvSpPr/>
          <p:nvPr/>
        </p:nvSpPr>
        <p:spPr>
          <a:xfrm>
            <a:off x="3061854" y="131615"/>
            <a:ext cx="4682836" cy="429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Management Company</a:t>
            </a:r>
          </a:p>
        </p:txBody>
      </p:sp>
    </p:spTree>
    <p:extLst>
      <p:ext uri="{BB962C8B-B14F-4D97-AF65-F5344CB8AC3E}">
        <p14:creationId xmlns:p14="http://schemas.microsoft.com/office/powerpoint/2010/main" val="204834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C10FF3-B8D4-434D-9EDF-A40D34EC1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403" y="652029"/>
            <a:ext cx="4895850" cy="58864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5B428C-C853-4BB8-A174-8B532FB43988}"/>
              </a:ext>
            </a:extLst>
          </p:cNvPr>
          <p:cNvSpPr/>
          <p:nvPr/>
        </p:nvSpPr>
        <p:spPr>
          <a:xfrm>
            <a:off x="3061854" y="131615"/>
            <a:ext cx="4682836" cy="429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Management Company</a:t>
            </a:r>
          </a:p>
        </p:txBody>
      </p:sp>
    </p:spTree>
    <p:extLst>
      <p:ext uri="{BB962C8B-B14F-4D97-AF65-F5344CB8AC3E}">
        <p14:creationId xmlns:p14="http://schemas.microsoft.com/office/powerpoint/2010/main" val="176419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4A692F-96E0-40FF-B14B-BE9817E9F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t="8869" r="16023" b="5029"/>
          <a:stretch/>
        </p:blipFill>
        <p:spPr>
          <a:xfrm>
            <a:off x="1440873" y="678873"/>
            <a:ext cx="8714509" cy="59020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F3CDDA-0685-4874-8955-B067FF6A0AEB}"/>
              </a:ext>
            </a:extLst>
          </p:cNvPr>
          <p:cNvSpPr/>
          <p:nvPr/>
        </p:nvSpPr>
        <p:spPr>
          <a:xfrm>
            <a:off x="3061854" y="131615"/>
            <a:ext cx="4682836" cy="429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Management Company</a:t>
            </a:r>
          </a:p>
        </p:txBody>
      </p:sp>
    </p:spTree>
    <p:extLst>
      <p:ext uri="{BB962C8B-B14F-4D97-AF65-F5344CB8AC3E}">
        <p14:creationId xmlns:p14="http://schemas.microsoft.com/office/powerpoint/2010/main" val="132382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D2D14E-7AD0-49C7-B45D-32ED2126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60" y="885825"/>
            <a:ext cx="6924675" cy="5086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647BA7-F53B-45C5-99A1-E423AD968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288" y="5600700"/>
            <a:ext cx="4819650" cy="473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C4E3FA-AF96-4115-9F69-A3C1CC0C3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825" y="742084"/>
            <a:ext cx="4829175" cy="47148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2C0A35-B69B-4CFC-B961-C03F2202DAAF}"/>
              </a:ext>
            </a:extLst>
          </p:cNvPr>
          <p:cNvSpPr/>
          <p:nvPr/>
        </p:nvSpPr>
        <p:spPr>
          <a:xfrm>
            <a:off x="5404134" y="2161308"/>
            <a:ext cx="581891" cy="3463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30A7EC-3961-4841-AA65-1A1009589F6E}"/>
              </a:ext>
            </a:extLst>
          </p:cNvPr>
          <p:cNvSpPr/>
          <p:nvPr/>
        </p:nvSpPr>
        <p:spPr>
          <a:xfrm>
            <a:off x="4822243" y="2161308"/>
            <a:ext cx="581891" cy="3463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8F014C-B5BF-4B4E-946F-009966353B5D}"/>
              </a:ext>
            </a:extLst>
          </p:cNvPr>
          <p:cNvCxnSpPr>
            <a:cxnSpLocks/>
            <a:stCxn id="9" idx="2"/>
            <a:endCxn id="5" idx="1"/>
          </p:cNvCxnSpPr>
          <p:nvPr/>
        </p:nvCxnSpPr>
        <p:spPr>
          <a:xfrm>
            <a:off x="5113189" y="2507672"/>
            <a:ext cx="1562099" cy="545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7A5976-8701-4B87-8723-5BE87236CFAB}"/>
              </a:ext>
            </a:extLst>
          </p:cNvPr>
          <p:cNvCxnSpPr>
            <a:stCxn id="8" idx="3"/>
            <a:endCxn id="7" idx="0"/>
          </p:cNvCxnSpPr>
          <p:nvPr/>
        </p:nvCxnSpPr>
        <p:spPr>
          <a:xfrm flipV="1">
            <a:off x="5986025" y="742084"/>
            <a:ext cx="3791388" cy="159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BA94C6A-9572-434A-8B18-F10DE6964F91}"/>
              </a:ext>
            </a:extLst>
          </p:cNvPr>
          <p:cNvSpPr/>
          <p:nvPr/>
        </p:nvSpPr>
        <p:spPr>
          <a:xfrm>
            <a:off x="2901662" y="231624"/>
            <a:ext cx="4682836" cy="25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Management Company</a:t>
            </a:r>
          </a:p>
        </p:txBody>
      </p:sp>
    </p:spTree>
    <p:extLst>
      <p:ext uri="{BB962C8B-B14F-4D97-AF65-F5344CB8AC3E}">
        <p14:creationId xmlns:p14="http://schemas.microsoft.com/office/powerpoint/2010/main" val="78388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2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</dc:creator>
  <cp:lastModifiedBy>Mohammed</cp:lastModifiedBy>
  <cp:revision>1</cp:revision>
  <dcterms:created xsi:type="dcterms:W3CDTF">2022-03-17T19:12:05Z</dcterms:created>
  <dcterms:modified xsi:type="dcterms:W3CDTF">2022-03-17T19:12:14Z</dcterms:modified>
</cp:coreProperties>
</file>