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4D1CB0-28BC-4CD9-9DCD-A42C760A3AC4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06BF42-3C97-4319-89C9-D8769F8D9BE1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</a:rPr>
            <a:t>Problem Statement</a:t>
          </a:r>
          <a:endParaRPr lang="en-US" sz="1200" b="1" dirty="0">
            <a:solidFill>
              <a:schemeClr val="tx1"/>
            </a:solidFill>
          </a:endParaRPr>
        </a:p>
      </dgm:t>
    </dgm:pt>
    <dgm:pt modelId="{D5A97351-5E43-4892-B498-E63EAE5CAB66}" type="parTrans" cxnId="{E74E32E9-D458-4AA5-B841-D8A589B35D31}">
      <dgm:prSet/>
      <dgm:spPr/>
      <dgm:t>
        <a:bodyPr/>
        <a:lstStyle/>
        <a:p>
          <a:endParaRPr lang="en-US"/>
        </a:p>
      </dgm:t>
    </dgm:pt>
    <dgm:pt modelId="{3AB323A3-CDDA-4895-952A-C5FEE33AA924}" type="sibTrans" cxnId="{E74E32E9-D458-4AA5-B841-D8A589B35D31}">
      <dgm:prSet/>
      <dgm:spPr/>
      <dgm:t>
        <a:bodyPr/>
        <a:lstStyle/>
        <a:p>
          <a:endParaRPr lang="en-US"/>
        </a:p>
      </dgm:t>
    </dgm:pt>
    <dgm:pt modelId="{24217D8E-6538-492D-8ECE-E40652FF9107}" type="asst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-Cloud Data</a:t>
          </a:r>
          <a:br>
            <a:rPr lang="en-US" sz="1200" dirty="0" smtClean="0">
              <a:solidFill>
                <a:schemeClr val="tx1"/>
              </a:solidFill>
            </a:rPr>
          </a:br>
          <a:r>
            <a:rPr lang="en-US" sz="1200" dirty="0" smtClean="0">
              <a:solidFill>
                <a:schemeClr val="tx1"/>
              </a:solidFill>
            </a:rPr>
            <a:t>-Enterprise Data</a:t>
          </a:r>
          <a:endParaRPr lang="en-US" sz="1200" dirty="0">
            <a:solidFill>
              <a:schemeClr val="tx1"/>
            </a:solidFill>
          </a:endParaRPr>
        </a:p>
      </dgm:t>
    </dgm:pt>
    <dgm:pt modelId="{6E59324A-C75C-48AF-80ED-22D993FD63AA}" type="parTrans" cxnId="{A51C1DE6-6836-4C45-8EFA-080B56C68757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57A88C43-AD56-4007-927E-962C527D96F2}" type="sibTrans" cxnId="{A51C1DE6-6836-4C45-8EFA-080B56C68757}">
      <dgm:prSet/>
      <dgm:spPr/>
      <dgm:t>
        <a:bodyPr/>
        <a:lstStyle/>
        <a:p>
          <a:endParaRPr lang="en-US"/>
        </a:p>
      </dgm:t>
    </dgm:pt>
    <dgm:pt modelId="{90C9D92F-6377-4D28-B21E-58E4255085DB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EDA – Wrangling</a:t>
          </a:r>
          <a:endParaRPr lang="en-US" sz="1200" dirty="0">
            <a:solidFill>
              <a:schemeClr val="tx1"/>
            </a:solidFill>
          </a:endParaRPr>
        </a:p>
      </dgm:t>
    </dgm:pt>
    <dgm:pt modelId="{E0F751D6-FEEA-4934-B4FD-0582829F254C}" type="parTrans" cxnId="{11B878EB-1E66-4674-9EA3-98F2C328B6A2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FD24FCF9-15BA-42B3-9DBD-3F045C01BD0C}" type="sibTrans" cxnId="{11B878EB-1E66-4674-9EA3-98F2C328B6A2}">
      <dgm:prSet/>
      <dgm:spPr/>
      <dgm:t>
        <a:bodyPr/>
        <a:lstStyle/>
        <a:p>
          <a:endParaRPr lang="en-US"/>
        </a:p>
      </dgm:t>
    </dgm:pt>
    <dgm:pt modelId="{B2CF0B2C-38BD-4E18-9F97-AF2BBA478922}">
      <dgm:prSet phldrT="[Text]" custT="1"/>
      <dgm:spPr/>
      <dgm:t>
        <a:bodyPr vert="horz"/>
        <a:lstStyle/>
        <a:p>
          <a:r>
            <a:rPr lang="en-US" sz="1200" dirty="0" smtClean="0">
              <a:solidFill>
                <a:schemeClr val="tx1"/>
              </a:solidFill>
            </a:rPr>
            <a:t> </a:t>
          </a:r>
          <a:r>
            <a:rPr lang="en-US" sz="1200" b="1" dirty="0" smtClean="0">
              <a:solidFill>
                <a:schemeClr val="tx1"/>
              </a:solidFill>
            </a:rPr>
            <a:t>Data</a:t>
          </a:r>
          <a:endParaRPr lang="en-US" sz="1200" b="1" dirty="0">
            <a:solidFill>
              <a:schemeClr val="tx1"/>
            </a:solidFill>
          </a:endParaRPr>
        </a:p>
      </dgm:t>
    </dgm:pt>
    <dgm:pt modelId="{2C30E1B5-500A-46A1-8B14-F08BAD9699EA}" type="parTrans" cxnId="{9DEE05F9-BDC5-4125-A9A4-33FBE2D3BD01}">
      <dgm:prSet/>
      <dgm:spPr/>
      <dgm:t>
        <a:bodyPr/>
        <a:lstStyle/>
        <a:p>
          <a:endParaRPr lang="en-US"/>
        </a:p>
      </dgm:t>
    </dgm:pt>
    <dgm:pt modelId="{E3F9819A-6A2B-48C0-BB08-FC9BC346F41B}" type="sibTrans" cxnId="{9DEE05F9-BDC5-4125-A9A4-33FBE2D3BD01}">
      <dgm:prSet/>
      <dgm:spPr/>
      <dgm:t>
        <a:bodyPr/>
        <a:lstStyle/>
        <a:p>
          <a:endParaRPr lang="en-US"/>
        </a:p>
      </dgm:t>
    </dgm:pt>
    <dgm:pt modelId="{AF36B34C-1D85-4F4E-925A-6A22D58188EB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 Train</a:t>
          </a:r>
          <a:endParaRPr lang="en-US" sz="1200" dirty="0">
            <a:solidFill>
              <a:schemeClr val="tx1"/>
            </a:solidFill>
          </a:endParaRPr>
        </a:p>
      </dgm:t>
    </dgm:pt>
    <dgm:pt modelId="{A607E125-DCD0-4B12-AFDE-8AC5909373DE}" type="parTrans" cxnId="{3B4AE9B6-F495-4E43-A4C5-42D40BF0EA57}">
      <dgm:prSet/>
      <dgm:spPr/>
      <dgm:t>
        <a:bodyPr/>
        <a:lstStyle/>
        <a:p>
          <a:endParaRPr lang="en-US"/>
        </a:p>
      </dgm:t>
    </dgm:pt>
    <dgm:pt modelId="{DCDA36B9-11EA-470D-A846-9B1BC928EB2D}" type="sibTrans" cxnId="{3B4AE9B6-F495-4E43-A4C5-42D40BF0EA57}">
      <dgm:prSet/>
      <dgm:spPr/>
      <dgm:t>
        <a:bodyPr/>
        <a:lstStyle/>
        <a:p>
          <a:endParaRPr lang="en-US"/>
        </a:p>
      </dgm:t>
    </dgm:pt>
    <dgm:pt modelId="{AD242480-5206-47DE-975C-3B2EF806786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 Test</a:t>
          </a:r>
          <a:endParaRPr lang="en-US" sz="1200" dirty="0">
            <a:solidFill>
              <a:schemeClr val="tx1"/>
            </a:solidFill>
          </a:endParaRPr>
        </a:p>
      </dgm:t>
    </dgm:pt>
    <dgm:pt modelId="{EBB19753-A664-4F70-8BE8-656ACDA7D436}" type="parTrans" cxnId="{C29D7AD8-A2CB-4326-9A75-E81D6B858C3D}">
      <dgm:prSet/>
      <dgm:spPr/>
      <dgm:t>
        <a:bodyPr/>
        <a:lstStyle/>
        <a:p>
          <a:endParaRPr lang="en-US"/>
        </a:p>
      </dgm:t>
    </dgm:pt>
    <dgm:pt modelId="{D25E47F5-7859-41BA-88C9-C98073284CE6}" type="sibTrans" cxnId="{C29D7AD8-A2CB-4326-9A75-E81D6B858C3D}">
      <dgm:prSet/>
      <dgm:spPr/>
      <dgm:t>
        <a:bodyPr/>
        <a:lstStyle/>
        <a:p>
          <a:endParaRPr lang="en-US"/>
        </a:p>
      </dgm:t>
    </dgm:pt>
    <dgm:pt modelId="{BADA0DC5-3D1F-4D67-9944-B5E7F0C77CA7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Model Visioning</a:t>
          </a:r>
          <a:endParaRPr lang="en-US" sz="1200" dirty="0">
            <a:solidFill>
              <a:schemeClr val="tx1"/>
            </a:solidFill>
          </a:endParaRPr>
        </a:p>
      </dgm:t>
    </dgm:pt>
    <dgm:pt modelId="{86A696A8-C5F3-459F-8870-CCEE56AFF766}" type="parTrans" cxnId="{A976490B-1C2D-4452-964E-8E28C4A495D1}">
      <dgm:prSet/>
      <dgm:spPr/>
      <dgm:t>
        <a:bodyPr/>
        <a:lstStyle/>
        <a:p>
          <a:endParaRPr lang="en-US" sz="4000"/>
        </a:p>
      </dgm:t>
    </dgm:pt>
    <dgm:pt modelId="{65016E6B-8681-4FDE-A7B6-233E6DBD84C2}" type="sibTrans" cxnId="{A976490B-1C2D-4452-964E-8E28C4A495D1}">
      <dgm:prSet/>
      <dgm:spPr/>
      <dgm:t>
        <a:bodyPr/>
        <a:lstStyle/>
        <a:p>
          <a:endParaRPr lang="en-US"/>
        </a:p>
      </dgm:t>
    </dgm:pt>
    <dgm:pt modelId="{B66EFE3B-8C7A-40F5-9A10-9FAD1942C2A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Model Evaluation</a:t>
          </a:r>
          <a:endParaRPr lang="en-US" sz="1200" dirty="0">
            <a:solidFill>
              <a:schemeClr val="tx1"/>
            </a:solidFill>
          </a:endParaRPr>
        </a:p>
      </dgm:t>
    </dgm:pt>
    <dgm:pt modelId="{8A395167-576A-4D81-B796-5201604A6357}" type="parTrans" cxnId="{20FC8D11-28AF-479E-AE7B-962411EE6EA2}">
      <dgm:prSet/>
      <dgm:spPr/>
      <dgm:t>
        <a:bodyPr/>
        <a:lstStyle/>
        <a:p>
          <a:endParaRPr lang="en-US" sz="4000"/>
        </a:p>
      </dgm:t>
    </dgm:pt>
    <dgm:pt modelId="{31C0D24B-3178-4E84-8CCE-9AB13C2B7C9D}" type="sibTrans" cxnId="{20FC8D11-28AF-479E-AE7B-962411EE6EA2}">
      <dgm:prSet/>
      <dgm:spPr/>
      <dgm:t>
        <a:bodyPr/>
        <a:lstStyle/>
        <a:p>
          <a:endParaRPr lang="en-US"/>
        </a:p>
      </dgm:t>
    </dgm:pt>
    <dgm:pt modelId="{CA918B7F-C94F-44B2-BD5A-16648AB1260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Model Training</a:t>
          </a:r>
          <a:endParaRPr lang="en-US" sz="1200" dirty="0">
            <a:solidFill>
              <a:schemeClr val="tx1"/>
            </a:solidFill>
          </a:endParaRPr>
        </a:p>
      </dgm:t>
    </dgm:pt>
    <dgm:pt modelId="{E4629FE0-CDA4-45AA-9754-394D0C517417}" type="parTrans" cxnId="{BECB6028-2D4A-465F-86BD-A2BCEE0BFEDA}">
      <dgm:prSet/>
      <dgm:spPr/>
      <dgm:t>
        <a:bodyPr/>
        <a:lstStyle/>
        <a:p>
          <a:endParaRPr lang="en-US" sz="4000"/>
        </a:p>
      </dgm:t>
    </dgm:pt>
    <dgm:pt modelId="{95F43A21-0149-4263-BCC5-49028EE720AB}" type="sibTrans" cxnId="{BECB6028-2D4A-465F-86BD-A2BCEE0BFEDA}">
      <dgm:prSet/>
      <dgm:spPr/>
      <dgm:t>
        <a:bodyPr/>
        <a:lstStyle/>
        <a:p>
          <a:endParaRPr lang="en-US"/>
        </a:p>
      </dgm:t>
    </dgm:pt>
    <dgm:pt modelId="{D5D79A64-A81D-4F42-BFDA-8872E74CE0C7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Model</a:t>
          </a:r>
          <a:endParaRPr lang="en-US" sz="1200" dirty="0">
            <a:solidFill>
              <a:schemeClr val="tx1"/>
            </a:solidFill>
          </a:endParaRPr>
        </a:p>
      </dgm:t>
    </dgm:pt>
    <dgm:pt modelId="{9FF7CD85-AAD1-4DF1-995E-AD98D13DCC65}" type="parTrans" cxnId="{C869C085-1849-4F52-B315-5423FA0FEE40}">
      <dgm:prSet/>
      <dgm:spPr/>
      <dgm:t>
        <a:bodyPr/>
        <a:lstStyle/>
        <a:p>
          <a:endParaRPr lang="en-US" sz="4000"/>
        </a:p>
      </dgm:t>
    </dgm:pt>
    <dgm:pt modelId="{4FC10B10-1EF7-492F-95AA-394E4BC5730A}" type="sibTrans" cxnId="{C869C085-1849-4F52-B315-5423FA0FEE40}">
      <dgm:prSet/>
      <dgm:spPr/>
      <dgm:t>
        <a:bodyPr/>
        <a:lstStyle/>
        <a:p>
          <a:endParaRPr lang="en-US"/>
        </a:p>
      </dgm:t>
    </dgm:pt>
    <dgm:pt modelId="{B5605E92-5BB2-4286-9407-1004F87FD9C9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Deploy</a:t>
          </a:r>
          <a:endParaRPr lang="en-US" sz="1200" dirty="0">
            <a:solidFill>
              <a:schemeClr val="tx1"/>
            </a:solidFill>
          </a:endParaRPr>
        </a:p>
      </dgm:t>
    </dgm:pt>
    <dgm:pt modelId="{B9CA320D-111B-40BC-B2B3-8981EB2F8BB0}" type="parTrans" cxnId="{A5A67B30-BE91-4A44-9613-019A9FF4A877}">
      <dgm:prSet/>
      <dgm:spPr/>
      <dgm:t>
        <a:bodyPr/>
        <a:lstStyle/>
        <a:p>
          <a:endParaRPr lang="en-US" sz="4000"/>
        </a:p>
      </dgm:t>
    </dgm:pt>
    <dgm:pt modelId="{41DF0437-CC43-4C6B-BE20-FE2C4625F6F9}" type="sibTrans" cxnId="{A5A67B30-BE91-4A44-9613-019A9FF4A877}">
      <dgm:prSet/>
      <dgm:spPr/>
      <dgm:t>
        <a:bodyPr/>
        <a:lstStyle/>
        <a:p>
          <a:endParaRPr lang="en-US"/>
        </a:p>
      </dgm:t>
    </dgm:pt>
    <dgm:pt modelId="{B0BE4F62-D35C-443E-9305-F8FAFBF0827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Prediction Service</a:t>
          </a:r>
          <a:endParaRPr lang="en-US" sz="1200" dirty="0">
            <a:solidFill>
              <a:schemeClr val="tx1"/>
            </a:solidFill>
          </a:endParaRPr>
        </a:p>
      </dgm:t>
    </dgm:pt>
    <dgm:pt modelId="{626D7465-19A0-42F0-A24B-2B498E680E42}" type="parTrans" cxnId="{7FDFEFBA-54CE-49F1-A751-0E11298A1E21}">
      <dgm:prSet/>
      <dgm:spPr/>
      <dgm:t>
        <a:bodyPr/>
        <a:lstStyle/>
        <a:p>
          <a:endParaRPr lang="en-US" sz="4000"/>
        </a:p>
      </dgm:t>
    </dgm:pt>
    <dgm:pt modelId="{060D20F1-820F-445C-A4E0-98A62AC93E93}" type="sibTrans" cxnId="{7FDFEFBA-54CE-49F1-A751-0E11298A1E21}">
      <dgm:prSet/>
      <dgm:spPr/>
      <dgm:t>
        <a:bodyPr/>
        <a:lstStyle/>
        <a:p>
          <a:endParaRPr lang="en-US"/>
        </a:p>
      </dgm:t>
    </dgm:pt>
    <dgm:pt modelId="{D72F4D33-BE34-4872-AA21-C7B7D29AD714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Performance Monitoring</a:t>
          </a:r>
          <a:br>
            <a:rPr lang="en-US" sz="1200" dirty="0" smtClean="0">
              <a:solidFill>
                <a:schemeClr val="tx1"/>
              </a:solidFill>
            </a:rPr>
          </a:br>
          <a:r>
            <a:rPr lang="en-US" sz="1200" dirty="0" smtClean="0">
              <a:solidFill>
                <a:schemeClr val="tx1"/>
              </a:solidFill>
            </a:rPr>
            <a:t>-productive data</a:t>
          </a:r>
          <a:endParaRPr lang="en-US" sz="1200" dirty="0">
            <a:solidFill>
              <a:schemeClr val="tx1"/>
            </a:solidFill>
          </a:endParaRPr>
        </a:p>
      </dgm:t>
    </dgm:pt>
    <dgm:pt modelId="{2361716E-E156-4BD1-8066-31D1D17E9B88}" type="parTrans" cxnId="{E6A2BD25-7E75-4701-8C27-383BAF59845B}">
      <dgm:prSet/>
      <dgm:spPr/>
      <dgm:t>
        <a:bodyPr/>
        <a:lstStyle/>
        <a:p>
          <a:endParaRPr lang="en-US" sz="4000"/>
        </a:p>
      </dgm:t>
    </dgm:pt>
    <dgm:pt modelId="{B923FF5F-09DE-446D-B256-C1CFBEFFE4DE}" type="sibTrans" cxnId="{E6A2BD25-7E75-4701-8C27-383BAF59845B}">
      <dgm:prSet/>
      <dgm:spPr/>
      <dgm:t>
        <a:bodyPr/>
        <a:lstStyle/>
        <a:p>
          <a:endParaRPr lang="en-US"/>
        </a:p>
      </dgm:t>
    </dgm:pt>
    <dgm:pt modelId="{BDD57567-2F1F-494E-B6C5-6C3836E833EB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Tuning -Validation</a:t>
          </a:r>
          <a:endParaRPr lang="en-US" sz="1200" dirty="0">
            <a:solidFill>
              <a:schemeClr val="tx1"/>
            </a:solidFill>
          </a:endParaRPr>
        </a:p>
      </dgm:t>
    </dgm:pt>
    <dgm:pt modelId="{968FFE01-4471-48F3-ABD2-209948FDA3AC}" type="parTrans" cxnId="{220A485C-E946-47DF-854A-A4EAAA0390E7}">
      <dgm:prSet/>
      <dgm:spPr/>
      <dgm:t>
        <a:bodyPr/>
        <a:lstStyle/>
        <a:p>
          <a:endParaRPr lang="en-US"/>
        </a:p>
      </dgm:t>
    </dgm:pt>
    <dgm:pt modelId="{9FBC2B95-6ED9-4C06-BEAF-8FC7542EC2B9}" type="sibTrans" cxnId="{220A485C-E946-47DF-854A-A4EAAA0390E7}">
      <dgm:prSet/>
      <dgm:spPr/>
      <dgm:t>
        <a:bodyPr/>
        <a:lstStyle/>
        <a:p>
          <a:endParaRPr lang="en-US"/>
        </a:p>
      </dgm:t>
    </dgm:pt>
    <dgm:pt modelId="{8275F5DE-90A5-470D-B6B6-86DEBDE0EED2}" type="pres">
      <dgm:prSet presAssocID="{474D1CB0-28BC-4CD9-9DCD-A42C760A3A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16DDE9-413E-45A9-BDA8-A9C3E202947C}" type="pres">
      <dgm:prSet presAssocID="{2F06BF42-3C97-4319-89C9-D8769F8D9BE1}" presName="hierRoot1" presStyleCnt="0">
        <dgm:presLayoutVars>
          <dgm:hierBranch val="init"/>
        </dgm:presLayoutVars>
      </dgm:prSet>
      <dgm:spPr/>
    </dgm:pt>
    <dgm:pt modelId="{B0DF0D81-D48C-4DF1-9267-EAA543072BFF}" type="pres">
      <dgm:prSet presAssocID="{2F06BF42-3C97-4319-89C9-D8769F8D9BE1}" presName="rootComposite1" presStyleCnt="0"/>
      <dgm:spPr/>
    </dgm:pt>
    <dgm:pt modelId="{68F46B42-1099-4D79-9590-CDA836A4AFEA}" type="pres">
      <dgm:prSet presAssocID="{2F06BF42-3C97-4319-89C9-D8769F8D9BE1}" presName="rootText1" presStyleLbl="node0" presStyleIdx="0" presStyleCnt="12" custScaleX="236877" custScaleY="229674" custLinFactY="-300000" custLinFactNeighborX="94560" custLinFactNeighborY="-3670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538A5C-3160-4209-92E5-285B163D77DD}" type="pres">
      <dgm:prSet presAssocID="{2F06BF42-3C97-4319-89C9-D8769F8D9BE1}" presName="rootConnector1" presStyleLbl="node1" presStyleIdx="0" presStyleCnt="0"/>
      <dgm:spPr/>
    </dgm:pt>
    <dgm:pt modelId="{0401FCFE-AFA7-484E-BA3A-732C30C05A08}" type="pres">
      <dgm:prSet presAssocID="{2F06BF42-3C97-4319-89C9-D8769F8D9BE1}" presName="hierChild2" presStyleCnt="0"/>
      <dgm:spPr/>
    </dgm:pt>
    <dgm:pt modelId="{03CE36DD-80DB-4CEE-B04D-695A661471EB}" type="pres">
      <dgm:prSet presAssocID="{E0F751D6-FEEA-4934-B4FD-0582829F254C}" presName="Name37" presStyleLbl="parChTrans1D2" presStyleIdx="0" presStyleCnt="2"/>
      <dgm:spPr/>
    </dgm:pt>
    <dgm:pt modelId="{9CF90C4E-5EF5-4E80-98ED-4F1B485B9BC5}" type="pres">
      <dgm:prSet presAssocID="{90C9D92F-6377-4D28-B21E-58E4255085DB}" presName="hierRoot2" presStyleCnt="0">
        <dgm:presLayoutVars>
          <dgm:hierBranch val="init"/>
        </dgm:presLayoutVars>
      </dgm:prSet>
      <dgm:spPr/>
    </dgm:pt>
    <dgm:pt modelId="{90353D40-5AF4-4FEF-BC6D-60B0A18B3A88}" type="pres">
      <dgm:prSet presAssocID="{90C9D92F-6377-4D28-B21E-58E4255085DB}" presName="rootComposite" presStyleCnt="0"/>
      <dgm:spPr/>
    </dgm:pt>
    <dgm:pt modelId="{3D186A5A-AD3E-4A0C-9872-0E643AC1979B}" type="pres">
      <dgm:prSet presAssocID="{90C9D92F-6377-4D28-B21E-58E4255085DB}" presName="rootText" presStyleLbl="node2" presStyleIdx="0" presStyleCnt="1" custScaleX="218762" custScaleY="178988" custLinFactX="100000" custLinFactY="-316613" custLinFactNeighborX="129111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51748-E16C-4F07-9927-B78B57BEA1E6}" type="pres">
      <dgm:prSet presAssocID="{90C9D92F-6377-4D28-B21E-58E4255085DB}" presName="rootConnector" presStyleLbl="node2" presStyleIdx="0" presStyleCnt="1"/>
      <dgm:spPr/>
    </dgm:pt>
    <dgm:pt modelId="{30D21545-8B23-4612-B637-55FBABF4F49F}" type="pres">
      <dgm:prSet presAssocID="{90C9D92F-6377-4D28-B21E-58E4255085DB}" presName="hierChild4" presStyleCnt="0"/>
      <dgm:spPr/>
    </dgm:pt>
    <dgm:pt modelId="{56B6096F-9D6B-4142-88D5-DFC83450300A}" type="pres">
      <dgm:prSet presAssocID="{90C9D92F-6377-4D28-B21E-58E4255085DB}" presName="hierChild5" presStyleCnt="0"/>
      <dgm:spPr/>
    </dgm:pt>
    <dgm:pt modelId="{7008E9E9-FCBD-44C5-882A-E475F7B8ED42}" type="pres">
      <dgm:prSet presAssocID="{2F06BF42-3C97-4319-89C9-D8769F8D9BE1}" presName="hierChild3" presStyleCnt="0"/>
      <dgm:spPr/>
    </dgm:pt>
    <dgm:pt modelId="{1057AFA1-8A5B-42D1-AA40-DD857CE357F0}" type="pres">
      <dgm:prSet presAssocID="{6E59324A-C75C-48AF-80ED-22D993FD63AA}" presName="Name111" presStyleLbl="parChTrans1D2" presStyleIdx="1" presStyleCnt="2"/>
      <dgm:spPr/>
    </dgm:pt>
    <dgm:pt modelId="{DA388249-100D-43F9-B4F7-9EA1E153AD16}" type="pres">
      <dgm:prSet presAssocID="{24217D8E-6538-492D-8ECE-E40652FF9107}" presName="hierRoot3" presStyleCnt="0">
        <dgm:presLayoutVars>
          <dgm:hierBranch val="init"/>
        </dgm:presLayoutVars>
      </dgm:prSet>
      <dgm:spPr/>
    </dgm:pt>
    <dgm:pt modelId="{D9374F6D-1C2F-4395-8250-444273050F83}" type="pres">
      <dgm:prSet presAssocID="{24217D8E-6538-492D-8ECE-E40652FF9107}" presName="rootComposite3" presStyleCnt="0"/>
      <dgm:spPr/>
    </dgm:pt>
    <dgm:pt modelId="{1B1C1E8A-FEC4-49E7-8B4C-AD6DFC9A3CDB}" type="pres">
      <dgm:prSet presAssocID="{24217D8E-6538-492D-8ECE-E40652FF9107}" presName="rootText3" presStyleLbl="asst1" presStyleIdx="0" presStyleCnt="1" custScaleX="263329" custScaleY="241744" custLinFactY="-237074" custLinFactNeighborX="63925" custLinFactNeighborY="-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D32C13-D34F-44DC-B30C-A0CFC189E40E}" type="pres">
      <dgm:prSet presAssocID="{24217D8E-6538-492D-8ECE-E40652FF9107}" presName="rootConnector3" presStyleLbl="asst1" presStyleIdx="0" presStyleCnt="1"/>
      <dgm:spPr/>
    </dgm:pt>
    <dgm:pt modelId="{FDE01A90-67EB-4D96-896B-A2E74454217A}" type="pres">
      <dgm:prSet presAssocID="{24217D8E-6538-492D-8ECE-E40652FF9107}" presName="hierChild6" presStyleCnt="0"/>
      <dgm:spPr/>
    </dgm:pt>
    <dgm:pt modelId="{E0271266-2303-44E5-BDE3-CBF52739EC6F}" type="pres">
      <dgm:prSet presAssocID="{24217D8E-6538-492D-8ECE-E40652FF9107}" presName="hierChild7" presStyleCnt="0"/>
      <dgm:spPr/>
    </dgm:pt>
    <dgm:pt modelId="{B2593EC1-DA86-4B85-BDCA-B62DA8B9280D}" type="pres">
      <dgm:prSet presAssocID="{B2CF0B2C-38BD-4E18-9F97-AF2BBA478922}" presName="hierRoot1" presStyleCnt="0">
        <dgm:presLayoutVars>
          <dgm:hierBranch val="init"/>
        </dgm:presLayoutVars>
      </dgm:prSet>
      <dgm:spPr/>
    </dgm:pt>
    <dgm:pt modelId="{F8A2C625-7C70-4125-9FD7-8ACEFCF9C1F4}" type="pres">
      <dgm:prSet presAssocID="{B2CF0B2C-38BD-4E18-9F97-AF2BBA478922}" presName="rootComposite1" presStyleCnt="0"/>
      <dgm:spPr/>
    </dgm:pt>
    <dgm:pt modelId="{EE201A67-248E-40CA-8804-57169A546F76}" type="pres">
      <dgm:prSet presAssocID="{B2CF0B2C-38BD-4E18-9F97-AF2BBA478922}" presName="rootText1" presStyleLbl="node0" presStyleIdx="1" presStyleCnt="12" custScaleX="183332" custScaleY="121825" custLinFactY="43668" custLinFactNeighborX="-6371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2B9DF1-BC46-4205-A553-310DF22E1AA6}" type="pres">
      <dgm:prSet presAssocID="{B2CF0B2C-38BD-4E18-9F97-AF2BBA47892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4737282-0B5D-4F5C-8273-84D93CA8CBD3}" type="pres">
      <dgm:prSet presAssocID="{B2CF0B2C-38BD-4E18-9F97-AF2BBA478922}" presName="hierChild2" presStyleCnt="0"/>
      <dgm:spPr/>
    </dgm:pt>
    <dgm:pt modelId="{D658A9DD-323F-4983-9AC9-A09837C72A3C}" type="pres">
      <dgm:prSet presAssocID="{B2CF0B2C-38BD-4E18-9F97-AF2BBA478922}" presName="hierChild3" presStyleCnt="0"/>
      <dgm:spPr/>
    </dgm:pt>
    <dgm:pt modelId="{0FEC3789-1A05-4941-A6FE-9613AAA5677F}" type="pres">
      <dgm:prSet presAssocID="{AF36B34C-1D85-4F4E-925A-6A22D58188EB}" presName="hierRoot1" presStyleCnt="0">
        <dgm:presLayoutVars>
          <dgm:hierBranch val="init"/>
        </dgm:presLayoutVars>
      </dgm:prSet>
      <dgm:spPr/>
    </dgm:pt>
    <dgm:pt modelId="{13780D75-FE71-4449-B726-FCE3E606676F}" type="pres">
      <dgm:prSet presAssocID="{AF36B34C-1D85-4F4E-925A-6A22D58188EB}" presName="rootComposite1" presStyleCnt="0"/>
      <dgm:spPr/>
    </dgm:pt>
    <dgm:pt modelId="{1883A899-22E5-4979-85C6-40216C1C7A5B}" type="pres">
      <dgm:prSet presAssocID="{AF36B34C-1D85-4F4E-925A-6A22D58188EB}" presName="rootText1" presStyleLbl="node0" presStyleIdx="2" presStyleCnt="12" custScaleX="133024" custScaleY="137487" custLinFactX="-200000" custLinFactY="103711" custLinFactNeighborX="-235603" custLinFactNeighborY="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D1E0B3-90F2-4542-84E2-F3D7B77E7A6C}" type="pres">
      <dgm:prSet presAssocID="{AF36B34C-1D85-4F4E-925A-6A22D58188EB}" presName="rootConnector1" presStyleLbl="node1" presStyleIdx="0" presStyleCnt="0"/>
      <dgm:spPr/>
    </dgm:pt>
    <dgm:pt modelId="{2FDF6280-560B-4048-89FE-9E822E3C39DB}" type="pres">
      <dgm:prSet presAssocID="{AF36B34C-1D85-4F4E-925A-6A22D58188EB}" presName="hierChild2" presStyleCnt="0"/>
      <dgm:spPr/>
    </dgm:pt>
    <dgm:pt modelId="{D29E7891-A0F0-4F82-914C-E1B44498EA9C}" type="pres">
      <dgm:prSet presAssocID="{AF36B34C-1D85-4F4E-925A-6A22D58188EB}" presName="hierChild3" presStyleCnt="0"/>
      <dgm:spPr/>
    </dgm:pt>
    <dgm:pt modelId="{28EA2BC9-43CC-44CC-8810-C955835E215A}" type="pres">
      <dgm:prSet presAssocID="{CA918B7F-C94F-44B2-BD5A-16648AB12604}" presName="hierRoot1" presStyleCnt="0">
        <dgm:presLayoutVars>
          <dgm:hierBranch val="init"/>
        </dgm:presLayoutVars>
      </dgm:prSet>
      <dgm:spPr/>
    </dgm:pt>
    <dgm:pt modelId="{CCC1C8D8-3757-48EF-862C-4A333AADBBE3}" type="pres">
      <dgm:prSet presAssocID="{CA918B7F-C94F-44B2-BD5A-16648AB12604}" presName="rootComposite1" presStyleCnt="0"/>
      <dgm:spPr/>
    </dgm:pt>
    <dgm:pt modelId="{04E527B4-6BB5-4D12-81C2-9EE990DE942D}" type="pres">
      <dgm:prSet presAssocID="{CA918B7F-C94F-44B2-BD5A-16648AB12604}" presName="rootText1" presStyleLbl="node0" presStyleIdx="3" presStyleCnt="12" custScaleX="158549" custScaleY="179223" custLinFactX="-300000" custLinFactY="288763" custLinFactNeighborX="-315152" custLinFactNeighborY="300000">
        <dgm:presLayoutVars>
          <dgm:chPref val="3"/>
        </dgm:presLayoutVars>
      </dgm:prSet>
      <dgm:spPr/>
    </dgm:pt>
    <dgm:pt modelId="{D7AD544A-C897-4F96-AB32-045B44F77739}" type="pres">
      <dgm:prSet presAssocID="{CA918B7F-C94F-44B2-BD5A-16648AB12604}" presName="rootConnector1" presStyleLbl="node1" presStyleIdx="0" presStyleCnt="0"/>
      <dgm:spPr/>
    </dgm:pt>
    <dgm:pt modelId="{389425BD-85B0-4BC9-B06A-C04BA39173E3}" type="pres">
      <dgm:prSet presAssocID="{CA918B7F-C94F-44B2-BD5A-16648AB12604}" presName="hierChild2" presStyleCnt="0"/>
      <dgm:spPr/>
    </dgm:pt>
    <dgm:pt modelId="{6CC8BA85-26B5-42E0-A6D8-B04AEA3398E6}" type="pres">
      <dgm:prSet presAssocID="{CA918B7F-C94F-44B2-BD5A-16648AB12604}" presName="hierChild3" presStyleCnt="0"/>
      <dgm:spPr/>
    </dgm:pt>
    <dgm:pt modelId="{0278855A-7903-49F7-B628-D5BD9EC9B455}" type="pres">
      <dgm:prSet presAssocID="{AD242480-5206-47DE-975C-3B2EF8067864}" presName="hierRoot1" presStyleCnt="0">
        <dgm:presLayoutVars>
          <dgm:hierBranch val="init"/>
        </dgm:presLayoutVars>
      </dgm:prSet>
      <dgm:spPr/>
    </dgm:pt>
    <dgm:pt modelId="{E83B03FA-BD53-4C31-B061-188BB782CBA2}" type="pres">
      <dgm:prSet presAssocID="{AD242480-5206-47DE-975C-3B2EF8067864}" presName="rootComposite1" presStyleCnt="0"/>
      <dgm:spPr/>
    </dgm:pt>
    <dgm:pt modelId="{9C7A1389-04F8-46C3-8977-AC052BAA9699}" type="pres">
      <dgm:prSet presAssocID="{AD242480-5206-47DE-975C-3B2EF8067864}" presName="rootText1" presStyleLbl="node0" presStyleIdx="4" presStyleCnt="12" custLinFactX="-100000" custLinFactY="100000" custLinFactNeighborX="-192821" custLinFactNeighborY="141859">
        <dgm:presLayoutVars>
          <dgm:chPref val="3"/>
        </dgm:presLayoutVars>
      </dgm:prSet>
      <dgm:spPr/>
    </dgm:pt>
    <dgm:pt modelId="{AE7B8A45-A351-4E30-B4C3-358A75849999}" type="pres">
      <dgm:prSet presAssocID="{AD242480-5206-47DE-975C-3B2EF8067864}" presName="rootConnector1" presStyleLbl="node1" presStyleIdx="0" presStyleCnt="0"/>
      <dgm:spPr/>
    </dgm:pt>
    <dgm:pt modelId="{BCC05866-79D2-4C82-B41E-02D8200BCE4F}" type="pres">
      <dgm:prSet presAssocID="{AD242480-5206-47DE-975C-3B2EF8067864}" presName="hierChild2" presStyleCnt="0"/>
      <dgm:spPr/>
    </dgm:pt>
    <dgm:pt modelId="{A39980FE-2383-4E70-96B7-EA8EBD5F9FBF}" type="pres">
      <dgm:prSet presAssocID="{AD242480-5206-47DE-975C-3B2EF8067864}" presName="hierChild3" presStyleCnt="0"/>
      <dgm:spPr/>
    </dgm:pt>
    <dgm:pt modelId="{9868225D-DFBC-48D4-85AF-6BFBEB6FE4CF}" type="pres">
      <dgm:prSet presAssocID="{B66EFE3B-8C7A-40F5-9A10-9FAD1942C2A3}" presName="hierRoot1" presStyleCnt="0">
        <dgm:presLayoutVars>
          <dgm:hierBranch val="init"/>
        </dgm:presLayoutVars>
      </dgm:prSet>
      <dgm:spPr/>
    </dgm:pt>
    <dgm:pt modelId="{E6980203-7AD0-4D7E-9DF7-532EA5972AE6}" type="pres">
      <dgm:prSet presAssocID="{B66EFE3B-8C7A-40F5-9A10-9FAD1942C2A3}" presName="rootComposite1" presStyleCnt="0"/>
      <dgm:spPr/>
    </dgm:pt>
    <dgm:pt modelId="{D3540111-CD1B-4E69-8790-115CEDFF88A2}" type="pres">
      <dgm:prSet presAssocID="{B66EFE3B-8C7A-40F5-9A10-9FAD1942C2A3}" presName="rootText1" presStyleLbl="node0" presStyleIdx="5" presStyleCnt="12" custScaleX="192303" custScaleY="311528" custLinFactX="-150825" custLinFactY="234343" custLinFactNeighborX="-200000" custLinFactNeighborY="300000">
        <dgm:presLayoutVars>
          <dgm:chPref val="3"/>
        </dgm:presLayoutVars>
      </dgm:prSet>
      <dgm:spPr/>
    </dgm:pt>
    <dgm:pt modelId="{35B89EAC-B3AA-42FD-BE03-74B0038BDA45}" type="pres">
      <dgm:prSet presAssocID="{B66EFE3B-8C7A-40F5-9A10-9FAD1942C2A3}" presName="rootConnector1" presStyleLbl="node1" presStyleIdx="0" presStyleCnt="0"/>
      <dgm:spPr/>
    </dgm:pt>
    <dgm:pt modelId="{41894586-673F-4B95-9A31-DAC15047E004}" type="pres">
      <dgm:prSet presAssocID="{B66EFE3B-8C7A-40F5-9A10-9FAD1942C2A3}" presName="hierChild2" presStyleCnt="0"/>
      <dgm:spPr/>
    </dgm:pt>
    <dgm:pt modelId="{F45E235E-3C44-4B05-8825-716E629E567C}" type="pres">
      <dgm:prSet presAssocID="{B66EFE3B-8C7A-40F5-9A10-9FAD1942C2A3}" presName="hierChild3" presStyleCnt="0"/>
      <dgm:spPr/>
    </dgm:pt>
    <dgm:pt modelId="{DAC39223-9022-4339-8243-5D56D50DBFD5}" type="pres">
      <dgm:prSet presAssocID="{BDD57567-2F1F-494E-B6C5-6C3836E833EB}" presName="hierRoot1" presStyleCnt="0">
        <dgm:presLayoutVars>
          <dgm:hierBranch val="init"/>
        </dgm:presLayoutVars>
      </dgm:prSet>
      <dgm:spPr/>
    </dgm:pt>
    <dgm:pt modelId="{77273AEE-5510-4695-9E76-994A9E32DA45}" type="pres">
      <dgm:prSet presAssocID="{BDD57567-2F1F-494E-B6C5-6C3836E833EB}" presName="rootComposite1" presStyleCnt="0"/>
      <dgm:spPr/>
    </dgm:pt>
    <dgm:pt modelId="{1A9AA556-4DE7-4216-804C-C3BCA886EEBD}" type="pres">
      <dgm:prSet presAssocID="{BDD57567-2F1F-494E-B6C5-6C3836E833EB}" presName="rootText1" presStyleLbl="node0" presStyleIdx="6" presStyleCnt="12" custScaleX="248768" custScaleY="251832" custLinFactX="-400000" custLinFactY="276205" custLinFactNeighborX="-487621" custLinFactNeighborY="300000">
        <dgm:presLayoutVars>
          <dgm:chPref val="3"/>
        </dgm:presLayoutVars>
      </dgm:prSet>
      <dgm:spPr/>
    </dgm:pt>
    <dgm:pt modelId="{988A7788-62F6-4FF5-84A9-C02EE6592063}" type="pres">
      <dgm:prSet presAssocID="{BDD57567-2F1F-494E-B6C5-6C3836E833EB}" presName="rootConnector1" presStyleLbl="node1" presStyleIdx="0" presStyleCnt="0"/>
      <dgm:spPr/>
    </dgm:pt>
    <dgm:pt modelId="{8AD586BE-9453-41B6-B205-D97A7E14C5D8}" type="pres">
      <dgm:prSet presAssocID="{BDD57567-2F1F-494E-B6C5-6C3836E833EB}" presName="hierChild2" presStyleCnt="0"/>
      <dgm:spPr/>
    </dgm:pt>
    <dgm:pt modelId="{5DFF5E7C-D529-4C14-8B18-98DD6DECF7D4}" type="pres">
      <dgm:prSet presAssocID="{BDD57567-2F1F-494E-B6C5-6C3836E833EB}" presName="hierChild3" presStyleCnt="0"/>
      <dgm:spPr/>
    </dgm:pt>
    <dgm:pt modelId="{3D202E08-EC34-42CA-AB1F-9E49E17A6C7F}" type="pres">
      <dgm:prSet presAssocID="{D5D79A64-A81D-4F42-BFDA-8872E74CE0C7}" presName="hierRoot1" presStyleCnt="0">
        <dgm:presLayoutVars>
          <dgm:hierBranch val="init"/>
        </dgm:presLayoutVars>
      </dgm:prSet>
      <dgm:spPr/>
    </dgm:pt>
    <dgm:pt modelId="{4D85953D-9268-49B7-BB27-22A84C3E1166}" type="pres">
      <dgm:prSet presAssocID="{D5D79A64-A81D-4F42-BFDA-8872E74CE0C7}" presName="rootComposite1" presStyleCnt="0"/>
      <dgm:spPr/>
    </dgm:pt>
    <dgm:pt modelId="{26925F7A-DA3F-480A-BF93-F4BA6377A422}" type="pres">
      <dgm:prSet presAssocID="{D5D79A64-A81D-4F42-BFDA-8872E74CE0C7}" presName="rootText1" presStyleLbl="node0" presStyleIdx="7" presStyleCnt="12" custScaleX="140385" custScaleY="159566" custLinFactX="-200000" custLinFactY="246901" custLinFactNeighborX="-288009" custLinFactNeighborY="300000">
        <dgm:presLayoutVars>
          <dgm:chPref val="3"/>
        </dgm:presLayoutVars>
      </dgm:prSet>
      <dgm:spPr/>
    </dgm:pt>
    <dgm:pt modelId="{CA1C8B1A-8750-4589-9664-22364F9B0F84}" type="pres">
      <dgm:prSet presAssocID="{D5D79A64-A81D-4F42-BFDA-8872E74CE0C7}" presName="rootConnector1" presStyleLbl="node1" presStyleIdx="0" presStyleCnt="0"/>
      <dgm:spPr/>
    </dgm:pt>
    <dgm:pt modelId="{A1C07D2E-E8F0-47E6-A40C-5308FABE389D}" type="pres">
      <dgm:prSet presAssocID="{D5D79A64-A81D-4F42-BFDA-8872E74CE0C7}" presName="hierChild2" presStyleCnt="0"/>
      <dgm:spPr/>
    </dgm:pt>
    <dgm:pt modelId="{71755EB1-B1F1-43FA-812F-824CC7A4ED85}" type="pres">
      <dgm:prSet presAssocID="{D5D79A64-A81D-4F42-BFDA-8872E74CE0C7}" presName="hierChild3" presStyleCnt="0"/>
      <dgm:spPr/>
    </dgm:pt>
    <dgm:pt modelId="{DDFBADC4-E8DF-44C3-B0BE-D38AACF1AB39}" type="pres">
      <dgm:prSet presAssocID="{B5605E92-5BB2-4286-9407-1004F87FD9C9}" presName="hierRoot1" presStyleCnt="0">
        <dgm:presLayoutVars>
          <dgm:hierBranch val="init"/>
        </dgm:presLayoutVars>
      </dgm:prSet>
      <dgm:spPr/>
    </dgm:pt>
    <dgm:pt modelId="{A5C47C10-EF0D-4210-8E2E-3A4E9D54C8DC}" type="pres">
      <dgm:prSet presAssocID="{B5605E92-5BB2-4286-9407-1004F87FD9C9}" presName="rootComposite1" presStyleCnt="0"/>
      <dgm:spPr/>
    </dgm:pt>
    <dgm:pt modelId="{EFC9516F-C1D1-49DA-B73E-5B4687B2D93E}" type="pres">
      <dgm:prSet presAssocID="{B5605E92-5BB2-4286-9407-1004F87FD9C9}" presName="rootText1" presStyleLbl="node0" presStyleIdx="8" presStyleCnt="12" custScaleX="129785" custScaleY="159173" custLinFactX="-200000" custLinFactY="246901" custLinFactNeighborX="-213671" custLinFactNeighborY="300000">
        <dgm:presLayoutVars>
          <dgm:chPref val="3"/>
        </dgm:presLayoutVars>
      </dgm:prSet>
      <dgm:spPr/>
    </dgm:pt>
    <dgm:pt modelId="{9A15D807-0468-4116-81A9-423F7C3E09B2}" type="pres">
      <dgm:prSet presAssocID="{B5605E92-5BB2-4286-9407-1004F87FD9C9}" presName="rootConnector1" presStyleLbl="node1" presStyleIdx="0" presStyleCnt="0"/>
      <dgm:spPr/>
    </dgm:pt>
    <dgm:pt modelId="{70010A64-5407-471F-9294-DF8BEA2D0602}" type="pres">
      <dgm:prSet presAssocID="{B5605E92-5BB2-4286-9407-1004F87FD9C9}" presName="hierChild2" presStyleCnt="0"/>
      <dgm:spPr/>
    </dgm:pt>
    <dgm:pt modelId="{E7167919-1293-43EE-93D9-5CA12B7060A9}" type="pres">
      <dgm:prSet presAssocID="{B5605E92-5BB2-4286-9407-1004F87FD9C9}" presName="hierChild3" presStyleCnt="0"/>
      <dgm:spPr/>
    </dgm:pt>
    <dgm:pt modelId="{9A0EEE7D-B113-4E14-BFEB-4AC413BB8B78}" type="pres">
      <dgm:prSet presAssocID="{B0BE4F62-D35C-443E-9305-F8FAFBF08273}" presName="hierRoot1" presStyleCnt="0">
        <dgm:presLayoutVars>
          <dgm:hierBranch val="init"/>
        </dgm:presLayoutVars>
      </dgm:prSet>
      <dgm:spPr/>
    </dgm:pt>
    <dgm:pt modelId="{A0705ECC-DEC1-49E5-937B-C16A4F289D84}" type="pres">
      <dgm:prSet presAssocID="{B0BE4F62-D35C-443E-9305-F8FAFBF08273}" presName="rootComposite1" presStyleCnt="0"/>
      <dgm:spPr/>
    </dgm:pt>
    <dgm:pt modelId="{69FC71A0-E8A7-48A4-B71B-379ECC86C3C1}" type="pres">
      <dgm:prSet presAssocID="{B0BE4F62-D35C-443E-9305-F8FAFBF08273}" presName="rootText1" presStyleLbl="node0" presStyleIdx="9" presStyleCnt="12" custScaleX="212606" custScaleY="265174" custLinFactX="-141683" custLinFactY="200000" custLinFactNeighborX="-200000" custLinFactNeighborY="280968">
        <dgm:presLayoutVars>
          <dgm:chPref val="3"/>
        </dgm:presLayoutVars>
      </dgm:prSet>
      <dgm:spPr/>
    </dgm:pt>
    <dgm:pt modelId="{5EE02643-D21D-4ACD-A693-BDEEC001D5CB}" type="pres">
      <dgm:prSet presAssocID="{B0BE4F62-D35C-443E-9305-F8FAFBF08273}" presName="rootConnector1" presStyleLbl="node1" presStyleIdx="0" presStyleCnt="0"/>
      <dgm:spPr/>
    </dgm:pt>
    <dgm:pt modelId="{681F5C53-455A-41DA-9564-FBA7350B79DF}" type="pres">
      <dgm:prSet presAssocID="{B0BE4F62-D35C-443E-9305-F8FAFBF08273}" presName="hierChild2" presStyleCnt="0"/>
      <dgm:spPr/>
    </dgm:pt>
    <dgm:pt modelId="{485CA8E6-A589-4115-AA25-77F4CF360A97}" type="pres">
      <dgm:prSet presAssocID="{B0BE4F62-D35C-443E-9305-F8FAFBF08273}" presName="hierChild3" presStyleCnt="0"/>
      <dgm:spPr/>
    </dgm:pt>
    <dgm:pt modelId="{435F5112-4305-4E30-9078-D9A29B7F0EEF}" type="pres">
      <dgm:prSet presAssocID="{D72F4D33-BE34-4872-AA21-C7B7D29AD714}" presName="hierRoot1" presStyleCnt="0">
        <dgm:presLayoutVars>
          <dgm:hierBranch val="init"/>
        </dgm:presLayoutVars>
      </dgm:prSet>
      <dgm:spPr/>
    </dgm:pt>
    <dgm:pt modelId="{3D8EC678-437A-4DAD-9AD1-4FF97DAFA528}" type="pres">
      <dgm:prSet presAssocID="{D72F4D33-BE34-4872-AA21-C7B7D29AD714}" presName="rootComposite1" presStyleCnt="0"/>
      <dgm:spPr/>
    </dgm:pt>
    <dgm:pt modelId="{280B61F3-34E1-4B9B-B1D6-8D85C2C55C93}" type="pres">
      <dgm:prSet presAssocID="{D72F4D33-BE34-4872-AA21-C7B7D29AD714}" presName="rootText1" presStyleLbl="node0" presStyleIdx="10" presStyleCnt="12" custScaleX="308482" custScaleY="251856" custLinFactX="-100000" custLinFactY="200000" custLinFactNeighborX="-183400" custLinFactNeighborY="229346">
        <dgm:presLayoutVars>
          <dgm:chPref val="3"/>
        </dgm:presLayoutVars>
      </dgm:prSet>
      <dgm:spPr/>
    </dgm:pt>
    <dgm:pt modelId="{4F890718-8710-44B7-8075-748E3A3B0299}" type="pres">
      <dgm:prSet presAssocID="{D72F4D33-BE34-4872-AA21-C7B7D29AD714}" presName="rootConnector1" presStyleLbl="node1" presStyleIdx="0" presStyleCnt="0"/>
      <dgm:spPr/>
    </dgm:pt>
    <dgm:pt modelId="{3025CEB7-52E2-4016-8BA4-02E2E60F6F20}" type="pres">
      <dgm:prSet presAssocID="{D72F4D33-BE34-4872-AA21-C7B7D29AD714}" presName="hierChild2" presStyleCnt="0"/>
      <dgm:spPr/>
    </dgm:pt>
    <dgm:pt modelId="{52C4BA4C-C5BC-451B-8385-FD7D0EBD3B85}" type="pres">
      <dgm:prSet presAssocID="{D72F4D33-BE34-4872-AA21-C7B7D29AD714}" presName="hierChild3" presStyleCnt="0"/>
      <dgm:spPr/>
    </dgm:pt>
    <dgm:pt modelId="{D127E5D2-2005-4315-91F8-4B3906629FC7}" type="pres">
      <dgm:prSet presAssocID="{BADA0DC5-3D1F-4D67-9944-B5E7F0C77CA7}" presName="hierRoot1" presStyleCnt="0">
        <dgm:presLayoutVars>
          <dgm:hierBranch val="init"/>
        </dgm:presLayoutVars>
      </dgm:prSet>
      <dgm:spPr/>
    </dgm:pt>
    <dgm:pt modelId="{8B2AB795-1810-4B78-B34C-8E593B4BBA7A}" type="pres">
      <dgm:prSet presAssocID="{BADA0DC5-3D1F-4D67-9944-B5E7F0C77CA7}" presName="rootComposite1" presStyleCnt="0"/>
      <dgm:spPr/>
    </dgm:pt>
    <dgm:pt modelId="{22251DF9-A24F-475F-84B6-A59E62AAB416}" type="pres">
      <dgm:prSet presAssocID="{BADA0DC5-3D1F-4D67-9944-B5E7F0C77CA7}" presName="rootText1" presStyleLbl="node0" presStyleIdx="11" presStyleCnt="12" custScaleX="181018" custScaleY="193249" custLinFactX="-100000" custLinFactY="200000" custLinFactNeighborX="-116119" custLinFactNeighborY="258989">
        <dgm:presLayoutVars>
          <dgm:chPref val="3"/>
        </dgm:presLayoutVars>
      </dgm:prSet>
      <dgm:spPr/>
    </dgm:pt>
    <dgm:pt modelId="{261467AF-E7A0-4893-AD43-C2B4D90DDA86}" type="pres">
      <dgm:prSet presAssocID="{BADA0DC5-3D1F-4D67-9944-B5E7F0C77CA7}" presName="rootConnector1" presStyleLbl="node1" presStyleIdx="0" presStyleCnt="0"/>
      <dgm:spPr/>
    </dgm:pt>
    <dgm:pt modelId="{FA09AC25-EFE5-4A1A-9B5C-EB1E3F6A3E4A}" type="pres">
      <dgm:prSet presAssocID="{BADA0DC5-3D1F-4D67-9944-B5E7F0C77CA7}" presName="hierChild2" presStyleCnt="0"/>
      <dgm:spPr/>
    </dgm:pt>
    <dgm:pt modelId="{F3F690F2-8CA2-48C3-AE6B-8974C56C4ABF}" type="pres">
      <dgm:prSet presAssocID="{BADA0DC5-3D1F-4D67-9944-B5E7F0C77CA7}" presName="hierChild3" presStyleCnt="0"/>
      <dgm:spPr/>
    </dgm:pt>
  </dgm:ptLst>
  <dgm:cxnLst>
    <dgm:cxn modelId="{AF029CDB-A2DE-4F2E-BC32-BE96D66DA885}" type="presOf" srcId="{BDD57567-2F1F-494E-B6C5-6C3836E833EB}" destId="{988A7788-62F6-4FF5-84A9-C02EE6592063}" srcOrd="1" destOrd="0" presId="urn:microsoft.com/office/officeart/2005/8/layout/orgChart1"/>
    <dgm:cxn modelId="{521D18DC-9183-4AB7-BC26-E2579DCFD990}" type="presOf" srcId="{24217D8E-6538-492D-8ECE-E40652FF9107}" destId="{1B1C1E8A-FEC4-49E7-8B4C-AD6DFC9A3CDB}" srcOrd="0" destOrd="0" presId="urn:microsoft.com/office/officeart/2005/8/layout/orgChart1"/>
    <dgm:cxn modelId="{E7D84890-CEDC-4318-A6D2-73AF0FBAB8D7}" type="presOf" srcId="{BADA0DC5-3D1F-4D67-9944-B5E7F0C77CA7}" destId="{22251DF9-A24F-475F-84B6-A59E62AAB416}" srcOrd="0" destOrd="0" presId="urn:microsoft.com/office/officeart/2005/8/layout/orgChart1"/>
    <dgm:cxn modelId="{8BD3D451-65A9-4527-B55F-6EC81FF22BC1}" type="presOf" srcId="{CA918B7F-C94F-44B2-BD5A-16648AB12604}" destId="{04E527B4-6BB5-4D12-81C2-9EE990DE942D}" srcOrd="0" destOrd="0" presId="urn:microsoft.com/office/officeart/2005/8/layout/orgChart1"/>
    <dgm:cxn modelId="{BECB6028-2D4A-465F-86BD-A2BCEE0BFEDA}" srcId="{474D1CB0-28BC-4CD9-9DCD-A42C760A3AC4}" destId="{CA918B7F-C94F-44B2-BD5A-16648AB12604}" srcOrd="3" destOrd="0" parTransId="{E4629FE0-CDA4-45AA-9754-394D0C517417}" sibTransId="{95F43A21-0149-4263-BCC5-49028EE720AB}"/>
    <dgm:cxn modelId="{3B4AE9B6-F495-4E43-A4C5-42D40BF0EA57}" srcId="{474D1CB0-28BC-4CD9-9DCD-A42C760A3AC4}" destId="{AF36B34C-1D85-4F4E-925A-6A22D58188EB}" srcOrd="2" destOrd="0" parTransId="{A607E125-DCD0-4B12-AFDE-8AC5909373DE}" sibTransId="{DCDA36B9-11EA-470D-A846-9B1BC928EB2D}"/>
    <dgm:cxn modelId="{F5F4863E-57A6-4FCC-83A1-F4C65662F733}" type="presOf" srcId="{BDD57567-2F1F-494E-B6C5-6C3836E833EB}" destId="{1A9AA556-4DE7-4216-804C-C3BCA886EEBD}" srcOrd="0" destOrd="0" presId="urn:microsoft.com/office/officeart/2005/8/layout/orgChart1"/>
    <dgm:cxn modelId="{B83A32BE-0DBC-422C-8785-2AC4279EE4B4}" type="presOf" srcId="{2F06BF42-3C97-4319-89C9-D8769F8D9BE1}" destId="{0B538A5C-3160-4209-92E5-285B163D77DD}" srcOrd="1" destOrd="0" presId="urn:microsoft.com/office/officeart/2005/8/layout/orgChart1"/>
    <dgm:cxn modelId="{E6A2BD25-7E75-4701-8C27-383BAF59845B}" srcId="{474D1CB0-28BC-4CD9-9DCD-A42C760A3AC4}" destId="{D72F4D33-BE34-4872-AA21-C7B7D29AD714}" srcOrd="10" destOrd="0" parTransId="{2361716E-E156-4BD1-8066-31D1D17E9B88}" sibTransId="{B923FF5F-09DE-446D-B256-C1CFBEFFE4DE}"/>
    <dgm:cxn modelId="{3BC99C88-CBD8-422C-9E96-B63C34E85581}" type="presOf" srcId="{2F06BF42-3C97-4319-89C9-D8769F8D9BE1}" destId="{68F46B42-1099-4D79-9590-CDA836A4AFEA}" srcOrd="0" destOrd="0" presId="urn:microsoft.com/office/officeart/2005/8/layout/orgChart1"/>
    <dgm:cxn modelId="{11B878EB-1E66-4674-9EA3-98F2C328B6A2}" srcId="{2F06BF42-3C97-4319-89C9-D8769F8D9BE1}" destId="{90C9D92F-6377-4D28-B21E-58E4255085DB}" srcOrd="1" destOrd="0" parTransId="{E0F751D6-FEEA-4934-B4FD-0582829F254C}" sibTransId="{FD24FCF9-15BA-42B3-9DBD-3F045C01BD0C}"/>
    <dgm:cxn modelId="{990D2F4D-0A7B-4F93-A8BE-BA600670AE17}" type="presOf" srcId="{D72F4D33-BE34-4872-AA21-C7B7D29AD714}" destId="{280B61F3-34E1-4B9B-B1D6-8D85C2C55C93}" srcOrd="0" destOrd="0" presId="urn:microsoft.com/office/officeart/2005/8/layout/orgChart1"/>
    <dgm:cxn modelId="{9DEE05F9-BDC5-4125-A9A4-33FBE2D3BD01}" srcId="{474D1CB0-28BC-4CD9-9DCD-A42C760A3AC4}" destId="{B2CF0B2C-38BD-4E18-9F97-AF2BBA478922}" srcOrd="1" destOrd="0" parTransId="{2C30E1B5-500A-46A1-8B14-F08BAD9699EA}" sibTransId="{E3F9819A-6A2B-48C0-BB08-FC9BC346F41B}"/>
    <dgm:cxn modelId="{914F36AE-7802-4E9E-B705-800DD71AEBE7}" type="presOf" srcId="{AD242480-5206-47DE-975C-3B2EF8067864}" destId="{AE7B8A45-A351-4E30-B4C3-358A75849999}" srcOrd="1" destOrd="0" presId="urn:microsoft.com/office/officeart/2005/8/layout/orgChart1"/>
    <dgm:cxn modelId="{A51C1DE6-6836-4C45-8EFA-080B56C68757}" srcId="{2F06BF42-3C97-4319-89C9-D8769F8D9BE1}" destId="{24217D8E-6538-492D-8ECE-E40652FF9107}" srcOrd="0" destOrd="0" parTransId="{6E59324A-C75C-48AF-80ED-22D993FD63AA}" sibTransId="{57A88C43-AD56-4007-927E-962C527D96F2}"/>
    <dgm:cxn modelId="{FA5A84D3-A76B-4D8B-84DE-EF5D8088B999}" type="presOf" srcId="{BADA0DC5-3D1F-4D67-9944-B5E7F0C77CA7}" destId="{261467AF-E7A0-4893-AD43-C2B4D90DDA86}" srcOrd="1" destOrd="0" presId="urn:microsoft.com/office/officeart/2005/8/layout/orgChart1"/>
    <dgm:cxn modelId="{03D58069-10ED-43F1-8AF2-52457A9FA146}" type="presOf" srcId="{E0F751D6-FEEA-4934-B4FD-0582829F254C}" destId="{03CE36DD-80DB-4CEE-B04D-695A661471EB}" srcOrd="0" destOrd="0" presId="urn:microsoft.com/office/officeart/2005/8/layout/orgChart1"/>
    <dgm:cxn modelId="{8EA70372-7CA8-4AB1-8245-2C07D3E9C3BA}" type="presOf" srcId="{D72F4D33-BE34-4872-AA21-C7B7D29AD714}" destId="{4F890718-8710-44B7-8075-748E3A3B0299}" srcOrd="1" destOrd="0" presId="urn:microsoft.com/office/officeart/2005/8/layout/orgChart1"/>
    <dgm:cxn modelId="{546FE8C7-3C28-4B95-B3EB-5A8AF56E3DFB}" type="presOf" srcId="{B5605E92-5BB2-4286-9407-1004F87FD9C9}" destId="{9A15D807-0468-4116-81A9-423F7C3E09B2}" srcOrd="1" destOrd="0" presId="urn:microsoft.com/office/officeart/2005/8/layout/orgChart1"/>
    <dgm:cxn modelId="{C29D7AD8-A2CB-4326-9A75-E81D6B858C3D}" srcId="{474D1CB0-28BC-4CD9-9DCD-A42C760A3AC4}" destId="{AD242480-5206-47DE-975C-3B2EF8067864}" srcOrd="4" destOrd="0" parTransId="{EBB19753-A664-4F70-8BE8-656ACDA7D436}" sibTransId="{D25E47F5-7859-41BA-88C9-C98073284CE6}"/>
    <dgm:cxn modelId="{A976490B-1C2D-4452-964E-8E28C4A495D1}" srcId="{474D1CB0-28BC-4CD9-9DCD-A42C760A3AC4}" destId="{BADA0DC5-3D1F-4D67-9944-B5E7F0C77CA7}" srcOrd="11" destOrd="0" parTransId="{86A696A8-C5F3-459F-8870-CCEE56AFF766}" sibTransId="{65016E6B-8681-4FDE-A7B6-233E6DBD84C2}"/>
    <dgm:cxn modelId="{687E689A-8944-43D8-BC9B-53B59F32D69A}" type="presOf" srcId="{AF36B34C-1D85-4F4E-925A-6A22D58188EB}" destId="{BCD1E0B3-90F2-4542-84E2-F3D7B77E7A6C}" srcOrd="1" destOrd="0" presId="urn:microsoft.com/office/officeart/2005/8/layout/orgChart1"/>
    <dgm:cxn modelId="{6594C6C3-6E88-4708-87D9-6141910810B6}" type="presOf" srcId="{24217D8E-6538-492D-8ECE-E40652FF9107}" destId="{D5D32C13-D34F-44DC-B30C-A0CFC189E40E}" srcOrd="1" destOrd="0" presId="urn:microsoft.com/office/officeart/2005/8/layout/orgChart1"/>
    <dgm:cxn modelId="{2A9140F2-8F6D-4016-9CF1-884844AECD72}" type="presOf" srcId="{90C9D92F-6377-4D28-B21E-58E4255085DB}" destId="{3D186A5A-AD3E-4A0C-9872-0E643AC1979B}" srcOrd="0" destOrd="0" presId="urn:microsoft.com/office/officeart/2005/8/layout/orgChart1"/>
    <dgm:cxn modelId="{40193F65-C2A1-45F7-B6F0-122FAA91F0AC}" type="presOf" srcId="{D5D79A64-A81D-4F42-BFDA-8872E74CE0C7}" destId="{26925F7A-DA3F-480A-BF93-F4BA6377A422}" srcOrd="0" destOrd="0" presId="urn:microsoft.com/office/officeart/2005/8/layout/orgChart1"/>
    <dgm:cxn modelId="{AF8B5083-31B5-4E30-A853-4308CEEDF534}" type="presOf" srcId="{AD242480-5206-47DE-975C-3B2EF8067864}" destId="{9C7A1389-04F8-46C3-8977-AC052BAA9699}" srcOrd="0" destOrd="0" presId="urn:microsoft.com/office/officeart/2005/8/layout/orgChart1"/>
    <dgm:cxn modelId="{C869C085-1849-4F52-B315-5423FA0FEE40}" srcId="{474D1CB0-28BC-4CD9-9DCD-A42C760A3AC4}" destId="{D5D79A64-A81D-4F42-BFDA-8872E74CE0C7}" srcOrd="7" destOrd="0" parTransId="{9FF7CD85-AAD1-4DF1-995E-AD98D13DCC65}" sibTransId="{4FC10B10-1EF7-492F-95AA-394E4BC5730A}"/>
    <dgm:cxn modelId="{3ACFD9C2-009C-4E35-9FD1-6EABEB162453}" type="presOf" srcId="{B2CF0B2C-38BD-4E18-9F97-AF2BBA478922}" destId="{812B9DF1-BC46-4205-A553-310DF22E1AA6}" srcOrd="1" destOrd="0" presId="urn:microsoft.com/office/officeart/2005/8/layout/orgChart1"/>
    <dgm:cxn modelId="{A5A67B30-BE91-4A44-9613-019A9FF4A877}" srcId="{474D1CB0-28BC-4CD9-9DCD-A42C760A3AC4}" destId="{B5605E92-5BB2-4286-9407-1004F87FD9C9}" srcOrd="8" destOrd="0" parTransId="{B9CA320D-111B-40BC-B2B3-8981EB2F8BB0}" sibTransId="{41DF0437-CC43-4C6B-BE20-FE2C4625F6F9}"/>
    <dgm:cxn modelId="{1FE087A9-F019-49D4-B052-72DD88B22516}" type="presOf" srcId="{D5D79A64-A81D-4F42-BFDA-8872E74CE0C7}" destId="{CA1C8B1A-8750-4589-9664-22364F9B0F84}" srcOrd="1" destOrd="0" presId="urn:microsoft.com/office/officeart/2005/8/layout/orgChart1"/>
    <dgm:cxn modelId="{FCFA726C-4446-421C-88E4-FB2C0C3BA47B}" type="presOf" srcId="{B2CF0B2C-38BD-4E18-9F97-AF2BBA478922}" destId="{EE201A67-248E-40CA-8804-57169A546F76}" srcOrd="0" destOrd="0" presId="urn:microsoft.com/office/officeart/2005/8/layout/orgChart1"/>
    <dgm:cxn modelId="{BB27EDBC-6BD3-4A23-9342-8E41DCFDDDB9}" type="presOf" srcId="{474D1CB0-28BC-4CD9-9DCD-A42C760A3AC4}" destId="{8275F5DE-90A5-470D-B6B6-86DEBDE0EED2}" srcOrd="0" destOrd="0" presId="urn:microsoft.com/office/officeart/2005/8/layout/orgChart1"/>
    <dgm:cxn modelId="{81DC7098-0DAC-48C4-8E67-13C2E77C2F1D}" type="presOf" srcId="{B5605E92-5BB2-4286-9407-1004F87FD9C9}" destId="{EFC9516F-C1D1-49DA-B73E-5B4687B2D93E}" srcOrd="0" destOrd="0" presId="urn:microsoft.com/office/officeart/2005/8/layout/orgChart1"/>
    <dgm:cxn modelId="{220A485C-E946-47DF-854A-A4EAAA0390E7}" srcId="{474D1CB0-28BC-4CD9-9DCD-A42C760A3AC4}" destId="{BDD57567-2F1F-494E-B6C5-6C3836E833EB}" srcOrd="6" destOrd="0" parTransId="{968FFE01-4471-48F3-ABD2-209948FDA3AC}" sibTransId="{9FBC2B95-6ED9-4C06-BEAF-8FC7542EC2B9}"/>
    <dgm:cxn modelId="{9A6160EE-0402-4021-B25F-78A6F93A96A4}" type="presOf" srcId="{B66EFE3B-8C7A-40F5-9A10-9FAD1942C2A3}" destId="{D3540111-CD1B-4E69-8790-115CEDFF88A2}" srcOrd="0" destOrd="0" presId="urn:microsoft.com/office/officeart/2005/8/layout/orgChart1"/>
    <dgm:cxn modelId="{20FC8D11-28AF-479E-AE7B-962411EE6EA2}" srcId="{474D1CB0-28BC-4CD9-9DCD-A42C760A3AC4}" destId="{B66EFE3B-8C7A-40F5-9A10-9FAD1942C2A3}" srcOrd="5" destOrd="0" parTransId="{8A395167-576A-4D81-B796-5201604A6357}" sibTransId="{31C0D24B-3178-4E84-8CCE-9AB13C2B7C9D}"/>
    <dgm:cxn modelId="{20B7256F-907D-4042-8750-68D7A76212FF}" type="presOf" srcId="{B0BE4F62-D35C-443E-9305-F8FAFBF08273}" destId="{69FC71A0-E8A7-48A4-B71B-379ECC86C3C1}" srcOrd="0" destOrd="0" presId="urn:microsoft.com/office/officeart/2005/8/layout/orgChart1"/>
    <dgm:cxn modelId="{E74E32E9-D458-4AA5-B841-D8A589B35D31}" srcId="{474D1CB0-28BC-4CD9-9DCD-A42C760A3AC4}" destId="{2F06BF42-3C97-4319-89C9-D8769F8D9BE1}" srcOrd="0" destOrd="0" parTransId="{D5A97351-5E43-4892-B498-E63EAE5CAB66}" sibTransId="{3AB323A3-CDDA-4895-952A-C5FEE33AA924}"/>
    <dgm:cxn modelId="{8FEEA05B-5C8B-4364-AB52-660CC904FC66}" type="presOf" srcId="{B66EFE3B-8C7A-40F5-9A10-9FAD1942C2A3}" destId="{35B89EAC-B3AA-42FD-BE03-74B0038BDA45}" srcOrd="1" destOrd="0" presId="urn:microsoft.com/office/officeart/2005/8/layout/orgChart1"/>
    <dgm:cxn modelId="{6F7F0C82-9317-4074-B232-79B1D2E33031}" type="presOf" srcId="{CA918B7F-C94F-44B2-BD5A-16648AB12604}" destId="{D7AD544A-C897-4F96-AB32-045B44F77739}" srcOrd="1" destOrd="0" presId="urn:microsoft.com/office/officeart/2005/8/layout/orgChart1"/>
    <dgm:cxn modelId="{6B9E74A0-F31E-467C-B8AB-D79D6E9DF064}" type="presOf" srcId="{90C9D92F-6377-4D28-B21E-58E4255085DB}" destId="{C3C51748-E16C-4F07-9927-B78B57BEA1E6}" srcOrd="1" destOrd="0" presId="urn:microsoft.com/office/officeart/2005/8/layout/orgChart1"/>
    <dgm:cxn modelId="{B4AA428B-3114-40EA-B428-C04295534A28}" type="presOf" srcId="{AF36B34C-1D85-4F4E-925A-6A22D58188EB}" destId="{1883A899-22E5-4979-85C6-40216C1C7A5B}" srcOrd="0" destOrd="0" presId="urn:microsoft.com/office/officeart/2005/8/layout/orgChart1"/>
    <dgm:cxn modelId="{7FDFEFBA-54CE-49F1-A751-0E11298A1E21}" srcId="{474D1CB0-28BC-4CD9-9DCD-A42C760A3AC4}" destId="{B0BE4F62-D35C-443E-9305-F8FAFBF08273}" srcOrd="9" destOrd="0" parTransId="{626D7465-19A0-42F0-A24B-2B498E680E42}" sibTransId="{060D20F1-820F-445C-A4E0-98A62AC93E93}"/>
    <dgm:cxn modelId="{78153455-88D8-474F-99B9-B29D51F169FD}" type="presOf" srcId="{B0BE4F62-D35C-443E-9305-F8FAFBF08273}" destId="{5EE02643-D21D-4ACD-A693-BDEEC001D5CB}" srcOrd="1" destOrd="0" presId="urn:microsoft.com/office/officeart/2005/8/layout/orgChart1"/>
    <dgm:cxn modelId="{AF009F47-C90D-4432-96E4-C690DF1DF208}" type="presOf" srcId="{6E59324A-C75C-48AF-80ED-22D993FD63AA}" destId="{1057AFA1-8A5B-42D1-AA40-DD857CE357F0}" srcOrd="0" destOrd="0" presId="urn:microsoft.com/office/officeart/2005/8/layout/orgChart1"/>
    <dgm:cxn modelId="{FEBF505A-091F-4071-B8D1-91AED997AEC8}" type="presParOf" srcId="{8275F5DE-90A5-470D-B6B6-86DEBDE0EED2}" destId="{8616DDE9-413E-45A9-BDA8-A9C3E202947C}" srcOrd="0" destOrd="0" presId="urn:microsoft.com/office/officeart/2005/8/layout/orgChart1"/>
    <dgm:cxn modelId="{49139346-0366-4598-B9CB-5855784FC387}" type="presParOf" srcId="{8616DDE9-413E-45A9-BDA8-A9C3E202947C}" destId="{B0DF0D81-D48C-4DF1-9267-EAA543072BFF}" srcOrd="0" destOrd="0" presId="urn:microsoft.com/office/officeart/2005/8/layout/orgChart1"/>
    <dgm:cxn modelId="{CFCDCE5F-1FA1-434C-94C5-6E1FCE89084E}" type="presParOf" srcId="{B0DF0D81-D48C-4DF1-9267-EAA543072BFF}" destId="{68F46B42-1099-4D79-9590-CDA836A4AFEA}" srcOrd="0" destOrd="0" presId="urn:microsoft.com/office/officeart/2005/8/layout/orgChart1"/>
    <dgm:cxn modelId="{EFFFA7A1-15E9-441B-9637-2F3E2A10397C}" type="presParOf" srcId="{B0DF0D81-D48C-4DF1-9267-EAA543072BFF}" destId="{0B538A5C-3160-4209-92E5-285B163D77DD}" srcOrd="1" destOrd="0" presId="urn:microsoft.com/office/officeart/2005/8/layout/orgChart1"/>
    <dgm:cxn modelId="{FA4A8750-B226-4D82-AF49-596CFC1A7F9F}" type="presParOf" srcId="{8616DDE9-413E-45A9-BDA8-A9C3E202947C}" destId="{0401FCFE-AFA7-484E-BA3A-732C30C05A08}" srcOrd="1" destOrd="0" presId="urn:microsoft.com/office/officeart/2005/8/layout/orgChart1"/>
    <dgm:cxn modelId="{52A766C3-FA43-454E-A547-C37B5BA55C7E}" type="presParOf" srcId="{0401FCFE-AFA7-484E-BA3A-732C30C05A08}" destId="{03CE36DD-80DB-4CEE-B04D-695A661471EB}" srcOrd="0" destOrd="0" presId="urn:microsoft.com/office/officeart/2005/8/layout/orgChart1"/>
    <dgm:cxn modelId="{310FC769-A9A6-4321-B0EA-23EC228CF9F5}" type="presParOf" srcId="{0401FCFE-AFA7-484E-BA3A-732C30C05A08}" destId="{9CF90C4E-5EF5-4E80-98ED-4F1B485B9BC5}" srcOrd="1" destOrd="0" presId="urn:microsoft.com/office/officeart/2005/8/layout/orgChart1"/>
    <dgm:cxn modelId="{A04AC89A-7927-4ECE-B171-13AAE669643E}" type="presParOf" srcId="{9CF90C4E-5EF5-4E80-98ED-4F1B485B9BC5}" destId="{90353D40-5AF4-4FEF-BC6D-60B0A18B3A88}" srcOrd="0" destOrd="0" presId="urn:microsoft.com/office/officeart/2005/8/layout/orgChart1"/>
    <dgm:cxn modelId="{E2662BD6-DCBA-4C2F-B46A-8D536AF8EACE}" type="presParOf" srcId="{90353D40-5AF4-4FEF-BC6D-60B0A18B3A88}" destId="{3D186A5A-AD3E-4A0C-9872-0E643AC1979B}" srcOrd="0" destOrd="0" presId="urn:microsoft.com/office/officeart/2005/8/layout/orgChart1"/>
    <dgm:cxn modelId="{E05E4EBB-1B54-4C44-A5B6-D4F2C18786CD}" type="presParOf" srcId="{90353D40-5AF4-4FEF-BC6D-60B0A18B3A88}" destId="{C3C51748-E16C-4F07-9927-B78B57BEA1E6}" srcOrd="1" destOrd="0" presId="urn:microsoft.com/office/officeart/2005/8/layout/orgChart1"/>
    <dgm:cxn modelId="{F397BA3F-B954-4FD2-8147-F710BFDCF598}" type="presParOf" srcId="{9CF90C4E-5EF5-4E80-98ED-4F1B485B9BC5}" destId="{30D21545-8B23-4612-B637-55FBABF4F49F}" srcOrd="1" destOrd="0" presId="urn:microsoft.com/office/officeart/2005/8/layout/orgChart1"/>
    <dgm:cxn modelId="{D85E056C-9A5C-4CC4-A8B0-28D1B2300C11}" type="presParOf" srcId="{9CF90C4E-5EF5-4E80-98ED-4F1B485B9BC5}" destId="{56B6096F-9D6B-4142-88D5-DFC83450300A}" srcOrd="2" destOrd="0" presId="urn:microsoft.com/office/officeart/2005/8/layout/orgChart1"/>
    <dgm:cxn modelId="{CBBA6FE8-D70C-4CB0-8D63-8C3A249D336D}" type="presParOf" srcId="{8616DDE9-413E-45A9-BDA8-A9C3E202947C}" destId="{7008E9E9-FCBD-44C5-882A-E475F7B8ED42}" srcOrd="2" destOrd="0" presId="urn:microsoft.com/office/officeart/2005/8/layout/orgChart1"/>
    <dgm:cxn modelId="{954E1968-D158-4430-8241-471F51978C59}" type="presParOf" srcId="{7008E9E9-FCBD-44C5-882A-E475F7B8ED42}" destId="{1057AFA1-8A5B-42D1-AA40-DD857CE357F0}" srcOrd="0" destOrd="0" presId="urn:microsoft.com/office/officeart/2005/8/layout/orgChart1"/>
    <dgm:cxn modelId="{2E48EF20-E587-4976-8A02-8DB1395C38BE}" type="presParOf" srcId="{7008E9E9-FCBD-44C5-882A-E475F7B8ED42}" destId="{DA388249-100D-43F9-B4F7-9EA1E153AD16}" srcOrd="1" destOrd="0" presId="urn:microsoft.com/office/officeart/2005/8/layout/orgChart1"/>
    <dgm:cxn modelId="{9AABABB0-6B8E-4498-862C-1CE0C316E1DF}" type="presParOf" srcId="{DA388249-100D-43F9-B4F7-9EA1E153AD16}" destId="{D9374F6D-1C2F-4395-8250-444273050F83}" srcOrd="0" destOrd="0" presId="urn:microsoft.com/office/officeart/2005/8/layout/orgChart1"/>
    <dgm:cxn modelId="{8E3FA42C-09A2-4129-8978-73F527A4120B}" type="presParOf" srcId="{D9374F6D-1C2F-4395-8250-444273050F83}" destId="{1B1C1E8A-FEC4-49E7-8B4C-AD6DFC9A3CDB}" srcOrd="0" destOrd="0" presId="urn:microsoft.com/office/officeart/2005/8/layout/orgChart1"/>
    <dgm:cxn modelId="{6A732C78-76E2-413E-92C5-8A220C255B20}" type="presParOf" srcId="{D9374F6D-1C2F-4395-8250-444273050F83}" destId="{D5D32C13-D34F-44DC-B30C-A0CFC189E40E}" srcOrd="1" destOrd="0" presId="urn:microsoft.com/office/officeart/2005/8/layout/orgChart1"/>
    <dgm:cxn modelId="{AA368AC8-65F6-486F-B8EA-52B62F92AB83}" type="presParOf" srcId="{DA388249-100D-43F9-B4F7-9EA1E153AD16}" destId="{FDE01A90-67EB-4D96-896B-A2E74454217A}" srcOrd="1" destOrd="0" presId="urn:microsoft.com/office/officeart/2005/8/layout/orgChart1"/>
    <dgm:cxn modelId="{AB2319DD-88D2-4B31-A47F-4F99AF2C3E91}" type="presParOf" srcId="{DA388249-100D-43F9-B4F7-9EA1E153AD16}" destId="{E0271266-2303-44E5-BDE3-CBF52739EC6F}" srcOrd="2" destOrd="0" presId="urn:microsoft.com/office/officeart/2005/8/layout/orgChart1"/>
    <dgm:cxn modelId="{3B4BE938-592D-4703-838F-315CDE396EDB}" type="presParOf" srcId="{8275F5DE-90A5-470D-B6B6-86DEBDE0EED2}" destId="{B2593EC1-DA86-4B85-BDCA-B62DA8B9280D}" srcOrd="1" destOrd="0" presId="urn:microsoft.com/office/officeart/2005/8/layout/orgChart1"/>
    <dgm:cxn modelId="{F3875903-1E89-4019-9B2E-85D8954CF2CB}" type="presParOf" srcId="{B2593EC1-DA86-4B85-BDCA-B62DA8B9280D}" destId="{F8A2C625-7C70-4125-9FD7-8ACEFCF9C1F4}" srcOrd="0" destOrd="0" presId="urn:microsoft.com/office/officeart/2005/8/layout/orgChart1"/>
    <dgm:cxn modelId="{A68D2E00-73D6-4ABE-8DE4-3F2AF83F4060}" type="presParOf" srcId="{F8A2C625-7C70-4125-9FD7-8ACEFCF9C1F4}" destId="{EE201A67-248E-40CA-8804-57169A546F76}" srcOrd="0" destOrd="0" presId="urn:microsoft.com/office/officeart/2005/8/layout/orgChart1"/>
    <dgm:cxn modelId="{389F7727-5794-4BF5-99C8-E2753EEF35D5}" type="presParOf" srcId="{F8A2C625-7C70-4125-9FD7-8ACEFCF9C1F4}" destId="{812B9DF1-BC46-4205-A553-310DF22E1AA6}" srcOrd="1" destOrd="0" presId="urn:microsoft.com/office/officeart/2005/8/layout/orgChart1"/>
    <dgm:cxn modelId="{5B2A5A7C-B6E4-409C-8885-C974BAD744CA}" type="presParOf" srcId="{B2593EC1-DA86-4B85-BDCA-B62DA8B9280D}" destId="{44737282-0B5D-4F5C-8273-84D93CA8CBD3}" srcOrd="1" destOrd="0" presId="urn:microsoft.com/office/officeart/2005/8/layout/orgChart1"/>
    <dgm:cxn modelId="{73284F46-A60C-40D7-B1F3-9F446D176F9F}" type="presParOf" srcId="{B2593EC1-DA86-4B85-BDCA-B62DA8B9280D}" destId="{D658A9DD-323F-4983-9AC9-A09837C72A3C}" srcOrd="2" destOrd="0" presId="urn:microsoft.com/office/officeart/2005/8/layout/orgChart1"/>
    <dgm:cxn modelId="{C6AEC761-FB82-4CCA-B95A-32FD6FAD507C}" type="presParOf" srcId="{8275F5DE-90A5-470D-B6B6-86DEBDE0EED2}" destId="{0FEC3789-1A05-4941-A6FE-9613AAA5677F}" srcOrd="2" destOrd="0" presId="urn:microsoft.com/office/officeart/2005/8/layout/orgChart1"/>
    <dgm:cxn modelId="{75FF2E6B-574D-4F47-AD19-54D722853DA4}" type="presParOf" srcId="{0FEC3789-1A05-4941-A6FE-9613AAA5677F}" destId="{13780D75-FE71-4449-B726-FCE3E606676F}" srcOrd="0" destOrd="0" presId="urn:microsoft.com/office/officeart/2005/8/layout/orgChart1"/>
    <dgm:cxn modelId="{107DBC4D-3ADF-467F-AA96-1AFD1F6145D0}" type="presParOf" srcId="{13780D75-FE71-4449-B726-FCE3E606676F}" destId="{1883A899-22E5-4979-85C6-40216C1C7A5B}" srcOrd="0" destOrd="0" presId="urn:microsoft.com/office/officeart/2005/8/layout/orgChart1"/>
    <dgm:cxn modelId="{115C085B-29EE-43BA-BC55-3F1D8CD8AD99}" type="presParOf" srcId="{13780D75-FE71-4449-B726-FCE3E606676F}" destId="{BCD1E0B3-90F2-4542-84E2-F3D7B77E7A6C}" srcOrd="1" destOrd="0" presId="urn:microsoft.com/office/officeart/2005/8/layout/orgChart1"/>
    <dgm:cxn modelId="{BEC5153D-EA4A-48FD-A9C5-D6443421D8BF}" type="presParOf" srcId="{0FEC3789-1A05-4941-A6FE-9613AAA5677F}" destId="{2FDF6280-560B-4048-89FE-9E822E3C39DB}" srcOrd="1" destOrd="0" presId="urn:microsoft.com/office/officeart/2005/8/layout/orgChart1"/>
    <dgm:cxn modelId="{82530896-6D67-40F2-A819-C0E84BF74A2F}" type="presParOf" srcId="{0FEC3789-1A05-4941-A6FE-9613AAA5677F}" destId="{D29E7891-A0F0-4F82-914C-E1B44498EA9C}" srcOrd="2" destOrd="0" presId="urn:microsoft.com/office/officeart/2005/8/layout/orgChart1"/>
    <dgm:cxn modelId="{5F027D91-7B40-44D2-8E1E-075805BF1F05}" type="presParOf" srcId="{8275F5DE-90A5-470D-B6B6-86DEBDE0EED2}" destId="{28EA2BC9-43CC-44CC-8810-C955835E215A}" srcOrd="3" destOrd="0" presId="urn:microsoft.com/office/officeart/2005/8/layout/orgChart1"/>
    <dgm:cxn modelId="{7EE4ABA4-B26E-413D-B8BB-FF917C8C1B57}" type="presParOf" srcId="{28EA2BC9-43CC-44CC-8810-C955835E215A}" destId="{CCC1C8D8-3757-48EF-862C-4A333AADBBE3}" srcOrd="0" destOrd="0" presId="urn:microsoft.com/office/officeart/2005/8/layout/orgChart1"/>
    <dgm:cxn modelId="{59B334C8-9D57-4CE9-8286-03EE6B2BABC1}" type="presParOf" srcId="{CCC1C8D8-3757-48EF-862C-4A333AADBBE3}" destId="{04E527B4-6BB5-4D12-81C2-9EE990DE942D}" srcOrd="0" destOrd="0" presId="urn:microsoft.com/office/officeart/2005/8/layout/orgChart1"/>
    <dgm:cxn modelId="{4E94042E-2B9F-40B0-9CBE-5D1B4B76A6A1}" type="presParOf" srcId="{CCC1C8D8-3757-48EF-862C-4A333AADBBE3}" destId="{D7AD544A-C897-4F96-AB32-045B44F77739}" srcOrd="1" destOrd="0" presId="urn:microsoft.com/office/officeart/2005/8/layout/orgChart1"/>
    <dgm:cxn modelId="{A74273F4-AA73-4E98-9CBE-0D5F0FB90DF7}" type="presParOf" srcId="{28EA2BC9-43CC-44CC-8810-C955835E215A}" destId="{389425BD-85B0-4BC9-B06A-C04BA39173E3}" srcOrd="1" destOrd="0" presId="urn:microsoft.com/office/officeart/2005/8/layout/orgChart1"/>
    <dgm:cxn modelId="{B730610B-63C5-4753-A3E3-02DA23C1E56D}" type="presParOf" srcId="{28EA2BC9-43CC-44CC-8810-C955835E215A}" destId="{6CC8BA85-26B5-42E0-A6D8-B04AEA3398E6}" srcOrd="2" destOrd="0" presId="urn:microsoft.com/office/officeart/2005/8/layout/orgChart1"/>
    <dgm:cxn modelId="{BD79155D-1BD8-49CF-BECF-2B71056FAD02}" type="presParOf" srcId="{8275F5DE-90A5-470D-B6B6-86DEBDE0EED2}" destId="{0278855A-7903-49F7-B628-D5BD9EC9B455}" srcOrd="4" destOrd="0" presId="urn:microsoft.com/office/officeart/2005/8/layout/orgChart1"/>
    <dgm:cxn modelId="{9729C562-D431-4E52-AED4-A6D0521CE73C}" type="presParOf" srcId="{0278855A-7903-49F7-B628-D5BD9EC9B455}" destId="{E83B03FA-BD53-4C31-B061-188BB782CBA2}" srcOrd="0" destOrd="0" presId="urn:microsoft.com/office/officeart/2005/8/layout/orgChart1"/>
    <dgm:cxn modelId="{9E8B2BEB-76BB-44A1-BE59-3A23D151A6E7}" type="presParOf" srcId="{E83B03FA-BD53-4C31-B061-188BB782CBA2}" destId="{9C7A1389-04F8-46C3-8977-AC052BAA9699}" srcOrd="0" destOrd="0" presId="urn:microsoft.com/office/officeart/2005/8/layout/orgChart1"/>
    <dgm:cxn modelId="{FF33A18C-ABA7-49E4-9CC8-26CA771A51ED}" type="presParOf" srcId="{E83B03FA-BD53-4C31-B061-188BB782CBA2}" destId="{AE7B8A45-A351-4E30-B4C3-358A75849999}" srcOrd="1" destOrd="0" presId="urn:microsoft.com/office/officeart/2005/8/layout/orgChart1"/>
    <dgm:cxn modelId="{A3209878-F947-4619-9EA2-D54D6BE55B9D}" type="presParOf" srcId="{0278855A-7903-49F7-B628-D5BD9EC9B455}" destId="{BCC05866-79D2-4C82-B41E-02D8200BCE4F}" srcOrd="1" destOrd="0" presId="urn:microsoft.com/office/officeart/2005/8/layout/orgChart1"/>
    <dgm:cxn modelId="{24CB657D-FB56-40E9-94A3-C0DAAD36518A}" type="presParOf" srcId="{0278855A-7903-49F7-B628-D5BD9EC9B455}" destId="{A39980FE-2383-4E70-96B7-EA8EBD5F9FBF}" srcOrd="2" destOrd="0" presId="urn:microsoft.com/office/officeart/2005/8/layout/orgChart1"/>
    <dgm:cxn modelId="{84318BF0-1126-443B-BB96-3F0C2A94023C}" type="presParOf" srcId="{8275F5DE-90A5-470D-B6B6-86DEBDE0EED2}" destId="{9868225D-DFBC-48D4-85AF-6BFBEB6FE4CF}" srcOrd="5" destOrd="0" presId="urn:microsoft.com/office/officeart/2005/8/layout/orgChart1"/>
    <dgm:cxn modelId="{3D998B61-39DC-4AD8-A2C5-0C546DFDDA7D}" type="presParOf" srcId="{9868225D-DFBC-48D4-85AF-6BFBEB6FE4CF}" destId="{E6980203-7AD0-4D7E-9DF7-532EA5972AE6}" srcOrd="0" destOrd="0" presId="urn:microsoft.com/office/officeart/2005/8/layout/orgChart1"/>
    <dgm:cxn modelId="{BA0DE3B3-F3B2-49A0-8C96-F3346DDA4064}" type="presParOf" srcId="{E6980203-7AD0-4D7E-9DF7-532EA5972AE6}" destId="{D3540111-CD1B-4E69-8790-115CEDFF88A2}" srcOrd="0" destOrd="0" presId="urn:microsoft.com/office/officeart/2005/8/layout/orgChart1"/>
    <dgm:cxn modelId="{35639C02-97FB-4B7A-B303-4BF8520FE2B0}" type="presParOf" srcId="{E6980203-7AD0-4D7E-9DF7-532EA5972AE6}" destId="{35B89EAC-B3AA-42FD-BE03-74B0038BDA45}" srcOrd="1" destOrd="0" presId="urn:microsoft.com/office/officeart/2005/8/layout/orgChart1"/>
    <dgm:cxn modelId="{5F4294CF-AFBC-4E13-999D-6EF1C49D245B}" type="presParOf" srcId="{9868225D-DFBC-48D4-85AF-6BFBEB6FE4CF}" destId="{41894586-673F-4B95-9A31-DAC15047E004}" srcOrd="1" destOrd="0" presId="urn:microsoft.com/office/officeart/2005/8/layout/orgChart1"/>
    <dgm:cxn modelId="{F333EA62-7DBA-40CA-BB3E-1481B7C85B48}" type="presParOf" srcId="{9868225D-DFBC-48D4-85AF-6BFBEB6FE4CF}" destId="{F45E235E-3C44-4B05-8825-716E629E567C}" srcOrd="2" destOrd="0" presId="urn:microsoft.com/office/officeart/2005/8/layout/orgChart1"/>
    <dgm:cxn modelId="{4C30BC10-018E-41E5-A736-EB6EBE6EDA90}" type="presParOf" srcId="{8275F5DE-90A5-470D-B6B6-86DEBDE0EED2}" destId="{DAC39223-9022-4339-8243-5D56D50DBFD5}" srcOrd="6" destOrd="0" presId="urn:microsoft.com/office/officeart/2005/8/layout/orgChart1"/>
    <dgm:cxn modelId="{EEB2DB5A-1368-43D6-9C89-444159911885}" type="presParOf" srcId="{DAC39223-9022-4339-8243-5D56D50DBFD5}" destId="{77273AEE-5510-4695-9E76-994A9E32DA45}" srcOrd="0" destOrd="0" presId="urn:microsoft.com/office/officeart/2005/8/layout/orgChart1"/>
    <dgm:cxn modelId="{5FE04FCC-61F0-4B08-9141-DFFC48AEB67A}" type="presParOf" srcId="{77273AEE-5510-4695-9E76-994A9E32DA45}" destId="{1A9AA556-4DE7-4216-804C-C3BCA886EEBD}" srcOrd="0" destOrd="0" presId="urn:microsoft.com/office/officeart/2005/8/layout/orgChart1"/>
    <dgm:cxn modelId="{6332118F-8C99-428C-ABD0-1D162F689E38}" type="presParOf" srcId="{77273AEE-5510-4695-9E76-994A9E32DA45}" destId="{988A7788-62F6-4FF5-84A9-C02EE6592063}" srcOrd="1" destOrd="0" presId="urn:microsoft.com/office/officeart/2005/8/layout/orgChart1"/>
    <dgm:cxn modelId="{DF14E580-06E3-4D21-BA86-3E6E3FE0F4B8}" type="presParOf" srcId="{DAC39223-9022-4339-8243-5D56D50DBFD5}" destId="{8AD586BE-9453-41B6-B205-D97A7E14C5D8}" srcOrd="1" destOrd="0" presId="urn:microsoft.com/office/officeart/2005/8/layout/orgChart1"/>
    <dgm:cxn modelId="{C1329102-1689-469B-AE8D-1A7DAB674395}" type="presParOf" srcId="{DAC39223-9022-4339-8243-5D56D50DBFD5}" destId="{5DFF5E7C-D529-4C14-8B18-98DD6DECF7D4}" srcOrd="2" destOrd="0" presId="urn:microsoft.com/office/officeart/2005/8/layout/orgChart1"/>
    <dgm:cxn modelId="{D10C14C8-A24F-4B97-9C99-A205B2D2F98C}" type="presParOf" srcId="{8275F5DE-90A5-470D-B6B6-86DEBDE0EED2}" destId="{3D202E08-EC34-42CA-AB1F-9E49E17A6C7F}" srcOrd="7" destOrd="0" presId="urn:microsoft.com/office/officeart/2005/8/layout/orgChart1"/>
    <dgm:cxn modelId="{0C192920-8C80-4EC4-A44F-155E5B4D2A14}" type="presParOf" srcId="{3D202E08-EC34-42CA-AB1F-9E49E17A6C7F}" destId="{4D85953D-9268-49B7-BB27-22A84C3E1166}" srcOrd="0" destOrd="0" presId="urn:microsoft.com/office/officeart/2005/8/layout/orgChart1"/>
    <dgm:cxn modelId="{DA7A5DB1-9845-48E0-A585-6422C1426CED}" type="presParOf" srcId="{4D85953D-9268-49B7-BB27-22A84C3E1166}" destId="{26925F7A-DA3F-480A-BF93-F4BA6377A422}" srcOrd="0" destOrd="0" presId="urn:microsoft.com/office/officeart/2005/8/layout/orgChart1"/>
    <dgm:cxn modelId="{09A0BD2A-25B1-40F7-B0A3-E973DD534B51}" type="presParOf" srcId="{4D85953D-9268-49B7-BB27-22A84C3E1166}" destId="{CA1C8B1A-8750-4589-9664-22364F9B0F84}" srcOrd="1" destOrd="0" presId="urn:microsoft.com/office/officeart/2005/8/layout/orgChart1"/>
    <dgm:cxn modelId="{18683F4B-FCA3-4DC9-AFC7-BF5EF4C1CE29}" type="presParOf" srcId="{3D202E08-EC34-42CA-AB1F-9E49E17A6C7F}" destId="{A1C07D2E-E8F0-47E6-A40C-5308FABE389D}" srcOrd="1" destOrd="0" presId="urn:microsoft.com/office/officeart/2005/8/layout/orgChart1"/>
    <dgm:cxn modelId="{31AA12B2-E5BD-42AD-879F-701D0CD0B88C}" type="presParOf" srcId="{3D202E08-EC34-42CA-AB1F-9E49E17A6C7F}" destId="{71755EB1-B1F1-43FA-812F-824CC7A4ED85}" srcOrd="2" destOrd="0" presId="urn:microsoft.com/office/officeart/2005/8/layout/orgChart1"/>
    <dgm:cxn modelId="{499AE867-A6AA-4CBB-B39B-A85BD0771495}" type="presParOf" srcId="{8275F5DE-90A5-470D-B6B6-86DEBDE0EED2}" destId="{DDFBADC4-E8DF-44C3-B0BE-D38AACF1AB39}" srcOrd="8" destOrd="0" presId="urn:microsoft.com/office/officeart/2005/8/layout/orgChart1"/>
    <dgm:cxn modelId="{E9EA0BAE-6C8E-4661-B37A-72EA622742B6}" type="presParOf" srcId="{DDFBADC4-E8DF-44C3-B0BE-D38AACF1AB39}" destId="{A5C47C10-EF0D-4210-8E2E-3A4E9D54C8DC}" srcOrd="0" destOrd="0" presId="urn:microsoft.com/office/officeart/2005/8/layout/orgChart1"/>
    <dgm:cxn modelId="{EE1141DF-505D-4D5D-8296-6AD27351B869}" type="presParOf" srcId="{A5C47C10-EF0D-4210-8E2E-3A4E9D54C8DC}" destId="{EFC9516F-C1D1-49DA-B73E-5B4687B2D93E}" srcOrd="0" destOrd="0" presId="urn:microsoft.com/office/officeart/2005/8/layout/orgChart1"/>
    <dgm:cxn modelId="{3EB21D7C-3A23-447A-BC13-523BB083A4AF}" type="presParOf" srcId="{A5C47C10-EF0D-4210-8E2E-3A4E9D54C8DC}" destId="{9A15D807-0468-4116-81A9-423F7C3E09B2}" srcOrd="1" destOrd="0" presId="urn:microsoft.com/office/officeart/2005/8/layout/orgChart1"/>
    <dgm:cxn modelId="{2CFEEAAC-23D9-4041-8C9D-24046D27D23E}" type="presParOf" srcId="{DDFBADC4-E8DF-44C3-B0BE-D38AACF1AB39}" destId="{70010A64-5407-471F-9294-DF8BEA2D0602}" srcOrd="1" destOrd="0" presId="urn:microsoft.com/office/officeart/2005/8/layout/orgChart1"/>
    <dgm:cxn modelId="{E9880FE7-5E64-4D06-8423-D601F71DA5A0}" type="presParOf" srcId="{DDFBADC4-E8DF-44C3-B0BE-D38AACF1AB39}" destId="{E7167919-1293-43EE-93D9-5CA12B7060A9}" srcOrd="2" destOrd="0" presId="urn:microsoft.com/office/officeart/2005/8/layout/orgChart1"/>
    <dgm:cxn modelId="{4DAF6FCE-36E6-4869-9E90-07A0F8BD7FD9}" type="presParOf" srcId="{8275F5DE-90A5-470D-B6B6-86DEBDE0EED2}" destId="{9A0EEE7D-B113-4E14-BFEB-4AC413BB8B78}" srcOrd="9" destOrd="0" presId="urn:microsoft.com/office/officeart/2005/8/layout/orgChart1"/>
    <dgm:cxn modelId="{9769B70F-A3ED-4A55-9064-1662F7DD9771}" type="presParOf" srcId="{9A0EEE7D-B113-4E14-BFEB-4AC413BB8B78}" destId="{A0705ECC-DEC1-49E5-937B-C16A4F289D84}" srcOrd="0" destOrd="0" presId="urn:microsoft.com/office/officeart/2005/8/layout/orgChart1"/>
    <dgm:cxn modelId="{1BC37538-F09C-411E-93D8-0B86F5CAB14B}" type="presParOf" srcId="{A0705ECC-DEC1-49E5-937B-C16A4F289D84}" destId="{69FC71A0-E8A7-48A4-B71B-379ECC86C3C1}" srcOrd="0" destOrd="0" presId="urn:microsoft.com/office/officeart/2005/8/layout/orgChart1"/>
    <dgm:cxn modelId="{69AFC841-0184-4537-A189-46078BE6D6B9}" type="presParOf" srcId="{A0705ECC-DEC1-49E5-937B-C16A4F289D84}" destId="{5EE02643-D21D-4ACD-A693-BDEEC001D5CB}" srcOrd="1" destOrd="0" presId="urn:microsoft.com/office/officeart/2005/8/layout/orgChart1"/>
    <dgm:cxn modelId="{01B18DC5-A67A-4DFA-81A9-6F9EC4814382}" type="presParOf" srcId="{9A0EEE7D-B113-4E14-BFEB-4AC413BB8B78}" destId="{681F5C53-455A-41DA-9564-FBA7350B79DF}" srcOrd="1" destOrd="0" presId="urn:microsoft.com/office/officeart/2005/8/layout/orgChart1"/>
    <dgm:cxn modelId="{218E373B-AF6F-46E7-8411-1BEE838EEEC7}" type="presParOf" srcId="{9A0EEE7D-B113-4E14-BFEB-4AC413BB8B78}" destId="{485CA8E6-A589-4115-AA25-77F4CF360A97}" srcOrd="2" destOrd="0" presId="urn:microsoft.com/office/officeart/2005/8/layout/orgChart1"/>
    <dgm:cxn modelId="{475F7F87-BA1D-4407-8671-F09A8ABA0063}" type="presParOf" srcId="{8275F5DE-90A5-470D-B6B6-86DEBDE0EED2}" destId="{435F5112-4305-4E30-9078-D9A29B7F0EEF}" srcOrd="10" destOrd="0" presId="urn:microsoft.com/office/officeart/2005/8/layout/orgChart1"/>
    <dgm:cxn modelId="{F2BF59C5-3F80-4A62-A0D2-8E9D4D7AA873}" type="presParOf" srcId="{435F5112-4305-4E30-9078-D9A29B7F0EEF}" destId="{3D8EC678-437A-4DAD-9AD1-4FF97DAFA528}" srcOrd="0" destOrd="0" presId="urn:microsoft.com/office/officeart/2005/8/layout/orgChart1"/>
    <dgm:cxn modelId="{BF8DC4BA-4B3F-4AEB-80A2-0C6F79C4D504}" type="presParOf" srcId="{3D8EC678-437A-4DAD-9AD1-4FF97DAFA528}" destId="{280B61F3-34E1-4B9B-B1D6-8D85C2C55C93}" srcOrd="0" destOrd="0" presId="urn:microsoft.com/office/officeart/2005/8/layout/orgChart1"/>
    <dgm:cxn modelId="{78066D50-C0EA-4930-9440-48F42B272A42}" type="presParOf" srcId="{3D8EC678-437A-4DAD-9AD1-4FF97DAFA528}" destId="{4F890718-8710-44B7-8075-748E3A3B0299}" srcOrd="1" destOrd="0" presId="urn:microsoft.com/office/officeart/2005/8/layout/orgChart1"/>
    <dgm:cxn modelId="{195A2CFC-81AC-47B6-A99D-3F11DF27305D}" type="presParOf" srcId="{435F5112-4305-4E30-9078-D9A29B7F0EEF}" destId="{3025CEB7-52E2-4016-8BA4-02E2E60F6F20}" srcOrd="1" destOrd="0" presId="urn:microsoft.com/office/officeart/2005/8/layout/orgChart1"/>
    <dgm:cxn modelId="{A11B7F06-C389-490F-849A-A1980984C729}" type="presParOf" srcId="{435F5112-4305-4E30-9078-D9A29B7F0EEF}" destId="{52C4BA4C-C5BC-451B-8385-FD7D0EBD3B85}" srcOrd="2" destOrd="0" presId="urn:microsoft.com/office/officeart/2005/8/layout/orgChart1"/>
    <dgm:cxn modelId="{3FDD8EE6-1720-442A-B5D2-9C9EFC9E4E1E}" type="presParOf" srcId="{8275F5DE-90A5-470D-B6B6-86DEBDE0EED2}" destId="{D127E5D2-2005-4315-91F8-4B3906629FC7}" srcOrd="11" destOrd="0" presId="urn:microsoft.com/office/officeart/2005/8/layout/orgChart1"/>
    <dgm:cxn modelId="{24835827-2DDD-4557-A2F0-D9E14314E578}" type="presParOf" srcId="{D127E5D2-2005-4315-91F8-4B3906629FC7}" destId="{8B2AB795-1810-4B78-B34C-8E593B4BBA7A}" srcOrd="0" destOrd="0" presId="urn:microsoft.com/office/officeart/2005/8/layout/orgChart1"/>
    <dgm:cxn modelId="{F6839C4B-80AC-46BB-9FEB-FBED8617234C}" type="presParOf" srcId="{8B2AB795-1810-4B78-B34C-8E593B4BBA7A}" destId="{22251DF9-A24F-475F-84B6-A59E62AAB416}" srcOrd="0" destOrd="0" presId="urn:microsoft.com/office/officeart/2005/8/layout/orgChart1"/>
    <dgm:cxn modelId="{9F8234BD-ED5B-4F7D-B3A9-CDE9D791CB77}" type="presParOf" srcId="{8B2AB795-1810-4B78-B34C-8E593B4BBA7A}" destId="{261467AF-E7A0-4893-AD43-C2B4D90DDA86}" srcOrd="1" destOrd="0" presId="urn:microsoft.com/office/officeart/2005/8/layout/orgChart1"/>
    <dgm:cxn modelId="{F804043B-F718-4182-9AD1-FAFE073D1154}" type="presParOf" srcId="{D127E5D2-2005-4315-91F8-4B3906629FC7}" destId="{FA09AC25-EFE5-4A1A-9B5C-EB1E3F6A3E4A}" srcOrd="1" destOrd="0" presId="urn:microsoft.com/office/officeart/2005/8/layout/orgChart1"/>
    <dgm:cxn modelId="{7D180778-618A-4B27-8D73-C9B43CB27C9F}" type="presParOf" srcId="{D127E5D2-2005-4315-91F8-4B3906629FC7}" destId="{F3F690F2-8CA2-48C3-AE6B-8974C56C4AB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7AFA1-8A5B-42D1-AA40-DD857CE357F0}">
      <dsp:nvSpPr>
        <dsp:cNvPr id="0" name=""/>
        <dsp:cNvSpPr/>
      </dsp:nvSpPr>
      <dsp:spPr>
        <a:xfrm>
          <a:off x="1366143" y="629430"/>
          <a:ext cx="171176" cy="609410"/>
        </a:xfrm>
        <a:custGeom>
          <a:avLst/>
          <a:gdLst/>
          <a:ahLst/>
          <a:cxnLst/>
          <a:rect l="0" t="0" r="0" b="0"/>
          <a:pathLst>
            <a:path>
              <a:moveTo>
                <a:pt x="171176" y="0"/>
              </a:moveTo>
              <a:lnTo>
                <a:pt x="171176" y="609410"/>
              </a:lnTo>
              <a:lnTo>
                <a:pt x="0" y="6094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E36DD-80DB-4CEE-B04D-695A661471EB}">
      <dsp:nvSpPr>
        <dsp:cNvPr id="0" name=""/>
        <dsp:cNvSpPr/>
      </dsp:nvSpPr>
      <dsp:spPr>
        <a:xfrm>
          <a:off x="1537320" y="629430"/>
          <a:ext cx="559913" cy="574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1037"/>
              </a:lnTo>
              <a:lnTo>
                <a:pt x="559913" y="531037"/>
              </a:lnTo>
              <a:lnTo>
                <a:pt x="559913" y="5747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46B42-1099-4D79-9590-CDA836A4AFEA}">
      <dsp:nvSpPr>
        <dsp:cNvPr id="0" name=""/>
        <dsp:cNvSpPr/>
      </dsp:nvSpPr>
      <dsp:spPr>
        <a:xfrm>
          <a:off x="1044457" y="151554"/>
          <a:ext cx="985726" cy="4778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Problem Statement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1044457" y="151554"/>
        <a:ext cx="985726" cy="477876"/>
      </dsp:txXfrm>
    </dsp:sp>
    <dsp:sp modelId="{3D186A5A-AD3E-4A0C-9872-0E643AC1979B}">
      <dsp:nvSpPr>
        <dsp:cNvPr id="0" name=""/>
        <dsp:cNvSpPr/>
      </dsp:nvSpPr>
      <dsp:spPr>
        <a:xfrm>
          <a:off x="1642061" y="1204162"/>
          <a:ext cx="910343" cy="372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EDA – Wrangling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42061" y="1204162"/>
        <a:ext cx="910343" cy="372415"/>
      </dsp:txXfrm>
    </dsp:sp>
    <dsp:sp modelId="{1B1C1E8A-FEC4-49E7-8B4C-AD6DFC9A3CDB}">
      <dsp:nvSpPr>
        <dsp:cNvPr id="0" name=""/>
        <dsp:cNvSpPr/>
      </dsp:nvSpPr>
      <dsp:spPr>
        <a:xfrm>
          <a:off x="270341" y="987345"/>
          <a:ext cx="1095802" cy="502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-Cloud Data</a:t>
          </a:r>
          <a:br>
            <a:rPr lang="en-US" sz="1200" kern="1200" dirty="0" smtClean="0">
              <a:solidFill>
                <a:schemeClr val="tx1"/>
              </a:solidFill>
            </a:rPr>
          </a:br>
          <a:r>
            <a:rPr lang="en-US" sz="1200" kern="1200" dirty="0" smtClean="0">
              <a:solidFill>
                <a:schemeClr val="tx1"/>
              </a:solidFill>
            </a:rPr>
            <a:t>-Enterprise Data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70341" y="987345"/>
        <a:ext cx="1095802" cy="502990"/>
      </dsp:txXfrm>
    </dsp:sp>
    <dsp:sp modelId="{EE201A67-248E-40CA-8804-57169A546F76}">
      <dsp:nvSpPr>
        <dsp:cNvPr id="0" name=""/>
        <dsp:cNvSpPr/>
      </dsp:nvSpPr>
      <dsp:spPr>
        <a:xfrm>
          <a:off x="1458952" y="1838481"/>
          <a:ext cx="762907" cy="25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 </a:t>
          </a:r>
          <a:r>
            <a:rPr lang="en-US" sz="1200" b="1" kern="1200" dirty="0" smtClean="0">
              <a:solidFill>
                <a:schemeClr val="tx1"/>
              </a:solidFill>
            </a:rPr>
            <a:t>Data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1458952" y="1838481"/>
        <a:ext cx="762907" cy="253477"/>
      </dsp:txXfrm>
    </dsp:sp>
    <dsp:sp modelId="{1883A899-22E5-4979-85C6-40216C1C7A5B}">
      <dsp:nvSpPr>
        <dsp:cNvPr id="0" name=""/>
        <dsp:cNvSpPr/>
      </dsp:nvSpPr>
      <dsp:spPr>
        <a:xfrm>
          <a:off x="761677" y="2171478"/>
          <a:ext cx="553558" cy="286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 Train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761677" y="2171478"/>
        <a:ext cx="553558" cy="286065"/>
      </dsp:txXfrm>
    </dsp:sp>
    <dsp:sp modelId="{04E527B4-6BB5-4D12-81C2-9EE990DE942D}">
      <dsp:nvSpPr>
        <dsp:cNvPr id="0" name=""/>
        <dsp:cNvSpPr/>
      </dsp:nvSpPr>
      <dsp:spPr>
        <a:xfrm>
          <a:off x="655458" y="2764578"/>
          <a:ext cx="659776" cy="372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Model Training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55458" y="2764578"/>
        <a:ext cx="659776" cy="372904"/>
      </dsp:txXfrm>
    </dsp:sp>
    <dsp:sp modelId="{9C7A1389-04F8-46C3-8977-AC052BAA9699}">
      <dsp:nvSpPr>
        <dsp:cNvPr id="0" name=""/>
        <dsp:cNvSpPr/>
      </dsp:nvSpPr>
      <dsp:spPr>
        <a:xfrm>
          <a:off x="2743954" y="2042785"/>
          <a:ext cx="416134" cy="208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 Test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743954" y="2042785"/>
        <a:ext cx="416134" cy="208067"/>
      </dsp:txXfrm>
    </dsp:sp>
    <dsp:sp modelId="{D3540111-CD1B-4E69-8790-115CEDFF88A2}">
      <dsp:nvSpPr>
        <dsp:cNvPr id="0" name=""/>
        <dsp:cNvSpPr/>
      </dsp:nvSpPr>
      <dsp:spPr>
        <a:xfrm>
          <a:off x="3006102" y="2651348"/>
          <a:ext cx="800238" cy="648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Model Evaluation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006102" y="2651348"/>
        <a:ext cx="800238" cy="648187"/>
      </dsp:txXfrm>
    </dsp:sp>
    <dsp:sp modelId="{1A9AA556-4DE7-4216-804C-C3BCA886EEBD}">
      <dsp:nvSpPr>
        <dsp:cNvPr id="0" name=""/>
        <dsp:cNvSpPr/>
      </dsp:nvSpPr>
      <dsp:spPr>
        <a:xfrm>
          <a:off x="1659936" y="2738449"/>
          <a:ext cx="1035209" cy="523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Tuning -Validation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1659936" y="2738449"/>
        <a:ext cx="1035209" cy="523979"/>
      </dsp:txXfrm>
    </dsp:sp>
    <dsp:sp modelId="{26925F7A-DA3F-480A-BF93-F4BA6377A422}">
      <dsp:nvSpPr>
        <dsp:cNvPr id="0" name=""/>
        <dsp:cNvSpPr/>
      </dsp:nvSpPr>
      <dsp:spPr>
        <a:xfrm>
          <a:off x="4445457" y="2677477"/>
          <a:ext cx="584190" cy="332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Model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4445457" y="2677477"/>
        <a:ext cx="584190" cy="332004"/>
      </dsp:txXfrm>
    </dsp:sp>
    <dsp:sp modelId="{EFC9516F-C1D1-49DA-B73E-5B4687B2D93E}">
      <dsp:nvSpPr>
        <dsp:cNvPr id="0" name=""/>
        <dsp:cNvSpPr/>
      </dsp:nvSpPr>
      <dsp:spPr>
        <a:xfrm>
          <a:off x="5426381" y="2677477"/>
          <a:ext cx="540080" cy="331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Deploy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5426381" y="2677477"/>
        <a:ext cx="540080" cy="331186"/>
      </dsp:txXfrm>
    </dsp:sp>
    <dsp:sp modelId="{69FC71A0-E8A7-48A4-B71B-379ECC86C3C1}">
      <dsp:nvSpPr>
        <dsp:cNvPr id="0" name=""/>
        <dsp:cNvSpPr/>
      </dsp:nvSpPr>
      <dsp:spPr>
        <a:xfrm>
          <a:off x="6353417" y="2540292"/>
          <a:ext cx="884726" cy="551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Prediction Service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6353417" y="2540292"/>
        <a:ext cx="884726" cy="551740"/>
      </dsp:txXfrm>
    </dsp:sp>
    <dsp:sp modelId="{280B61F3-34E1-4B9B-B1D6-8D85C2C55C93}">
      <dsp:nvSpPr>
        <dsp:cNvPr id="0" name=""/>
        <dsp:cNvSpPr/>
      </dsp:nvSpPr>
      <dsp:spPr>
        <a:xfrm>
          <a:off x="7568067" y="2432884"/>
          <a:ext cx="1283699" cy="524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Performance Monitoring</a:t>
          </a:r>
          <a:br>
            <a:rPr lang="en-US" sz="1200" kern="1200" dirty="0" smtClean="0">
              <a:solidFill>
                <a:schemeClr val="tx1"/>
              </a:solidFill>
            </a:rPr>
          </a:br>
          <a:r>
            <a:rPr lang="en-US" sz="1200" kern="1200" dirty="0" smtClean="0">
              <a:solidFill>
                <a:schemeClr val="tx1"/>
              </a:solidFill>
            </a:rPr>
            <a:t>-productive data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7568067" y="2432884"/>
        <a:ext cx="1283699" cy="524029"/>
      </dsp:txXfrm>
    </dsp:sp>
    <dsp:sp modelId="{22251DF9-A24F-475F-84B6-A59E62AAB416}">
      <dsp:nvSpPr>
        <dsp:cNvPr id="0" name=""/>
        <dsp:cNvSpPr/>
      </dsp:nvSpPr>
      <dsp:spPr>
        <a:xfrm>
          <a:off x="9219135" y="2494561"/>
          <a:ext cx="753278" cy="4020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Model Visioning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9219135" y="2494561"/>
        <a:ext cx="753278" cy="402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BFBCC-F80D-42A5-A30A-BDF10719554C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1C7A5-1D14-43A9-A584-D5C9568F0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06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1C7A5-1D14-43A9-A584-D5C9568F0C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7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BF24-E3F8-40E5-BC72-ACD4FF9EBFB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096B-DB75-4B64-9E04-072BF6240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4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BF24-E3F8-40E5-BC72-ACD4FF9EBFB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096B-DB75-4B64-9E04-072BF6240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BF24-E3F8-40E5-BC72-ACD4FF9EBFB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096B-DB75-4B64-9E04-072BF6240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61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BF24-E3F8-40E5-BC72-ACD4FF9EBFB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096B-DB75-4B64-9E04-072BF6240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24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BF24-E3F8-40E5-BC72-ACD4FF9EBFB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096B-DB75-4B64-9E04-072BF6240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56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BF24-E3F8-40E5-BC72-ACD4FF9EBFB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096B-DB75-4B64-9E04-072BF6240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BF24-E3F8-40E5-BC72-ACD4FF9EBFB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096B-DB75-4B64-9E04-072BF6240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9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BF24-E3F8-40E5-BC72-ACD4FF9EBFB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096B-DB75-4B64-9E04-072BF6240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9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BF24-E3F8-40E5-BC72-ACD4FF9EBFB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096B-DB75-4B64-9E04-072BF6240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2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BF24-E3F8-40E5-BC72-ACD4FF9EBFB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096B-DB75-4B64-9E04-072BF6240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0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BF24-E3F8-40E5-BC72-ACD4FF9EBFB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096B-DB75-4B64-9E04-072BF6240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62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BF24-E3F8-40E5-BC72-ACD4FF9EBFBA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4096B-DB75-4B64-9E04-072BF6240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4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69523015"/>
              </p:ext>
            </p:extLst>
          </p:nvPr>
        </p:nvGraphicFramePr>
        <p:xfrm>
          <a:off x="509953" y="562707"/>
          <a:ext cx="10876086" cy="4607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2435468" y="2145323"/>
            <a:ext cx="8793" cy="254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837593" y="2719917"/>
            <a:ext cx="175845" cy="14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25615" y="2634190"/>
            <a:ext cx="545123" cy="13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529861" y="2969601"/>
            <a:ext cx="8792" cy="31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69676" y="2866292"/>
            <a:ext cx="149470" cy="276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334607" y="3437793"/>
            <a:ext cx="571500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525965" y="3437793"/>
            <a:ext cx="422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702061" y="3288323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337431" y="3288323"/>
            <a:ext cx="369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488723" y="3429000"/>
            <a:ext cx="386862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6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Saud</dc:creator>
  <cp:lastModifiedBy>Mohammed Saud</cp:lastModifiedBy>
  <cp:revision>10</cp:revision>
  <dcterms:created xsi:type="dcterms:W3CDTF">2025-01-08T17:21:50Z</dcterms:created>
  <dcterms:modified xsi:type="dcterms:W3CDTF">2025-01-08T18:22:04Z</dcterms:modified>
</cp:coreProperties>
</file>