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39" d="100"/>
          <a:sy n="39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9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6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7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9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5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2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5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1AC2-B268-4A30-A98F-4500E54B7AE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5443542" y="500067"/>
            <a:ext cx="1028700" cy="5143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Home</a:t>
            </a:r>
          </a:p>
        </p:txBody>
      </p:sp>
      <p:cxnSp>
        <p:nvCxnSpPr>
          <p:cNvPr id="3" name="Straight Connector 9"/>
          <p:cNvCxnSpPr/>
          <p:nvPr/>
        </p:nvCxnSpPr>
        <p:spPr>
          <a:xfrm>
            <a:off x="-128592" y="1543351"/>
            <a:ext cx="1232058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4" name="Picture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3207"/>
            <a:ext cx="12191996" cy="6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: Rounded Corners 18"/>
          <p:cNvSpPr/>
          <p:nvPr/>
        </p:nvSpPr>
        <p:spPr>
          <a:xfrm>
            <a:off x="2590935" y="2994687"/>
            <a:ext cx="6554803" cy="146544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CHOC O LAT</a:t>
            </a:r>
          </a:p>
        </p:txBody>
      </p:sp>
      <p:sp>
        <p:nvSpPr>
          <p:cNvPr id="8" name="Rectangle 19"/>
          <p:cNvSpPr/>
          <p:nvPr/>
        </p:nvSpPr>
        <p:spPr>
          <a:xfrm>
            <a:off x="6753831" y="518108"/>
            <a:ext cx="1207419" cy="4782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Special</a:t>
            </a:r>
          </a:p>
        </p:txBody>
      </p:sp>
      <p:sp>
        <p:nvSpPr>
          <p:cNvPr id="9" name="Rectangle 20"/>
          <p:cNvSpPr/>
          <p:nvPr/>
        </p:nvSpPr>
        <p:spPr>
          <a:xfrm>
            <a:off x="8223784" y="489231"/>
            <a:ext cx="1207419" cy="4782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Order</a:t>
            </a:r>
          </a:p>
        </p:txBody>
      </p:sp>
      <p:sp>
        <p:nvSpPr>
          <p:cNvPr id="10" name="Rectangle 22"/>
          <p:cNvSpPr/>
          <p:nvPr/>
        </p:nvSpPr>
        <p:spPr>
          <a:xfrm>
            <a:off x="9683011" y="489231"/>
            <a:ext cx="1133956" cy="44937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Account</a:t>
            </a:r>
          </a:p>
        </p:txBody>
      </p:sp>
      <p:sp>
        <p:nvSpPr>
          <p:cNvPr id="11" name="Rectangle 23"/>
          <p:cNvSpPr/>
          <p:nvPr/>
        </p:nvSpPr>
        <p:spPr>
          <a:xfrm>
            <a:off x="11069049" y="489231"/>
            <a:ext cx="1122947" cy="4950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30728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701" y="493819"/>
            <a:ext cx="10787975" cy="1964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35021" y="2577829"/>
            <a:ext cx="10739336" cy="1935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10701" y="4632656"/>
            <a:ext cx="10807430" cy="162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573" y="0"/>
            <a:ext cx="1780186" cy="49381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481881" y="4815191"/>
            <a:ext cx="710119" cy="1040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064" y="3018381"/>
            <a:ext cx="719390" cy="1054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610" y="829659"/>
            <a:ext cx="7193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465" y="815546"/>
            <a:ext cx="5090984" cy="467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Quickly access to your account</a:t>
            </a:r>
          </a:p>
          <a:p>
            <a:pPr algn="ctr"/>
            <a:endParaRPr lang="en-GB" dirty="0" smtClean="0"/>
          </a:p>
          <a:p>
            <a:r>
              <a:rPr lang="en-GB" dirty="0" smtClean="0"/>
              <a:t>Name</a:t>
            </a:r>
          </a:p>
          <a:p>
            <a:endParaRPr lang="en-GB" dirty="0"/>
          </a:p>
          <a:p>
            <a:r>
              <a:rPr lang="en-GB" dirty="0" smtClean="0"/>
              <a:t>Surname</a:t>
            </a:r>
          </a:p>
          <a:p>
            <a:endParaRPr lang="en-GB" dirty="0"/>
          </a:p>
          <a:p>
            <a:r>
              <a:rPr lang="en-GB" dirty="0" smtClean="0"/>
              <a:t>Email</a:t>
            </a:r>
          </a:p>
          <a:p>
            <a:endParaRPr lang="en-GB" dirty="0"/>
          </a:p>
          <a:p>
            <a:r>
              <a:rPr lang="en-GB" dirty="0" smtClean="0"/>
              <a:t>Choice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Submit</a:t>
            </a:r>
          </a:p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374292" y="2001795"/>
            <a:ext cx="2965622" cy="32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4473146" y="2574325"/>
            <a:ext cx="2965622" cy="32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131275" y="3150973"/>
            <a:ext cx="2965622" cy="32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374292" y="3709087"/>
            <a:ext cx="2965622" cy="32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5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8391" y="963038"/>
            <a:ext cx="2480554" cy="62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discount code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92221" y="963038"/>
            <a:ext cx="3861881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Discount code: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11284" y="2519464"/>
            <a:ext cx="3278222" cy="3073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083685" y="2427051"/>
            <a:ext cx="3706238" cy="3258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53711" y="2684834"/>
            <a:ext cx="3317132" cy="60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Order is on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76" y="3693604"/>
            <a:ext cx="3334801" cy="61574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44876" y="4627123"/>
            <a:ext cx="3317132" cy="60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Order is 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96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4251"/>
            <a:ext cx="12191996" cy="6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4"/>
          <p:cNvSpPr/>
          <p:nvPr/>
        </p:nvSpPr>
        <p:spPr>
          <a:xfrm>
            <a:off x="490886" y="4196611"/>
            <a:ext cx="3570969" cy="234010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6" y="4196611"/>
            <a:ext cx="1790632" cy="11682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371" y="4159441"/>
            <a:ext cx="1827995" cy="11942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65" y="5318580"/>
            <a:ext cx="1785484" cy="1242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098" y="5353674"/>
            <a:ext cx="1820277" cy="12044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: Rounded Corners 9"/>
          <p:cNvSpPr/>
          <p:nvPr/>
        </p:nvSpPr>
        <p:spPr>
          <a:xfrm>
            <a:off x="7170816" y="4196611"/>
            <a:ext cx="3532473" cy="6063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Email: cholatetaste@gmail.com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7170825" y="4985884"/>
            <a:ext cx="3532473" cy="6002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Address:Ashton Underlyne M11 27W</a:t>
            </a:r>
          </a:p>
        </p:txBody>
      </p:sp>
      <p:sp>
        <p:nvSpPr>
          <p:cNvPr id="10" name="Rectangle: Rounded Corners 11"/>
          <p:cNvSpPr/>
          <p:nvPr/>
        </p:nvSpPr>
        <p:spPr>
          <a:xfrm>
            <a:off x="7170816" y="5832911"/>
            <a:ext cx="3532473" cy="6002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Telephone: 07451864828</a:t>
            </a:r>
          </a:p>
        </p:txBody>
      </p:sp>
      <p:cxnSp>
        <p:nvCxnSpPr>
          <p:cNvPr id="12" name="Straight Connector 14"/>
          <p:cNvCxnSpPr/>
          <p:nvPr/>
        </p:nvCxnSpPr>
        <p:spPr>
          <a:xfrm flipV="1">
            <a:off x="0" y="3813580"/>
            <a:ext cx="12091481" cy="1507"/>
          </a:xfrm>
          <a:prstGeom prst="straightConnector1">
            <a:avLst/>
          </a:prstGeom>
          <a:noFill/>
          <a:ln w="12701" cap="flat">
            <a:solidFill>
              <a:srgbClr val="5B9BD5"/>
            </a:solidFill>
            <a:prstDash val="solid"/>
            <a:miter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" y="329614"/>
            <a:ext cx="11648799" cy="24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LTEGroup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Karim Seck</dc:creator>
  <cp:lastModifiedBy>Mohammed Karim Seck</cp:lastModifiedBy>
  <cp:revision>7</cp:revision>
  <dcterms:created xsi:type="dcterms:W3CDTF">2019-11-15T13:02:56Z</dcterms:created>
  <dcterms:modified xsi:type="dcterms:W3CDTF">2019-12-06T15:52:24Z</dcterms:modified>
</cp:coreProperties>
</file>