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6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3197-60ED-4A5B-B919-9E3432619084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2931-F90F-4ED6-AF60-4D2823360E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5443542" y="500067"/>
            <a:ext cx="1028700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Home</a:t>
            </a:r>
          </a:p>
        </p:txBody>
      </p:sp>
      <p:cxnSp>
        <p:nvCxnSpPr>
          <p:cNvPr id="3" name="Straight Connector 9"/>
          <p:cNvCxnSpPr/>
          <p:nvPr/>
        </p:nvCxnSpPr>
        <p:spPr>
          <a:xfrm>
            <a:off x="-128592" y="1543351"/>
            <a:ext cx="1232058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Rectangle: Rounded Corners 18"/>
          <p:cNvSpPr/>
          <p:nvPr/>
        </p:nvSpPr>
        <p:spPr>
          <a:xfrm>
            <a:off x="2680490" y="2270061"/>
            <a:ext cx="6554803" cy="146544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CHOC O LAT</a:t>
            </a:r>
          </a:p>
        </p:txBody>
      </p:sp>
      <p:sp>
        <p:nvSpPr>
          <p:cNvPr id="8" name="Rectangle 19"/>
          <p:cNvSpPr/>
          <p:nvPr/>
        </p:nvSpPr>
        <p:spPr>
          <a:xfrm>
            <a:off x="6753831" y="518108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Special</a:t>
            </a:r>
          </a:p>
        </p:txBody>
      </p:sp>
      <p:sp>
        <p:nvSpPr>
          <p:cNvPr id="9" name="Rectangle 20"/>
          <p:cNvSpPr/>
          <p:nvPr/>
        </p:nvSpPr>
        <p:spPr>
          <a:xfrm>
            <a:off x="8223784" y="489231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Order</a:t>
            </a:r>
          </a:p>
        </p:txBody>
      </p:sp>
      <p:sp>
        <p:nvSpPr>
          <p:cNvPr id="10" name="Rectangle 22"/>
          <p:cNvSpPr/>
          <p:nvPr/>
        </p:nvSpPr>
        <p:spPr>
          <a:xfrm>
            <a:off x="9683011" y="489231"/>
            <a:ext cx="1133956" cy="44937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Account</a:t>
            </a:r>
          </a:p>
        </p:txBody>
      </p:sp>
      <p:sp>
        <p:nvSpPr>
          <p:cNvPr id="11" name="Rectangle 23"/>
          <p:cNvSpPr/>
          <p:nvPr/>
        </p:nvSpPr>
        <p:spPr>
          <a:xfrm>
            <a:off x="11069049" y="489231"/>
            <a:ext cx="1122947" cy="4950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Comment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-4" y="4219073"/>
            <a:ext cx="12192000" cy="1812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 smtClean="0"/>
              <a:t>Review and Comments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4872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0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254"/>
            <a:ext cx="12192000" cy="1572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380"/>
            <a:ext cx="12192000" cy="1331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3874"/>
            <a:ext cx="12192000" cy="946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6505"/>
            <a:ext cx="12192000" cy="13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82190" y="176464"/>
            <a:ext cx="4058653" cy="10427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Our progress comes from your opinion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882190" y="2085473"/>
            <a:ext cx="3930316" cy="1828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Being one of the most person that are viewing and advising our website, we have decided to give you a free lesson to build the utlimate chocolate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1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463" y="449177"/>
            <a:ext cx="3224463" cy="99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-1" y="4732421"/>
            <a:ext cx="3400927" cy="10427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8726905" y="449176"/>
            <a:ext cx="3465095" cy="99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Comments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542421" y="4732421"/>
            <a:ext cx="364155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Comments</a:t>
            </a:r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76463" y="2085474"/>
            <a:ext cx="3080084" cy="22458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 believe this is the biggest and </a:t>
            </a:r>
            <a:r>
              <a:rPr lang="en-GB" sz="1100" dirty="0" err="1"/>
              <a:t>goodest</a:t>
            </a:r>
            <a:r>
              <a:rPr lang="en-GB" sz="1100" dirty="0"/>
              <a:t> chocolate that I have ever tasted as I have never enjoy such a good chocolate. From the moments that I was navigating into internet and casually I was </a:t>
            </a:r>
            <a:r>
              <a:rPr lang="en-GB" sz="1100" dirty="0" err="1"/>
              <a:t>ooking</a:t>
            </a:r>
            <a:r>
              <a:rPr lang="en-GB" sz="1100" dirty="0"/>
              <a:t> for chocolate, I have found the right answer for me, as a </a:t>
            </a:r>
            <a:r>
              <a:rPr lang="en-GB" sz="1100" dirty="0" err="1"/>
              <a:t>frined</a:t>
            </a:r>
            <a:r>
              <a:rPr lang="en-GB" sz="1100" dirty="0"/>
              <a:t> just advise me that good website where I can order and make my </a:t>
            </a:r>
            <a:r>
              <a:rPr lang="en-GB" sz="1100" dirty="0" err="1"/>
              <a:t>perdonal</a:t>
            </a:r>
            <a:r>
              <a:rPr lang="en-GB" sz="1100" dirty="0"/>
              <a:t> chocolate. The time and </a:t>
            </a:r>
            <a:r>
              <a:rPr lang="en-GB" sz="1100" dirty="0" err="1"/>
              <a:t>sppeed</a:t>
            </a:r>
            <a:r>
              <a:rPr lang="en-GB" sz="1100" dirty="0"/>
              <a:t> for the chocolate to come into the destination is </a:t>
            </a:r>
            <a:r>
              <a:rPr lang="en-GB" sz="1100" dirty="0" err="1"/>
              <a:t>marvelllous</a:t>
            </a:r>
            <a:r>
              <a:rPr lang="en-GB" sz="1100" dirty="0"/>
              <a:t>. In a few words the company deserve to be the number one in the world</a:t>
            </a:r>
            <a:endParaRPr lang="en-GB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8726905" y="1957137"/>
            <a:ext cx="3465095" cy="2374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Being an </a:t>
            </a:r>
            <a:r>
              <a:rPr lang="en-GB" sz="1400" dirty="0" err="1"/>
              <a:t>excelllent</a:t>
            </a:r>
            <a:r>
              <a:rPr lang="en-GB" sz="1400" dirty="0"/>
              <a:t> company I usually do not ever add any kind of comments , feeling satisfied. But in case I unfortunately think that I will add one as this time I did not received the product in time as I am still waiting when normally it comes the next working day. Another fault that I have got is the missing data that the website is keeping asking me as I have entered all the criteria needed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3818021" y="449176"/>
            <a:ext cx="4491790" cy="53259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https://www.youtube.com/embed/xwKGZS3EE7Q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03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4251"/>
            <a:ext cx="12191996" cy="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/>
          <p:cNvSpPr/>
          <p:nvPr/>
        </p:nvSpPr>
        <p:spPr>
          <a:xfrm>
            <a:off x="490886" y="4196611"/>
            <a:ext cx="3570969" cy="234010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6" y="4196611"/>
            <a:ext cx="1790632" cy="1168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371" y="4159441"/>
            <a:ext cx="1827995" cy="11942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65" y="5318580"/>
            <a:ext cx="1785484" cy="1242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098" y="5353674"/>
            <a:ext cx="1820277" cy="12044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: Rounded Corners 9"/>
          <p:cNvSpPr/>
          <p:nvPr/>
        </p:nvSpPr>
        <p:spPr>
          <a:xfrm>
            <a:off x="7170816" y="4196611"/>
            <a:ext cx="3532473" cy="6063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Email: cholatetaste@gmail.com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7170825" y="4985884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Address:Ashton Underlyne M11 27W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7170816" y="5832911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Telephone: 07451864828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3385226"/>
            <a:ext cx="12191996" cy="7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44" y="683123"/>
            <a:ext cx="10546911" cy="22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LTEGroup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Karim Seck</dc:creator>
  <cp:lastModifiedBy>Mohammed Karim Seck</cp:lastModifiedBy>
  <cp:revision>7</cp:revision>
  <dcterms:created xsi:type="dcterms:W3CDTF">2019-11-15T13:03:01Z</dcterms:created>
  <dcterms:modified xsi:type="dcterms:W3CDTF">2019-11-25T15:43:54Z</dcterms:modified>
</cp:coreProperties>
</file>