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7" r:id="rId3"/>
    <p:sldId id="258" r:id="rId4"/>
    <p:sldId id="259" r:id="rId5"/>
    <p:sldId id="260" r:id="rId6"/>
    <p:sldId id="261" r:id="rId7"/>
    <p:sldId id="262" r:id="rId8"/>
    <p:sldId id="263" r:id="rId9"/>
    <p:sldId id="269" r:id="rId10"/>
    <p:sldId id="264" r:id="rId11"/>
    <p:sldId id="265" r:id="rId12"/>
    <p:sldId id="266" r:id="rId13"/>
    <p:sldId id="267" r:id="rId14"/>
  </p:sldIdLst>
  <p:sldSz cx="12192000" cy="68580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8"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1048669"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p>
            <a:endParaRPr lang="en-IN"/>
          </a:p>
        </p:txBody>
      </p:sp>
      <p:sp>
        <p:nvSpPr>
          <p:cNvPr id="1048670"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71"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2"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1048586" name="Date Placeholder 7"/>
          <p:cNvSpPr>
            <a:spLocks noGrp="1"/>
          </p:cNvSpPr>
          <p:nvPr>
            <p:ph type="dt" sz="half" idx="10"/>
          </p:nvPr>
        </p:nvSpPr>
        <p:spPr/>
        <p:txBody>
          <a:bodyPr/>
          <a:p>
            <a:fld id="{ED291B17-9318-49DB-B28B-6E5994AE9581}" type="datetime1">
              <a:rPr lang="en-US" smtClean="0"/>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41" name=""/>
        <p:cNvGrpSpPr/>
        <p:nvPr/>
      </p:nvGrpSpPr>
      <p:grpSpPr>
        <a:xfrm>
          <a:off x="0" y="0"/>
          <a:ext cx="0" cy="0"/>
          <a:chOff x="0" y="0"/>
          <a:chExt cx="0" cy="0"/>
        </a:xfrm>
      </p:grpSpPr>
      <p:sp>
        <p:nvSpPr>
          <p:cNvPr id="1048632" name="Title 1"/>
          <p:cNvSpPr>
            <a:spLocks noGrp="1"/>
          </p:cNvSpPr>
          <p:nvPr>
            <p:ph type="title"/>
          </p:nvPr>
        </p:nvSpPr>
        <p:spPr>
          <a:xfrm>
            <a:off x="581192" y="702156"/>
            <a:ext cx="11029616" cy="1013800"/>
          </a:xfrm>
        </p:spPr>
        <p:txBody>
          <a:bodyPr/>
          <a:p>
            <a:r>
              <a:rPr lang="en-US"/>
              <a:t>Click to edit Master title style</a:t>
            </a:r>
            <a:endParaRPr lang="en-US"/>
          </a:p>
        </p:txBody>
      </p:sp>
      <p:sp>
        <p:nvSpPr>
          <p:cNvPr id="1048633"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34" name="Date Placeholder 3"/>
          <p:cNvSpPr>
            <a:spLocks noGrp="1"/>
          </p:cNvSpPr>
          <p:nvPr>
            <p:ph type="dt" sz="half" idx="10"/>
          </p:nvPr>
        </p:nvSpPr>
        <p:spPr/>
        <p:txBody>
          <a:bodyPr/>
          <a:p>
            <a:fld id="{2CED4963-E985-44C4-B8C4-FDD613B7C2F8}" type="datetime1">
              <a:rPr lang="en-US" smtClean="0"/>
            </a:fld>
            <a:endParaRPr lang="en-US"/>
          </a:p>
        </p:txBody>
      </p:sp>
      <p:sp>
        <p:nvSpPr>
          <p:cNvPr id="1048635" name="Footer Placeholder 4"/>
          <p:cNvSpPr>
            <a:spLocks noGrp="1"/>
          </p:cNvSpPr>
          <p:nvPr>
            <p:ph type="ftr" sz="quarter" idx="11"/>
          </p:nvPr>
        </p:nvSpPr>
        <p:spPr>
          <a:xfrm>
            <a:off x="581192" y="6423914"/>
            <a:ext cx="6917210" cy="365125"/>
          </a:xfrm>
          <a:prstGeom prst="rect">
            <a:avLst/>
          </a:prstGeom>
        </p:spPr>
        <p:txBody>
          <a:bodyPr/>
          <a:p>
            <a:endParaRPr lang="en-US"/>
          </a:p>
        </p:txBody>
      </p:sp>
      <p:sp>
        <p:nvSpPr>
          <p:cNvPr id="104863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39" name=""/>
        <p:cNvGrpSpPr/>
        <p:nvPr/>
      </p:nvGrpSpPr>
      <p:grpSpPr>
        <a:xfrm>
          <a:off x="0" y="0"/>
          <a:ext cx="0" cy="0"/>
          <a:chOff x="0" y="0"/>
          <a:chExt cx="0" cy="0"/>
        </a:xfrm>
      </p:grpSpPr>
      <p:sp>
        <p:nvSpPr>
          <p:cNvPr id="104861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8"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1048619" name="Vertical Text Placeholder 2"/>
          <p:cNvSpPr>
            <a:spLocks noGrp="1"/>
          </p:cNvSpPr>
          <p:nvPr>
            <p:ph type="body" orient="vert" idx="1"/>
          </p:nvPr>
        </p:nvSpPr>
        <p:spPr>
          <a:xfrm>
            <a:off x="774923" y="863600"/>
            <a:ext cx="7161625" cy="4807326"/>
          </a:xfrm>
        </p:spPr>
        <p:txBody>
          <a:bodyPr vert="eaVert" ancho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20"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3" name="Date Placeholder 10"/>
          <p:cNvSpPr>
            <a:spLocks noGrp="1"/>
          </p:cNvSpPr>
          <p:nvPr>
            <p:ph type="dt" sz="half" idx="10"/>
          </p:nvPr>
        </p:nvSpPr>
        <p:spPr/>
        <p:txBody>
          <a:bodyPr/>
          <a:p>
            <a:fld id="{ED291B17-9318-49DB-B28B-6E5994AE9581}" type="datetime1">
              <a:rPr lang="en-US" smtClean="0"/>
            </a:fld>
            <a:endParaRPr lang="en-US"/>
          </a:p>
        </p:txBody>
      </p:sp>
      <p:sp>
        <p:nvSpPr>
          <p:cNvPr id="1048624" name="Footer Placeholder 11"/>
          <p:cNvSpPr>
            <a:spLocks noGrp="1"/>
          </p:cNvSpPr>
          <p:nvPr>
            <p:ph type="ftr" sz="quarter" idx="11"/>
          </p:nvPr>
        </p:nvSpPr>
        <p:spPr>
          <a:xfrm>
            <a:off x="581192" y="6423914"/>
            <a:ext cx="6917210" cy="365125"/>
          </a:xfrm>
          <a:prstGeom prst="rect">
            <a:avLst/>
          </a:prstGeom>
        </p:spPr>
        <p:txBody>
          <a:bodyPr/>
          <a:p>
            <a:endParaRPr lang="en-US"/>
          </a:p>
        </p:txBody>
      </p:sp>
      <p:sp>
        <p:nvSpPr>
          <p:cNvPr id="1048625" name="Slide Number Placeholder 12"/>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endParaRPr lang="en-US"/>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94" name="Date Placeholder 7"/>
          <p:cNvSpPr>
            <a:spLocks noGrp="1"/>
          </p:cNvSpPr>
          <p:nvPr>
            <p:ph type="dt" sz="half" idx="10"/>
          </p:nvPr>
        </p:nvSpPr>
        <p:spPr/>
        <p:txBody>
          <a:bodyPr/>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42" name=""/>
        <p:cNvGrpSpPr/>
        <p:nvPr/>
      </p:nvGrpSpPr>
      <p:grpSpPr>
        <a:xfrm>
          <a:off x="0" y="0"/>
          <a:ext cx="0" cy="0"/>
          <a:chOff x="0" y="0"/>
          <a:chExt cx="0" cy="0"/>
        </a:xfrm>
      </p:grpSpPr>
      <p:sp>
        <p:nvSpPr>
          <p:cNvPr id="1048637"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8"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1048639"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1048640" name="Date Placeholder 6"/>
          <p:cNvSpPr>
            <a:spLocks noGrp="1"/>
          </p:cNvSpPr>
          <p:nvPr>
            <p:ph type="dt" sz="half" idx="10"/>
          </p:nvPr>
        </p:nvSpPr>
        <p:spPr/>
        <p:txBody>
          <a:bodyPr/>
          <a:p>
            <a:fld id="{B2497495-0637-405E-AE64-5CC7506D51F5}" type="datetime1">
              <a:rPr lang="en-US" smtClean="0"/>
            </a:fld>
            <a:endParaRPr lang="en-US"/>
          </a:p>
        </p:txBody>
      </p:sp>
      <p:sp>
        <p:nvSpPr>
          <p:cNvPr id="1048641" name="Footer Placeholder 8"/>
          <p:cNvSpPr>
            <a:spLocks noGrp="1"/>
          </p:cNvSpPr>
          <p:nvPr>
            <p:ph type="ftr" sz="quarter" idx="11"/>
          </p:nvPr>
        </p:nvSpPr>
        <p:spPr>
          <a:xfrm>
            <a:off x="581192" y="6423914"/>
            <a:ext cx="6917210" cy="365125"/>
          </a:xfrm>
          <a:prstGeom prst="rect">
            <a:avLst/>
          </a:prstGeom>
        </p:spPr>
        <p:txBody>
          <a:bodyPr/>
          <a:p>
            <a:endParaRPr lang="en-US"/>
          </a:p>
        </p:txBody>
      </p:sp>
      <p:sp>
        <p:nvSpPr>
          <p:cNvPr id="1048642"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43" name=""/>
        <p:cNvGrpSpPr/>
        <p:nvPr/>
      </p:nvGrpSpPr>
      <p:grpSpPr>
        <a:xfrm>
          <a:off x="0" y="0"/>
          <a:ext cx="0" cy="0"/>
          <a:chOff x="0" y="0"/>
          <a:chExt cx="0" cy="0"/>
        </a:xfrm>
      </p:grpSpPr>
      <p:sp>
        <p:nvSpPr>
          <p:cNvPr id="1048643" name="Title 1"/>
          <p:cNvSpPr>
            <a:spLocks noGrp="1"/>
          </p:cNvSpPr>
          <p:nvPr>
            <p:ph type="title"/>
          </p:nvPr>
        </p:nvSpPr>
        <p:spPr>
          <a:xfrm>
            <a:off x="581193" y="729658"/>
            <a:ext cx="11029616" cy="492855"/>
          </a:xfrm>
        </p:spPr>
        <p:txBody>
          <a:bodyPr/>
          <a:p>
            <a:r>
              <a:rPr lang="en-US"/>
              <a:t>Click to edit Master title style</a:t>
            </a:r>
            <a:endParaRPr lang="en-US"/>
          </a:p>
        </p:txBody>
      </p:sp>
      <p:sp>
        <p:nvSpPr>
          <p:cNvPr id="1048644" name="Content Placeholder 2"/>
          <p:cNvSpPr>
            <a:spLocks noGrp="1"/>
          </p:cNvSpPr>
          <p:nvPr>
            <p:ph sz="half" idx="1"/>
          </p:nvPr>
        </p:nvSpPr>
        <p:spPr>
          <a:xfrm>
            <a:off x="581193" y="1391479"/>
            <a:ext cx="5194767"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5" name="Content Placeholder 3"/>
          <p:cNvSpPr>
            <a:spLocks noGrp="1"/>
          </p:cNvSpPr>
          <p:nvPr>
            <p:ph sz="half" idx="2"/>
          </p:nvPr>
        </p:nvSpPr>
        <p:spPr>
          <a:xfrm>
            <a:off x="6416039" y="1391479"/>
            <a:ext cx="5194769"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6" name="Date Placeholder 4"/>
          <p:cNvSpPr>
            <a:spLocks noGrp="1"/>
          </p:cNvSpPr>
          <p:nvPr>
            <p:ph type="dt" sz="half" idx="10"/>
          </p:nvPr>
        </p:nvSpPr>
        <p:spPr/>
        <p:txBody>
          <a:bodyPr/>
          <a:p>
            <a:fld id="{7BFFD690-9426-415D-8B65-26881E07B2D4}" type="datetime1">
              <a:rPr lang="en-US" smtClean="0"/>
            </a:fld>
            <a:endParaRPr lang="en-US"/>
          </a:p>
        </p:txBody>
      </p:sp>
      <p:sp>
        <p:nvSpPr>
          <p:cNvPr id="1048647" name="Footer Placeholder 5"/>
          <p:cNvSpPr>
            <a:spLocks noGrp="1"/>
          </p:cNvSpPr>
          <p:nvPr>
            <p:ph type="ftr" sz="quarter" idx="11"/>
          </p:nvPr>
        </p:nvSpPr>
        <p:spPr>
          <a:xfrm>
            <a:off x="581192" y="6423914"/>
            <a:ext cx="6917210" cy="365125"/>
          </a:xfrm>
          <a:prstGeom prst="rect">
            <a:avLst/>
          </a:prstGeom>
        </p:spPr>
        <p:txBody>
          <a:bodyPr/>
          <a:p>
            <a:endParaRPr lang="en-US"/>
          </a:p>
        </p:txBody>
      </p:sp>
      <p:sp>
        <p:nvSpPr>
          <p:cNvPr id="1048648"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49" name="Title 1"/>
          <p:cNvSpPr>
            <a:spLocks noGrp="1"/>
          </p:cNvSpPr>
          <p:nvPr>
            <p:ph type="title"/>
          </p:nvPr>
        </p:nvSpPr>
        <p:spPr>
          <a:xfrm>
            <a:off x="581193" y="729658"/>
            <a:ext cx="11029616" cy="988332"/>
          </a:xfrm>
        </p:spPr>
        <p:txBody>
          <a:bodyPr/>
          <a:p>
            <a:r>
              <a:rPr lang="en-US"/>
              <a:t>Click to edit Master title style</a:t>
            </a:r>
            <a:endParaRPr lang="en-US"/>
          </a:p>
        </p:txBody>
      </p:sp>
      <p:sp>
        <p:nvSpPr>
          <p:cNvPr id="1048650"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51"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2"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endParaRPr lang="en-US"/>
          </a:p>
        </p:txBody>
      </p:sp>
      <p:sp>
        <p:nvSpPr>
          <p:cNvPr id="1048653"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4" name="Date Placeholder 6"/>
          <p:cNvSpPr>
            <a:spLocks noGrp="1"/>
          </p:cNvSpPr>
          <p:nvPr>
            <p:ph type="dt" sz="half" idx="10"/>
          </p:nvPr>
        </p:nvSpPr>
        <p:spPr/>
        <p:txBody>
          <a:bodyPr/>
          <a:p>
            <a:fld id="{04C4989A-474C-40DE-95B9-011C28B71673}" type="datetime1">
              <a:rPr lang="en-US" smtClean="0"/>
            </a:fld>
            <a:endParaRPr lang="en-US"/>
          </a:p>
        </p:txBody>
      </p:sp>
      <p:sp>
        <p:nvSpPr>
          <p:cNvPr id="1048655" name="Footer Placeholder 7"/>
          <p:cNvSpPr>
            <a:spLocks noGrp="1"/>
          </p:cNvSpPr>
          <p:nvPr>
            <p:ph type="ftr" sz="quarter" idx="11"/>
          </p:nvPr>
        </p:nvSpPr>
        <p:spPr>
          <a:xfrm>
            <a:off x="581192" y="6423914"/>
            <a:ext cx="6917210" cy="365125"/>
          </a:xfrm>
          <a:prstGeom prst="rect">
            <a:avLst/>
          </a:prstGeom>
        </p:spPr>
        <p:txBody>
          <a:bodyPr/>
          <a:p>
            <a:endParaRPr lang="en-US"/>
          </a:p>
        </p:txBody>
      </p:sp>
      <p:sp>
        <p:nvSpPr>
          <p:cNvPr id="1048656"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37" name=""/>
        <p:cNvGrpSpPr/>
        <p:nvPr/>
      </p:nvGrpSpPr>
      <p:grpSpPr>
        <a:xfrm>
          <a:off x="0" y="0"/>
          <a:ext cx="0" cy="0"/>
          <a:chOff x="0" y="0"/>
          <a:chExt cx="0" cy="0"/>
        </a:xfrm>
      </p:grpSpPr>
      <p:sp>
        <p:nvSpPr>
          <p:cNvPr id="1048612" name="Title 1"/>
          <p:cNvSpPr>
            <a:spLocks noGrp="1"/>
          </p:cNvSpPr>
          <p:nvPr>
            <p:ph type="title"/>
          </p:nvPr>
        </p:nvSpPr>
        <p:spPr>
          <a:xfrm>
            <a:off x="575894" y="729658"/>
            <a:ext cx="11029616" cy="592246"/>
          </a:xfrm>
        </p:spPr>
        <p:txBody>
          <a:bodyPr/>
          <a:p>
            <a:r>
              <a:rPr lang="en-US"/>
              <a:t>Click to edit Master title style</a:t>
            </a:r>
            <a:endParaRPr lang="en-US"/>
          </a:p>
        </p:txBody>
      </p:sp>
      <p:sp>
        <p:nvSpPr>
          <p:cNvPr id="1048613" name="Date Placeholder 2"/>
          <p:cNvSpPr>
            <a:spLocks noGrp="1"/>
          </p:cNvSpPr>
          <p:nvPr>
            <p:ph type="dt" sz="half" idx="10"/>
          </p:nvPr>
        </p:nvSpPr>
        <p:spPr/>
        <p:txBody>
          <a:bodyPr/>
          <a:p>
            <a:fld id="{5DB4ED54-5B5E-4A04-93D3-5772E3CE3818}" type="datetime1">
              <a:rPr lang="en-US" smtClean="0"/>
            </a:fld>
            <a:endParaRPr lang="en-US"/>
          </a:p>
        </p:txBody>
      </p:sp>
      <p:sp>
        <p:nvSpPr>
          <p:cNvPr id="1048614" name="Footer Placeholder 3"/>
          <p:cNvSpPr>
            <a:spLocks noGrp="1"/>
          </p:cNvSpPr>
          <p:nvPr>
            <p:ph type="ftr" sz="quarter" idx="11"/>
          </p:nvPr>
        </p:nvSpPr>
        <p:spPr>
          <a:xfrm>
            <a:off x="581192" y="6423914"/>
            <a:ext cx="6917210" cy="365125"/>
          </a:xfrm>
          <a:prstGeom prst="rect">
            <a:avLst/>
          </a:prstGeom>
        </p:spPr>
        <p:txBody>
          <a:bodyPr/>
          <a:p>
            <a:endParaRPr lang="en-US"/>
          </a:p>
        </p:txBody>
      </p:sp>
      <p:sp>
        <p:nvSpPr>
          <p:cNvPr id="1048615"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45" name=""/>
        <p:cNvGrpSpPr/>
        <p:nvPr/>
      </p:nvGrpSpPr>
      <p:grpSpPr>
        <a:xfrm>
          <a:off x="0" y="0"/>
          <a:ext cx="0" cy="0"/>
          <a:chOff x="0" y="0"/>
          <a:chExt cx="0" cy="0"/>
        </a:xfrm>
      </p:grpSpPr>
      <p:sp>
        <p:nvSpPr>
          <p:cNvPr id="1048657" name="Date Placeholder 1"/>
          <p:cNvSpPr>
            <a:spLocks noGrp="1"/>
          </p:cNvSpPr>
          <p:nvPr>
            <p:ph type="dt" sz="half" idx="10"/>
          </p:nvPr>
        </p:nvSpPr>
        <p:spPr/>
        <p:txBody>
          <a:bodyPr/>
          <a:p>
            <a:fld id="{4EDE50D6-574B-40AF-946F-D52A04ADE379}" type="datetime1">
              <a:rPr lang="en-US" smtClean="0"/>
            </a:fld>
            <a:endParaRPr lang="en-US"/>
          </a:p>
        </p:txBody>
      </p:sp>
      <p:sp>
        <p:nvSpPr>
          <p:cNvPr id="1048658" name="Footer Placeholder 2"/>
          <p:cNvSpPr>
            <a:spLocks noGrp="1"/>
          </p:cNvSpPr>
          <p:nvPr>
            <p:ph type="ftr" sz="quarter" idx="11"/>
          </p:nvPr>
        </p:nvSpPr>
        <p:spPr>
          <a:xfrm>
            <a:off x="581192" y="6423914"/>
            <a:ext cx="6917210" cy="365125"/>
          </a:xfrm>
          <a:prstGeom prst="rect">
            <a:avLst/>
          </a:prstGeom>
        </p:spPr>
        <p:txBody>
          <a:bodyPr/>
          <a:p>
            <a:endParaRPr lang="en-US"/>
          </a:p>
        </p:txBody>
      </p:sp>
      <p:sp>
        <p:nvSpPr>
          <p:cNvPr id="1048659"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46" name=""/>
        <p:cNvGrpSpPr/>
        <p:nvPr/>
      </p:nvGrpSpPr>
      <p:grpSpPr>
        <a:xfrm>
          <a:off x="0" y="0"/>
          <a:ext cx="0" cy="0"/>
          <a:chOff x="0" y="0"/>
          <a:chExt cx="0" cy="0"/>
        </a:xfrm>
      </p:grpSpPr>
      <p:sp>
        <p:nvSpPr>
          <p:cNvPr id="1048660"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1"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1048662"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3"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64" name="Date Placeholder 7"/>
          <p:cNvSpPr>
            <a:spLocks noGrp="1"/>
          </p:cNvSpPr>
          <p:nvPr>
            <p:ph type="dt" sz="half" idx="10"/>
          </p:nvPr>
        </p:nvSpPr>
        <p:spPr>
          <a:xfrm>
            <a:off x="7605951" y="6456916"/>
            <a:ext cx="2844799" cy="365125"/>
          </a:xfrm>
        </p:spPr>
        <p:txBody>
          <a:bodyPr/>
          <a:p>
            <a:fld id="{D82884F1-FFEA-405F-9602-3DCA865EDA4E}" type="datetime1">
              <a:rPr lang="en-US" smtClean="0"/>
            </a:fld>
            <a:endParaRPr lang="en-US"/>
          </a:p>
        </p:txBody>
      </p:sp>
      <p:sp>
        <p:nvSpPr>
          <p:cNvPr id="1048665" name="Footer Placeholder 9"/>
          <p:cNvSpPr>
            <a:spLocks noGrp="1"/>
          </p:cNvSpPr>
          <p:nvPr>
            <p:ph type="ftr" sz="quarter" idx="11"/>
          </p:nvPr>
        </p:nvSpPr>
        <p:spPr>
          <a:xfrm>
            <a:off x="581192" y="6452590"/>
            <a:ext cx="6917210" cy="365125"/>
          </a:xfrm>
          <a:prstGeom prst="rect">
            <a:avLst/>
          </a:prstGeom>
        </p:spPr>
        <p:txBody>
          <a:bodyPr/>
          <a:p>
            <a:endParaRPr lang="en-US"/>
          </a:p>
        </p:txBody>
      </p:sp>
      <p:sp>
        <p:nvSpPr>
          <p:cNvPr id="1048666"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40" name=""/>
        <p:cNvGrpSpPr/>
        <p:nvPr/>
      </p:nvGrpSpPr>
      <p:grpSpPr>
        <a:xfrm>
          <a:off x="0" y="0"/>
          <a:ext cx="0" cy="0"/>
          <a:chOff x="0" y="0"/>
          <a:chExt cx="0" cy="0"/>
        </a:xfrm>
      </p:grpSpPr>
      <p:sp>
        <p:nvSpPr>
          <p:cNvPr id="1048626"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1048627"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1048628"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29" name="Date Placeholder 4"/>
          <p:cNvSpPr>
            <a:spLocks noGrp="1"/>
          </p:cNvSpPr>
          <p:nvPr>
            <p:ph type="dt" sz="half" idx="10"/>
          </p:nvPr>
        </p:nvSpPr>
        <p:spPr/>
        <p:txBody>
          <a:bodyPr/>
          <a:p>
            <a:fld id="{7E18DB4A-8810-4A10-AD5C-D5E2C667F5B3}" type="datetime1">
              <a:rPr lang="en-US" smtClean="0"/>
            </a:fld>
            <a:endParaRPr lang="en-US"/>
          </a:p>
        </p:txBody>
      </p:sp>
      <p:sp>
        <p:nvSpPr>
          <p:cNvPr id="1048630" name="Footer Placeholder 5"/>
          <p:cNvSpPr>
            <a:spLocks noGrp="1"/>
          </p:cNvSpPr>
          <p:nvPr>
            <p:ph type="ftr" sz="quarter" idx="11"/>
          </p:nvPr>
        </p:nvSpPr>
        <p:spPr>
          <a:xfrm>
            <a:off x="581192" y="6423914"/>
            <a:ext cx="6917210" cy="365125"/>
          </a:xfrm>
          <a:prstGeom prst="rect">
            <a:avLst/>
          </a:prstGeom>
        </p:spPr>
        <p:txBody>
          <a:bodyPr/>
          <a:p>
            <a:pPr algn="l"/>
            <a:endParaRPr lang="en-US"/>
          </a:p>
        </p:txBody>
      </p:sp>
      <p:sp>
        <p:nvSpPr>
          <p:cNvPr id="1048631"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p>
            <a:r>
              <a:rPr lang="en-US"/>
              <a:t>Click to edit Master title style</a:t>
            </a:r>
            <a:endParaRPr lang="en-US"/>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lang="en-US" b="1" dirty="0">
                <a:solidFill>
                  <a:schemeClr val="accent1"/>
                </a:solidFill>
                <a:latin typeface="Arial" panose="020B0604020202020204"/>
                <a:cs typeface="Arial" panose="020B0604020202020204"/>
              </a:rPr>
              <a:t>KEYLOGGER AND SECURITY</a:t>
            </a:r>
            <a:endParaRPr lang="en-US" b="1" dirty="0">
              <a:solidFill>
                <a:schemeClr val="accent1"/>
              </a:solidFill>
              <a:latin typeface="Arial" panose="020B0604020202020204"/>
              <a:cs typeface="Arial" panose="020B0604020202020204"/>
            </a:endParaRP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p>
            <a:pPr algn="ctr"/>
            <a:r>
              <a:rPr lang="en-US" sz="3200" b="1" dirty="0">
                <a:solidFill>
                  <a:schemeClr val="accent1">
                    <a:lumMod val="75000"/>
                  </a:schemeClr>
                </a:solidFill>
                <a:latin typeface="Arial" panose="020B0604020202020204"/>
                <a:cs typeface="Arial" panose="020B0604020202020204"/>
              </a:rPr>
              <a:t>CYBER SECURITY</a:t>
            </a:r>
            <a:endParaRPr lang="en-US" sz="3200" b="1" dirty="0">
              <a:solidFill>
                <a:schemeClr val="accent1">
                  <a:lumMod val="75000"/>
                </a:schemeClr>
              </a:solidFill>
              <a:latin typeface="Arial" panose="020B0604020202020204"/>
              <a:cs typeface="Arial" panose="020B0604020202020204"/>
            </a:endParaRPr>
          </a:p>
        </p:txBody>
      </p:sp>
      <p:sp>
        <p:nvSpPr>
          <p:cNvPr id="1048591" name="TextBox 3"/>
          <p:cNvSpPr txBox="1"/>
          <p:nvPr/>
        </p:nvSpPr>
        <p:spPr>
          <a:xfrm>
            <a:off x="2318064" y="3991370"/>
            <a:ext cx="7980183" cy="1322070"/>
          </a:xfrm>
          <a:prstGeom prst="rect">
            <a:avLst/>
          </a:prstGeom>
          <a:noFill/>
        </p:spPr>
        <p:txBody>
          <a:bodyPr wrap="square" lIns="91440" tIns="45720" rIns="91440" bIns="45720" rtlCol="0" anchor="t">
            <a:spAutoFit/>
          </a:bodyPr>
          <a:p>
            <a:r>
              <a:rPr lang="en-US" sz="2000" b="1" dirty="0">
                <a:solidFill>
                  <a:schemeClr val="accent1">
                    <a:lumMod val="75000"/>
                  </a:schemeClr>
                </a:solidFill>
                <a:latin typeface="Arial" panose="020B0604020202020204"/>
                <a:cs typeface="Arial" panose="020B0604020202020204"/>
              </a:rPr>
              <a:t>Presented By:</a:t>
            </a:r>
            <a:endParaRPr lang="en-US" sz="2000" b="1" dirty="0">
              <a:solidFill>
                <a:schemeClr val="accent1">
                  <a:lumMod val="75000"/>
                </a:schemeClr>
              </a:solidFill>
              <a:latin typeface="Arial" panose="020B0604020202020204"/>
              <a:cs typeface="Arial" panose="020B0604020202020204"/>
            </a:endParaRPr>
          </a:p>
          <a:p>
            <a:r>
              <a:rPr lang="en-US" altLang="en-US" sz="2000" b="1" dirty="0">
                <a:solidFill>
                  <a:schemeClr val="accent1">
                    <a:lumMod val="75000"/>
                  </a:schemeClr>
                </a:solidFill>
                <a:latin typeface="Arial" panose="020B0604020202020204"/>
                <a:cs typeface="Arial" panose="020B0604020202020204"/>
              </a:rPr>
              <a:t>Mohammed Shaahidh A </a:t>
            </a:r>
            <a:endParaRPr lang="en-US" altLang="en-US" sz="2000" b="1" dirty="0">
              <a:solidFill>
                <a:schemeClr val="accent1">
                  <a:lumMod val="75000"/>
                </a:schemeClr>
              </a:solidFill>
              <a:latin typeface="Arial" panose="020B0604020202020204"/>
              <a:cs typeface="Arial" panose="020B0604020202020204"/>
            </a:endParaRPr>
          </a:p>
          <a:p>
            <a:r>
              <a:rPr lang="en-US" altLang="en-US" sz="2000" b="1" dirty="0">
                <a:solidFill>
                  <a:schemeClr val="accent1">
                    <a:lumMod val="75000"/>
                  </a:schemeClr>
                </a:solidFill>
                <a:latin typeface="Arial" panose="020B0604020202020204"/>
                <a:cs typeface="Arial" panose="020B0604020202020204"/>
              </a:rPr>
              <a:t>IT Department</a:t>
            </a:r>
            <a:endParaRPr lang="zh-CN" altLang="en-US"/>
          </a:p>
          <a:p>
            <a:r>
              <a:rPr lang="en-US" altLang="en-US" sz="2000" b="1" dirty="0">
                <a:solidFill>
                  <a:schemeClr val="accent1">
                    <a:lumMod val="75000"/>
                  </a:schemeClr>
                </a:solidFill>
                <a:latin typeface="Arial" panose="020B0604020202020204"/>
                <a:cs typeface="Arial" panose="020B0604020202020204"/>
              </a:rPr>
              <a:t>K</a:t>
            </a:r>
            <a:r>
              <a:rPr lang="en-US" altLang="en-US" sz="2000" b="1" dirty="0">
                <a:solidFill>
                  <a:schemeClr val="accent1">
                    <a:lumMod val="75000"/>
                  </a:schemeClr>
                </a:solidFill>
                <a:latin typeface="Arial" panose="020B0604020202020204"/>
                <a:cs typeface="Arial" panose="020B0604020202020204"/>
              </a:rPr>
              <a:t>i</a:t>
            </a:r>
            <a:r>
              <a:rPr lang="en-US" altLang="en-US" sz="2000" b="1" dirty="0">
                <a:solidFill>
                  <a:schemeClr val="accent1">
                    <a:lumMod val="75000"/>
                  </a:schemeClr>
                </a:solidFill>
                <a:latin typeface="Arial" panose="020B0604020202020204"/>
                <a:cs typeface="Arial" panose="020B0604020202020204"/>
              </a:rPr>
              <a:t>n</a:t>
            </a:r>
            <a:r>
              <a:rPr lang="en-US" altLang="en-US" sz="2000" b="1" dirty="0">
                <a:solidFill>
                  <a:schemeClr val="accent1">
                    <a:lumMod val="75000"/>
                  </a:schemeClr>
                </a:solidFill>
                <a:latin typeface="Arial" panose="020B0604020202020204"/>
                <a:cs typeface="Arial" panose="020B0604020202020204"/>
              </a:rPr>
              <a:t>g</a:t>
            </a:r>
            <a:r>
              <a:rPr lang="en-US" altLang="en-US" sz="2000" b="1" dirty="0">
                <a:solidFill>
                  <a:schemeClr val="accent1">
                    <a:lumMod val="75000"/>
                  </a:schemeClr>
                </a:solidFill>
                <a:latin typeface="Arial" panose="020B0604020202020204"/>
                <a:cs typeface="Arial" panose="020B0604020202020204"/>
              </a:rPr>
              <a:t>s</a:t>
            </a:r>
            <a:r>
              <a:rPr lang="en-US" altLang="en-US" sz="2000" b="1" dirty="0">
                <a:solidFill>
                  <a:schemeClr val="accent1">
                    <a:lumMod val="75000"/>
                  </a:schemeClr>
                </a:solidFill>
                <a:latin typeface="Arial" panose="020B0604020202020204"/>
                <a:cs typeface="Arial" panose="020B0604020202020204"/>
              </a:rPr>
              <a:t> </a:t>
            </a:r>
            <a:r>
              <a:rPr lang="en-US" altLang="en-US" sz="2000" b="1" dirty="0">
                <a:solidFill>
                  <a:schemeClr val="accent1">
                    <a:lumMod val="75000"/>
                  </a:schemeClr>
                </a:solidFill>
                <a:latin typeface="Arial" panose="020B0604020202020204"/>
                <a:cs typeface="Arial" panose="020B0604020202020204"/>
              </a:rPr>
              <a:t>engineering</a:t>
            </a:r>
            <a:r>
              <a:rPr lang="en-US" altLang="en-US" sz="2000" b="1" dirty="0">
                <a:solidFill>
                  <a:schemeClr val="accent1">
                    <a:lumMod val="75000"/>
                  </a:schemeClr>
                </a:solidFill>
                <a:latin typeface="Arial" panose="020B0604020202020204"/>
                <a:cs typeface="Arial" panose="020B0604020202020204"/>
              </a:rPr>
              <a:t> </a:t>
            </a:r>
            <a:r>
              <a:rPr lang="en-US" altLang="en-US" sz="2000" b="1" dirty="0">
                <a:solidFill>
                  <a:schemeClr val="accent1">
                    <a:lumMod val="75000"/>
                  </a:schemeClr>
                </a:solidFill>
                <a:latin typeface="Arial" panose="020B0604020202020204"/>
                <a:cs typeface="Arial" panose="020B0604020202020204"/>
              </a:rPr>
              <a:t>college</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8" name="Content Placeholder 2"/>
          <p:cNvSpPr>
            <a:spLocks noGrp="1"/>
          </p:cNvSpPr>
          <p:nvPr>
            <p:ph idx="1"/>
          </p:nvPr>
        </p:nvSpPr>
        <p:spPr/>
        <p:txBody>
          <a:bodyPr/>
          <a:p>
            <a:pPr marL="305435" indent="-305435"/>
            <a:r>
              <a:rPr lang="en-US" sz="2000" dirty="0">
                <a:ea typeface="+mn-lt"/>
                <a:cs typeface="+mn-lt"/>
              </a:rPr>
              <a:t>The future scope of this keylogger project is promising. Potential enhancements include strengthening security measures with advanced encryption techniques, integrating machine learning algorithms for more sophisticated pattern detection, implementing customizable filters to track specific types of key events effectively, and enabling cloud integration for remote access and secure storage of logged data. Additionally, expanding compatibility to include mobile platforms could greatly enhance the tool's versatility and usefulness. As technological advancements continue, ensuring the adaptability and ethical use of such systems will remain essential.</a:t>
            </a:r>
            <a:endParaRPr lang="en-US" sz="2000" dirty="0"/>
          </a:p>
        </p:txBody>
      </p:sp>
      <p:sp>
        <p:nvSpPr>
          <p:cNvPr id="1048609" name="Title 4"/>
          <p:cNvSpPr txBox="1"/>
          <p:nvPr/>
        </p:nvSpPr>
        <p:spPr>
          <a:xfrm>
            <a:off x="535670" y="844659"/>
            <a:ext cx="11029616" cy="530296"/>
          </a:xfrm>
          <a:prstGeom prst="rect">
            <a:avLst/>
          </a:prstGeom>
        </p:spPr>
        <p:txBody>
          <a:bodyPr vert="horz" lIns="91440" tIns="45720" rIns="91440" bIns="45720" rtlCol="0" anchor="b">
            <a:normAutofit fontScale="863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4"/>
          <p:cNvSpPr>
            <a:spLocks noGrp="1"/>
          </p:cNvSpPr>
          <p:nvPr>
            <p:ph type="title"/>
          </p:nvPr>
        </p:nvSpPr>
        <p:spPr/>
        <p:txBody>
          <a:bodyPr>
            <a:normAutofit fontScale="90000"/>
          </a:bodyPr>
          <a:p>
            <a:r>
              <a:rPr lang="en-US" sz="4400" b="1">
                <a:solidFill>
                  <a:schemeClr val="accent1"/>
                </a:solidFill>
                <a:latin typeface="Arial" panose="020B0604020202020204"/>
                <a:ea typeface="+mj-lt"/>
                <a:cs typeface="Arial" panose="020B0604020202020204"/>
              </a:rPr>
              <a:t>References</a:t>
            </a:r>
            <a:endParaRPr lang="en-US"/>
          </a:p>
        </p:txBody>
      </p:sp>
      <p:sp>
        <p:nvSpPr>
          <p:cNvPr id="1048611" name="Content Placeholder 1"/>
          <p:cNvSpPr>
            <a:spLocks noGrp="1"/>
          </p:cNvSpPr>
          <p:nvPr>
            <p:ph idx="1"/>
          </p:nvPr>
        </p:nvSpPr>
        <p:spPr/>
        <p:txBody>
          <a:bodyPr>
            <a:normAutofit/>
          </a:bodyPr>
          <a:p>
            <a:pPr marL="305435" indent="-305435"/>
            <a:r>
              <a:rPr lang="en-IN" sz="2400" dirty="0">
                <a:solidFill>
                  <a:srgbClr val="0F0F0F"/>
                </a:solidFill>
                <a:ea typeface="+mn-lt"/>
                <a:cs typeface="+mn-lt"/>
              </a:rPr>
              <a:t>As an AI language model, I generate responses based on a mixture of licensed data, data created by human trainers, and publicly available data. I have not been trained on specific databases of references or citations. If you need references for your project, I recommend consulting authoritative sources in the field of cybersecurity, software development, and data privacy. Additionally, you may refer to documentation and resources for the libraries and tools used in your keylogger project, such as the </a:t>
            </a:r>
            <a:r>
              <a:rPr lang="en-IN" sz="2400" dirty="0" err="1">
                <a:solidFill>
                  <a:srgbClr val="0F0F0F"/>
                </a:solidFill>
                <a:ea typeface="+mn-lt"/>
                <a:cs typeface="+mn-lt"/>
              </a:rPr>
              <a:t>pynput</a:t>
            </a:r>
            <a:r>
              <a:rPr lang="en-IN" sz="2400" dirty="0">
                <a:solidFill>
                  <a:srgbClr val="0F0F0F"/>
                </a:solidFill>
                <a:ea typeface="+mn-lt"/>
                <a:cs typeface="+mn-lt"/>
              </a:rPr>
              <a:t> library and the </a:t>
            </a:r>
            <a:r>
              <a:rPr lang="en-IN" sz="2400" dirty="0" err="1">
                <a:solidFill>
                  <a:srgbClr val="0F0F0F"/>
                </a:solidFill>
                <a:ea typeface="+mn-lt"/>
                <a:cs typeface="+mn-lt"/>
              </a:rPr>
              <a:t>Tkinter</a:t>
            </a:r>
            <a:r>
              <a:rPr lang="en-IN" sz="2400" dirty="0">
                <a:solidFill>
                  <a:srgbClr val="0F0F0F"/>
                </a:solidFill>
                <a:ea typeface="+mn-lt"/>
                <a:cs typeface="+mn-lt"/>
              </a:rPr>
              <a:t> GUI toolkit.</a:t>
            </a:r>
            <a:endParaRPr lang="en-IN" sz="2400" dirty="0">
              <a:solidFill>
                <a:srgbClr val="0F0F0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4"/>
          <p:cNvSpPr>
            <a:spLocks noGrp="1"/>
          </p:cNvSpPr>
          <p:nvPr>
            <p:ph type="title"/>
          </p:nvPr>
        </p:nvSpPr>
        <p:spPr>
          <a:xfrm>
            <a:off x="1463041" y="2766218"/>
            <a:ext cx="9298744" cy="1325563"/>
          </a:xfrm>
        </p:spPr>
        <p:txBody>
          <a:bodyPr/>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a:t>
            </a:r>
            <a:endParaRPr lang="en-US" sz="2000"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endParaRPr lang="en-US" sz="200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p>
            <a:pPr marL="0" indent="0">
              <a:buNone/>
            </a:pPr>
            <a:r>
              <a:rPr lang="en-IN" sz="2400" dirty="0">
                <a:solidFill>
                  <a:srgbClr val="0F0F0F"/>
                </a:solidFill>
                <a:ea typeface="+mn-lt"/>
                <a:cs typeface="+mn-lt"/>
              </a:rPr>
              <a:t>Develop a secure keylogger application named "Keylogger and Security" that records user keystrokes and provides features to manage the keylogging process effectively. The keylogger should be capable of running in the background, capturing keystrokes, and storing them securely. Additionally, the application should offer functionalities to start and stop the keylogging process as per the user's requirement. Furthermore, ensure that the captured keystrokes are stored in both text and JSON formats for easy analysis and retrieval. Implement proper error handling and user interface elements for a seamless user experience. The primary objective is to create a reliable and user-friendly keylogging tool with robust security measures to prevent unauthorized access to the recorded keystrokes.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p>
            <a:pPr marL="305435" indent="-305435"/>
            <a:r>
              <a:rPr lang="en-IN" sz="1200" b="1" dirty="0">
                <a:ea typeface="+mn-lt"/>
                <a:cs typeface="+mn-lt"/>
              </a:rPr>
              <a:t>Background Keylogging</a:t>
            </a:r>
            <a:r>
              <a:rPr lang="en-IN" sz="1200" dirty="0">
                <a:ea typeface="+mn-lt"/>
                <a:cs typeface="+mn-lt"/>
              </a:rPr>
              <a:t>: The application will run discreetly in the background, capturing all user keystrokes without interrupting the user's activities.</a:t>
            </a:r>
            <a:endParaRPr lang="en-IN" sz="1200" b="1" dirty="0">
              <a:latin typeface="Calibri" panose="020F0502020204030204"/>
              <a:cs typeface="Calibri" panose="020F0502020204030204"/>
            </a:endParaRPr>
          </a:p>
          <a:p>
            <a:pPr marL="305435" indent="-305435"/>
            <a:r>
              <a:rPr lang="en-IN" sz="1200" b="1" dirty="0">
                <a:ea typeface="+mn-lt"/>
                <a:cs typeface="+mn-lt"/>
              </a:rPr>
              <a:t>Keystroke Capture</a:t>
            </a:r>
            <a:r>
              <a:rPr lang="en-IN" sz="1200" dirty="0">
                <a:ea typeface="+mn-lt"/>
                <a:cs typeface="+mn-lt"/>
              </a:rPr>
              <a:t>: Utilizing the </a:t>
            </a:r>
            <a:r>
              <a:rPr lang="en-IN" sz="1200" dirty="0" err="1">
                <a:ea typeface="+mn-lt"/>
                <a:cs typeface="+mn-lt"/>
              </a:rPr>
              <a:t>pynput</a:t>
            </a:r>
            <a:r>
              <a:rPr lang="en-IN" sz="1200" dirty="0">
                <a:ea typeface="+mn-lt"/>
                <a:cs typeface="+mn-lt"/>
              </a:rPr>
              <a:t> library, the application will monitor keyboard input and record each keystroke along with its corresponding event (pressed, held, or released).</a:t>
            </a:r>
            <a:endParaRPr lang="en-IN" dirty="0"/>
          </a:p>
          <a:p>
            <a:pPr marL="305435" indent="-305435"/>
            <a:r>
              <a:rPr lang="en-IN" sz="1200" b="1" dirty="0">
                <a:ea typeface="+mn-lt"/>
                <a:cs typeface="+mn-lt"/>
              </a:rPr>
              <a:t>Data Storage</a:t>
            </a:r>
            <a:r>
              <a:rPr lang="en-IN" sz="1200" dirty="0">
                <a:ea typeface="+mn-lt"/>
                <a:cs typeface="+mn-lt"/>
              </a:rPr>
              <a:t>: The captured keystrokes will be stored securely in two formats:</a:t>
            </a:r>
            <a:endParaRPr lang="en-IN" dirty="0"/>
          </a:p>
          <a:p>
            <a:pPr marL="0" indent="0">
              <a:buNone/>
            </a:pPr>
            <a:r>
              <a:rPr lang="en-IN" sz="1200" b="1" dirty="0">
                <a:ea typeface="+mn-lt"/>
                <a:cs typeface="+mn-lt"/>
              </a:rPr>
              <a:t>               Text Format</a:t>
            </a:r>
            <a:r>
              <a:rPr lang="en-IN" sz="1200" dirty="0">
                <a:ea typeface="+mn-lt"/>
                <a:cs typeface="+mn-lt"/>
              </a:rPr>
              <a:t>: Keystrokes will be saved in a text file ('key_log.txt') for easy access and readability.</a:t>
            </a:r>
            <a:endParaRPr lang="en-IN" dirty="0"/>
          </a:p>
          <a:p>
            <a:pPr marL="0" indent="0">
              <a:buNone/>
            </a:pPr>
            <a:r>
              <a:rPr lang="en-IN" sz="1200" b="1" dirty="0">
                <a:ea typeface="+mn-lt"/>
                <a:cs typeface="+mn-lt"/>
              </a:rPr>
              <a:t>               JSON Format:</a:t>
            </a:r>
            <a:r>
              <a:rPr lang="en-IN" sz="1200" dirty="0">
                <a:ea typeface="+mn-lt"/>
                <a:cs typeface="+mn-lt"/>
              </a:rPr>
              <a:t> Keystrokes will also be stored in a JSON file ('</a:t>
            </a:r>
            <a:r>
              <a:rPr lang="en-IN" sz="1200" dirty="0" err="1">
                <a:ea typeface="+mn-lt"/>
                <a:cs typeface="+mn-lt"/>
              </a:rPr>
              <a:t>key_log.json</a:t>
            </a:r>
            <a:r>
              <a:rPr lang="en-IN" sz="1200" dirty="0">
                <a:ea typeface="+mn-lt"/>
                <a:cs typeface="+mn-lt"/>
              </a:rPr>
              <a:t>') for structured data storage and analysis.</a:t>
            </a:r>
            <a:endParaRPr lang="en-IN" dirty="0"/>
          </a:p>
          <a:p>
            <a:pPr marL="305435" indent="-305435"/>
            <a:r>
              <a:rPr lang="en-IN" sz="1200" b="1" dirty="0">
                <a:ea typeface="+mn-lt"/>
                <a:cs typeface="+mn-lt"/>
              </a:rPr>
              <a:t>Start/Stop Functionality</a:t>
            </a:r>
            <a:r>
              <a:rPr lang="en-IN" sz="1200" dirty="0">
                <a:ea typeface="+mn-lt"/>
                <a:cs typeface="+mn-lt"/>
              </a:rPr>
              <a:t>: The application will provide user-friendly buttons to start and stop the keylogging process. This feature ensures that users have control over when the keylogger is active.</a:t>
            </a:r>
            <a:endParaRPr lang="en-IN" dirty="0"/>
          </a:p>
          <a:p>
            <a:pPr marL="305435" indent="-305435"/>
            <a:r>
              <a:rPr lang="en-IN" sz="1200" b="1" dirty="0">
                <a:ea typeface="+mn-lt"/>
                <a:cs typeface="+mn-lt"/>
              </a:rPr>
              <a:t>Error Handling</a:t>
            </a:r>
            <a:r>
              <a:rPr lang="en-IN" sz="1200" dirty="0">
                <a:ea typeface="+mn-lt"/>
                <a:cs typeface="+mn-lt"/>
              </a:rPr>
              <a:t>: Robust error handling mechanisms will be implemented to handle exceptions gracefully and ensure the stability of the application under various scenarios.</a:t>
            </a:r>
            <a:endParaRPr lang="en-IN" dirty="0"/>
          </a:p>
          <a:p>
            <a:pPr marL="305435" indent="-305435"/>
            <a:r>
              <a:rPr lang="en-IN" sz="1200" b="1" dirty="0">
                <a:ea typeface="+mn-lt"/>
                <a:cs typeface="+mn-lt"/>
              </a:rPr>
              <a:t>User Interfac</a:t>
            </a:r>
            <a:r>
              <a:rPr lang="en-IN" sz="1200" dirty="0">
                <a:ea typeface="+mn-lt"/>
                <a:cs typeface="+mn-lt"/>
              </a:rPr>
              <a:t>e: The application will feature a simple and intuitive graphical user interface (GUI) built using the </a:t>
            </a:r>
            <a:r>
              <a:rPr lang="en-IN" sz="1200" dirty="0" err="1">
                <a:ea typeface="+mn-lt"/>
                <a:cs typeface="+mn-lt"/>
              </a:rPr>
              <a:t>Tkinter</a:t>
            </a:r>
            <a:r>
              <a:rPr lang="en-IN" sz="1200" dirty="0">
                <a:ea typeface="+mn-lt"/>
                <a:cs typeface="+mn-lt"/>
              </a:rPr>
              <a:t> library. The GUI will display status messages, such as whether the keylogger is running or stopped, providing clear feedback to the user.</a:t>
            </a:r>
            <a:endParaRPr lang="en-IN" dirty="0"/>
          </a:p>
          <a:p>
            <a:pPr marL="305435" indent="-305435"/>
            <a:r>
              <a:rPr lang="en-IN" sz="1200" b="1" dirty="0">
                <a:ea typeface="+mn-lt"/>
                <a:cs typeface="+mn-lt"/>
              </a:rPr>
              <a:t>Security Measures</a:t>
            </a:r>
            <a:r>
              <a:rPr lang="en-IN" sz="1200" dirty="0">
                <a:ea typeface="+mn-lt"/>
                <a:cs typeface="+mn-lt"/>
              </a:rPr>
              <a:t>: To maintain user privacy and prevent unauthorized access to the recorded keystrokes, the application will incorporate security measures such as:</a:t>
            </a:r>
            <a:endParaRPr lang="en-IN" dirty="0"/>
          </a:p>
          <a:p>
            <a:pPr marL="0" indent="0">
              <a:buNone/>
            </a:pPr>
            <a:r>
              <a:rPr lang="en-IN" sz="1200" b="1" dirty="0">
                <a:ea typeface="+mn-lt"/>
                <a:cs typeface="+mn-lt"/>
              </a:rPr>
              <a:t>                 File Encryption</a:t>
            </a:r>
            <a:r>
              <a:rPr lang="en-IN" sz="1200" dirty="0">
                <a:ea typeface="+mn-lt"/>
                <a:cs typeface="+mn-lt"/>
              </a:rPr>
              <a:t>: Optionally, the application can encrypt the text and JSON files containing keystroke data using cryptographic algorithms to protect sensitive information.</a:t>
            </a:r>
            <a:endParaRPr lang="en-IN" dirty="0"/>
          </a:p>
          <a:p>
            <a:pPr marL="0" indent="0">
              <a:buNone/>
            </a:pPr>
            <a:r>
              <a:rPr lang="en-IN" sz="1200" b="1" dirty="0">
                <a:ea typeface="+mn-lt"/>
                <a:cs typeface="+mn-lt"/>
              </a:rPr>
              <a:t>                 Access Control</a:t>
            </a:r>
            <a:r>
              <a:rPr lang="en-IN" sz="1200" dirty="0">
                <a:ea typeface="+mn-lt"/>
                <a:cs typeface="+mn-lt"/>
              </a:rPr>
              <a:t>: Implement authentication mechanisms to restrict access to the keylogger settings and logs, ensuring that only authorized users can start, stop, or view the captured keystrokes.</a:t>
            </a:r>
            <a:endParaRPr lang="en-IN" dirty="0"/>
          </a:p>
          <a:p>
            <a:pPr marL="305435" indent="-305435"/>
            <a:r>
              <a:rPr lang="en-IN" sz="1200" b="1" dirty="0">
                <a:ea typeface="+mn-lt"/>
                <a:cs typeface="+mn-lt"/>
              </a:rPr>
              <a:t>Documentation and Support</a:t>
            </a:r>
            <a:r>
              <a:rPr lang="en-IN" sz="1200" dirty="0">
                <a:ea typeface="+mn-lt"/>
                <a:cs typeface="+mn-lt"/>
              </a:rPr>
              <a:t>: Comprehensive documentation will be provided to guide users on how to use the application effectively and securely. Additionally, user support channels will be established to address any queries or issues encountered during usage</a:t>
            </a:r>
            <a:endParaRPr lang="en-IN" dirty="0"/>
          </a:p>
          <a:p>
            <a:pPr marL="305435" indent="-305435"/>
            <a:endParaRPr lang="en-IN"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1048602" name="Content Placeholder 1"/>
          <p:cNvSpPr>
            <a:spLocks noGrp="1"/>
          </p:cNvSpPr>
          <p:nvPr>
            <p:ph idx="1"/>
          </p:nvPr>
        </p:nvSpPr>
        <p:spPr/>
        <p:txBody>
          <a:bodyPr/>
          <a:p>
            <a:pPr marL="0" indent="0">
              <a:spcBef>
                <a:spcPts val="20"/>
              </a:spcBef>
              <a:buNone/>
            </a:pPr>
            <a:r>
              <a:rPr lang="en-IN" sz="1800" dirty="0">
                <a:solidFill>
                  <a:srgbClr val="0F0F0F"/>
                </a:solidFill>
                <a:ea typeface="+mn-lt"/>
                <a:cs typeface="+mn-lt"/>
              </a:rPr>
              <a:t>Python was chosen for its simplicity and rich library support. The '</a:t>
            </a:r>
            <a:r>
              <a:rPr lang="en-IN" sz="1800" dirty="0" err="1">
                <a:solidFill>
                  <a:srgbClr val="0F0F0F"/>
                </a:solidFill>
                <a:ea typeface="+mn-lt"/>
                <a:cs typeface="+mn-lt"/>
              </a:rPr>
              <a:t>pynput</a:t>
            </a:r>
            <a:r>
              <a:rPr lang="en-IN" sz="1800" dirty="0">
                <a:solidFill>
                  <a:srgbClr val="0F0F0F"/>
                </a:solidFill>
                <a:ea typeface="+mn-lt"/>
                <a:cs typeface="+mn-lt"/>
              </a:rPr>
              <a:t>' library facilitated keylogging functionality. </a:t>
            </a:r>
            <a:r>
              <a:rPr lang="en-IN" sz="1800" dirty="0" err="1">
                <a:solidFill>
                  <a:srgbClr val="0F0F0F"/>
                </a:solidFill>
                <a:ea typeface="+mn-lt"/>
                <a:cs typeface="+mn-lt"/>
              </a:rPr>
              <a:t>Tkinter</a:t>
            </a:r>
            <a:r>
              <a:rPr lang="en-IN" sz="1800" dirty="0">
                <a:solidFill>
                  <a:srgbClr val="0F0F0F"/>
                </a:solidFill>
                <a:ea typeface="+mn-lt"/>
                <a:cs typeface="+mn-lt"/>
              </a:rPr>
              <a:t>, a lightweight and built-in Python library, was employed for GUI development, ensuring user-friendly interfaces. Threading was utilized to maintain GUI responsiveness during logging.</a:t>
            </a:r>
            <a:endParaRPr lang="en-US" dirty="0"/>
          </a:p>
          <a:p>
            <a:pPr marL="0" indent="0">
              <a:spcBef>
                <a:spcPts val="20"/>
              </a:spcBef>
              <a:buNone/>
            </a:pPr>
            <a:endParaRPr lang="en-IN"/>
          </a:p>
          <a:p>
            <a:pPr marL="0" indent="0">
              <a:buNone/>
            </a:pPr>
            <a:r>
              <a:rPr lang="en-IN" sz="1800" dirty="0">
                <a:solidFill>
                  <a:srgbClr val="0F0F0F"/>
                </a:solidFill>
                <a:ea typeface="+mn-lt"/>
                <a:cs typeface="+mn-lt"/>
              </a:rPr>
              <a:t>Compatible with both Linux and Windows platforms, the application leverages the </a:t>
            </a:r>
            <a:r>
              <a:rPr lang="en-IN" sz="1800" dirty="0" err="1">
                <a:solidFill>
                  <a:srgbClr val="0F0F0F"/>
                </a:solidFill>
                <a:ea typeface="+mn-lt"/>
                <a:cs typeface="+mn-lt"/>
              </a:rPr>
              <a:t>tkinter</a:t>
            </a:r>
            <a:r>
              <a:rPr lang="en-IN" sz="1800" dirty="0">
                <a:solidFill>
                  <a:srgbClr val="0F0F0F"/>
                </a:solidFill>
                <a:ea typeface="+mn-lt"/>
                <a:cs typeface="+mn-lt"/>
              </a:rPr>
              <a:t> library for GUI consistency and ease of development.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lang="en-US" sz="4400" b="1">
                <a:solidFill>
                  <a:schemeClr val="accent1"/>
                </a:solidFill>
                <a:latin typeface="Arial" panose="020B0604020202020204"/>
                <a:ea typeface="+mj-lt"/>
                <a:cs typeface="Arial" panose="020B0604020202020204"/>
              </a:rPr>
              <a:t>Algorithm &amp; Deployment</a:t>
            </a:r>
            <a:endParaRPr lang="en-US"/>
          </a:p>
        </p:txBody>
      </p:sp>
      <p:sp>
        <p:nvSpPr>
          <p:cNvPr id="1048604" name="Content Placeholder 1"/>
          <p:cNvSpPr>
            <a:spLocks noGrp="1"/>
          </p:cNvSpPr>
          <p:nvPr>
            <p:ph idx="1"/>
          </p:nvPr>
        </p:nvSpPr>
        <p:spPr/>
        <p:txBody>
          <a:bodyPr>
            <a:normAutofit/>
          </a:bodyPr>
          <a:p>
            <a:pPr marL="305435" indent="-305435"/>
            <a:r>
              <a:rPr lang="en-IN" sz="1400" b="1" dirty="0">
                <a:ea typeface="+mn-lt"/>
                <a:cs typeface="+mn-lt"/>
              </a:rPr>
              <a:t>I</a:t>
            </a:r>
            <a:r>
              <a:rPr lang="en-IN" sz="1000" b="1" dirty="0">
                <a:ea typeface="+mn-lt"/>
                <a:cs typeface="+mn-lt"/>
              </a:rPr>
              <a:t>nitialization:</a:t>
            </a:r>
            <a:endParaRPr lang="en-IN" sz="1000" b="1"/>
          </a:p>
          <a:p>
            <a:pPr marL="305435" indent="-305435"/>
            <a:r>
              <a:rPr lang="en-IN" sz="1000" dirty="0">
                <a:ea typeface="+mn-lt"/>
                <a:cs typeface="+mn-lt"/>
              </a:rPr>
              <a:t>Initialize essential variables and prepare output files ('key_log.txt' and '</a:t>
            </a:r>
            <a:r>
              <a:rPr lang="en-IN" sz="1000" err="1">
                <a:ea typeface="+mn-lt"/>
                <a:cs typeface="+mn-lt"/>
              </a:rPr>
              <a:t>key_log.json</a:t>
            </a:r>
            <a:r>
              <a:rPr lang="en-IN" sz="1000" dirty="0">
                <a:ea typeface="+mn-lt"/>
                <a:cs typeface="+mn-lt"/>
              </a:rPr>
              <a:t>') for keystroke logging.</a:t>
            </a:r>
            <a:endParaRPr lang="en-IN" sz="1000" dirty="0"/>
          </a:p>
          <a:p>
            <a:pPr marL="305435" indent="-305435"/>
            <a:r>
              <a:rPr lang="en-IN" sz="1000" b="1" dirty="0">
                <a:ea typeface="+mn-lt"/>
                <a:cs typeface="+mn-lt"/>
              </a:rPr>
              <a:t>User Interface Activation</a:t>
            </a:r>
            <a:r>
              <a:rPr lang="en-IN" sz="1000" dirty="0">
                <a:ea typeface="+mn-lt"/>
                <a:cs typeface="+mn-lt"/>
              </a:rPr>
              <a:t>:</a:t>
            </a:r>
            <a:endParaRPr lang="en-IN" sz="1000" dirty="0"/>
          </a:p>
          <a:p>
            <a:pPr marL="305435" indent="-305435"/>
            <a:r>
              <a:rPr lang="en-IN" sz="1000" dirty="0">
                <a:ea typeface="+mn-lt"/>
                <a:cs typeface="+mn-lt"/>
              </a:rPr>
              <a:t>Utilize </a:t>
            </a:r>
            <a:r>
              <a:rPr lang="en-IN" sz="1000" err="1">
                <a:ea typeface="+mn-lt"/>
                <a:cs typeface="+mn-lt"/>
              </a:rPr>
              <a:t>Tkinter</a:t>
            </a:r>
            <a:r>
              <a:rPr lang="en-IN" sz="1000" dirty="0">
                <a:ea typeface="+mn-lt"/>
                <a:cs typeface="+mn-lt"/>
              </a:rPr>
              <a:t> to create a user-friendly GUI with controls for starting and stopping the keylogger. Display status messages to keep users informed about the keylogger's operation.</a:t>
            </a:r>
            <a:endParaRPr lang="en-IN" sz="1000" dirty="0"/>
          </a:p>
          <a:p>
            <a:pPr marL="305435" indent="-305435"/>
            <a:r>
              <a:rPr lang="en-IN" sz="1000" b="1" dirty="0">
                <a:ea typeface="+mn-lt"/>
                <a:cs typeface="+mn-lt"/>
              </a:rPr>
              <a:t>Listener Setup:</a:t>
            </a:r>
            <a:endParaRPr lang="en-IN" sz="1000" b="1" dirty="0"/>
          </a:p>
          <a:p>
            <a:pPr marL="305435" indent="-305435"/>
            <a:r>
              <a:rPr lang="en-IN" sz="1000" dirty="0">
                <a:ea typeface="+mn-lt"/>
                <a:cs typeface="+mn-lt"/>
              </a:rPr>
              <a:t>Set up a key press listener using the '</a:t>
            </a:r>
            <a:r>
              <a:rPr lang="en-IN" sz="1000" err="1">
                <a:ea typeface="+mn-lt"/>
                <a:cs typeface="+mn-lt"/>
              </a:rPr>
              <a:t>pynput</a:t>
            </a:r>
            <a:r>
              <a:rPr lang="en-IN" sz="1000" dirty="0">
                <a:ea typeface="+mn-lt"/>
                <a:cs typeface="+mn-lt"/>
              </a:rPr>
              <a:t>' library. This listener runs asynchronously to capture keyboard events while maintaining GUI responsiveness.</a:t>
            </a:r>
            <a:endParaRPr lang="en-IN" sz="1000" dirty="0"/>
          </a:p>
          <a:p>
            <a:pPr marL="305435" indent="-305435"/>
            <a:r>
              <a:rPr lang="en-IN" sz="1000" b="1" dirty="0">
                <a:ea typeface="+mn-lt"/>
                <a:cs typeface="+mn-lt"/>
              </a:rPr>
              <a:t>Event Handling:</a:t>
            </a:r>
            <a:endParaRPr lang="en-IN" sz="1000" b="1" dirty="0"/>
          </a:p>
          <a:p>
            <a:pPr marL="305435" indent="-305435"/>
            <a:r>
              <a:rPr lang="en-IN" sz="1000" dirty="0">
                <a:ea typeface="+mn-lt"/>
                <a:cs typeface="+mn-lt"/>
              </a:rPr>
              <a:t>Implement callback functions ('</a:t>
            </a:r>
            <a:r>
              <a:rPr lang="en-IN" sz="1000" err="1">
                <a:ea typeface="+mn-lt"/>
                <a:cs typeface="+mn-lt"/>
              </a:rPr>
              <a:t>on_press</a:t>
            </a:r>
            <a:r>
              <a:rPr lang="en-IN" sz="1000" dirty="0">
                <a:ea typeface="+mn-lt"/>
                <a:cs typeface="+mn-lt"/>
              </a:rPr>
              <a:t>' and '</a:t>
            </a:r>
            <a:r>
              <a:rPr lang="en-IN" sz="1000" err="1">
                <a:ea typeface="+mn-lt"/>
                <a:cs typeface="+mn-lt"/>
              </a:rPr>
              <a:t>on_release</a:t>
            </a:r>
            <a:r>
              <a:rPr lang="en-IN" sz="1000" dirty="0">
                <a:ea typeface="+mn-lt"/>
                <a:cs typeface="+mn-lt"/>
              </a:rPr>
              <a:t>') triggered by the key press listener. These functions handle key press and release events, updating flags and output files accordingly.</a:t>
            </a:r>
            <a:endParaRPr lang="en-IN" sz="1000" dirty="0"/>
          </a:p>
          <a:p>
            <a:pPr marL="305435" indent="-305435"/>
            <a:r>
              <a:rPr lang="en-IN" sz="1000" b="1" dirty="0">
                <a:ea typeface="+mn-lt"/>
                <a:cs typeface="+mn-lt"/>
              </a:rPr>
              <a:t>Data Logging:</a:t>
            </a:r>
            <a:endParaRPr lang="en-IN" sz="1000" b="1" dirty="0"/>
          </a:p>
          <a:p>
            <a:pPr marL="305435" indent="-305435"/>
            <a:r>
              <a:rPr lang="en-IN" sz="1000" dirty="0">
                <a:ea typeface="+mn-lt"/>
                <a:cs typeface="+mn-lt"/>
              </a:rPr>
              <a:t>Log keystrokes in real-time to both text and JSON files. The text file maintains sequential keystroke records, while the JSON file structures each event with type and associated key.</a:t>
            </a:r>
            <a:endParaRPr lang="en-IN" sz="1000"/>
          </a:p>
          <a:p>
            <a:pPr marL="305435" indent="-305435"/>
            <a:r>
              <a:rPr lang="en-IN" sz="1000" b="1" dirty="0">
                <a:ea typeface="+mn-lt"/>
                <a:cs typeface="+mn-lt"/>
              </a:rPr>
              <a:t>Process Loop:</a:t>
            </a:r>
            <a:endParaRPr lang="en-IN" sz="1000" b="1"/>
          </a:p>
          <a:p>
            <a:pPr marL="305435" indent="-305435"/>
            <a:r>
              <a:rPr lang="en-IN" sz="1000" dirty="0">
                <a:ea typeface="+mn-lt"/>
                <a:cs typeface="+mn-lt"/>
              </a:rPr>
              <a:t>Continuously log keystroke information until the user initiates the stop command via the GUI. Upon receiving the stop command, gracefully terminate the keylogger.</a:t>
            </a:r>
            <a:endParaRPr lang="en-IN" sz="1000" dirty="0"/>
          </a:p>
          <a:p>
            <a:pPr marL="305435" indent="-305435"/>
            <a:r>
              <a:rPr lang="en-IN" sz="1000" b="1" dirty="0">
                <a:ea typeface="+mn-lt"/>
                <a:cs typeface="+mn-lt"/>
              </a:rPr>
              <a:t>Safe Termination:</a:t>
            </a:r>
            <a:endParaRPr lang="en-IN" sz="1000" b="1"/>
          </a:p>
          <a:p>
            <a:pPr marL="305435" indent="-305435"/>
            <a:r>
              <a:rPr lang="en-IN" sz="1000" dirty="0">
                <a:ea typeface="+mn-lt"/>
                <a:cs typeface="+mn-lt"/>
              </a:rPr>
              <a:t>Upon receiving the stop command, set a flag to halt the key press listener, ensuring a smooth end to the keylogging session. Update the GUI to notify users of the cessation of logging.</a:t>
            </a:r>
            <a:endParaRPr lang="en-IN" sz="1000" dirty="0"/>
          </a:p>
          <a:p>
            <a:pPr marL="305435" indent="-305435"/>
            <a:r>
              <a:rPr lang="en-IN" sz="1000" b="1" dirty="0">
                <a:ea typeface="+mn-lt"/>
                <a:cs typeface="+mn-lt"/>
              </a:rPr>
              <a:t>File Closure</a:t>
            </a:r>
            <a:r>
              <a:rPr lang="en-IN" sz="1000" dirty="0">
                <a:ea typeface="+mn-lt"/>
                <a:cs typeface="+mn-lt"/>
              </a:rPr>
              <a:t>:</a:t>
            </a:r>
            <a:endParaRPr lang="en-IN" sz="1000" dirty="0"/>
          </a:p>
          <a:p>
            <a:pPr marL="305435" indent="-305435"/>
            <a:r>
              <a:rPr lang="en-IN" sz="1000" dirty="0">
                <a:ea typeface="+mn-lt"/>
                <a:cs typeface="+mn-lt"/>
              </a:rPr>
              <a:t>Ensure proper closure of all output file streams post-logging to uphold data integrity.</a:t>
            </a:r>
            <a:endParaRPr lang="en-IN"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p>
            <a:r>
              <a:rPr lang="en-US" sz="4400" b="1">
                <a:solidFill>
                  <a:schemeClr val="accent1"/>
                </a:solidFill>
                <a:latin typeface="Arial" panose="020B0604020202020204"/>
                <a:ea typeface="+mj-lt"/>
                <a:cs typeface="Arial" panose="020B0604020202020204"/>
              </a:rPr>
              <a:t>Result</a:t>
            </a:r>
            <a:endParaRPr lang="en-US"/>
          </a:p>
        </p:txBody>
      </p:sp>
      <p:pic>
        <p:nvPicPr>
          <p:cNvPr id="2097153" name="Picture 2097152"/>
          <p:cNvPicPr/>
          <p:nvPr/>
        </p:nvPicPr>
        <p:blipFill>
          <a:blip r:embed="rId1"/>
          <a:stretch>
            <a:fillRect/>
          </a:stretch>
        </p:blipFill>
        <p:spPr>
          <a:xfrm>
            <a:off x="1325821" y="1647805"/>
            <a:ext cx="9290173" cy="4761675"/>
          </a:xfrm>
          <a:prstGeom prst="rect">
            <a:avLst/>
          </a:prstGeom>
        </p:spPr>
      </p:pic>
      <p:pic>
        <p:nvPicPr>
          <p:cNvPr id="1" name="Content Placeholder 0"/>
          <p:cNvPicPr>
            <a:picLocks noChangeAspect="1"/>
          </p:cNvPicPr>
          <p:nvPr>
            <p:ph idx="1"/>
          </p:nvPr>
        </p:nvPicPr>
        <p:blipFill>
          <a:blip r:embed="rId2"/>
          <a:stretch>
            <a:fillRect/>
          </a:stretch>
        </p:blipFill>
        <p:spPr>
          <a:xfrm>
            <a:off x="1812925" y="1301750"/>
            <a:ext cx="8565515" cy="4673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p>
            <a:r>
              <a:rPr lang="en-US" sz="4400" b="1">
                <a:solidFill>
                  <a:schemeClr val="accent1"/>
                </a:solidFill>
                <a:latin typeface="Arial" panose="020B0604020202020204"/>
                <a:ea typeface="+mj-lt"/>
                <a:cs typeface="Arial" panose="020B0604020202020204"/>
              </a:rPr>
              <a:t>Result</a:t>
            </a:r>
            <a:endParaRPr lang="en-US"/>
          </a:p>
        </p:txBody>
      </p:sp>
      <p:pic>
        <p:nvPicPr>
          <p:cNvPr id="2097153" name="Picture 2097152"/>
          <p:cNvPicPr/>
          <p:nvPr/>
        </p:nvPicPr>
        <p:blipFill>
          <a:blip r:embed="rId1"/>
          <a:stretch>
            <a:fillRect/>
          </a:stretch>
        </p:blipFill>
        <p:spPr>
          <a:xfrm>
            <a:off x="1325821" y="1647805"/>
            <a:ext cx="9290173" cy="4761675"/>
          </a:xfrm>
          <a:prstGeom prst="rect">
            <a:avLst/>
          </a:prstGeom>
        </p:spPr>
      </p:pic>
      <p:pic>
        <p:nvPicPr>
          <p:cNvPr id="6" name="Content Placeholder 5"/>
          <p:cNvPicPr>
            <a:picLocks noChangeAspect="1"/>
          </p:cNvPicPr>
          <p:nvPr>
            <p:ph idx="1"/>
          </p:nvPr>
        </p:nvPicPr>
        <p:blipFill>
          <a:blip r:embed="rId2"/>
          <a:stretch>
            <a:fillRect/>
          </a:stretch>
        </p:blipFill>
        <p:spPr>
          <a:xfrm>
            <a:off x="1802130" y="1290955"/>
            <a:ext cx="8565515" cy="4673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p>
            <a:r>
              <a:rPr lang="en-US" sz="4400" b="1">
                <a:solidFill>
                  <a:schemeClr val="accent1"/>
                </a:solidFill>
                <a:latin typeface="Arial" panose="020B0604020202020204"/>
                <a:ea typeface="+mj-lt"/>
                <a:cs typeface="Arial" panose="020B0604020202020204"/>
              </a:rPr>
              <a:t>Conclusion</a:t>
            </a:r>
            <a:endParaRPr lang="en-US"/>
          </a:p>
        </p:txBody>
      </p:sp>
      <p:sp>
        <p:nvSpPr>
          <p:cNvPr id="1048607" name="Content Placeholder 1"/>
          <p:cNvSpPr>
            <a:spLocks noGrp="1"/>
          </p:cNvSpPr>
          <p:nvPr>
            <p:ph idx="1"/>
          </p:nvPr>
        </p:nvSpPr>
        <p:spPr/>
        <p:txBody>
          <a:bodyPr>
            <a:normAutofit/>
          </a:bodyPr>
          <a:p>
            <a:pPr marL="305435" indent="-305435"/>
            <a:r>
              <a:rPr lang="en-IN" sz="2000" dirty="0">
                <a:solidFill>
                  <a:srgbClr val="0F0F0F"/>
                </a:solidFill>
                <a:ea typeface="+mn-lt"/>
                <a:cs typeface="+mn-lt"/>
              </a:rPr>
              <a:t>The development of the "Keylogger and Security" application has resulted in a robust tool for capturing keystrokes while prioritizing user privacy and data security. The application effectively logs keystrokes in real-time, stores them in both text and JSON formats, and provides a user-friendly interface for controlling the keylogging process. With proper security measures in place, the application ensures the integrity and confidentiality of the captured information.</a:t>
            </a:r>
            <a:endParaRPr lang="en-IN" sz="2000" dirty="0">
              <a:solidFill>
                <a:srgbClr val="0F0F0F"/>
              </a:solidFill>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6791</Words>
  <Application>WPS Presentation</Application>
  <PresentationFormat/>
  <Paragraphs>85</Paragraphs>
  <Slides>12</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SimSun</vt:lpstr>
      <vt:lpstr>Wingdings</vt:lpstr>
      <vt:lpstr>Wingdings 2</vt:lpstr>
      <vt:lpstr>Wingdings</vt:lpstr>
      <vt:lpstr>Arial</vt:lpstr>
      <vt:lpstr>Calibri</vt:lpstr>
      <vt:lpstr>Calibri Light</vt:lpstr>
      <vt:lpstr>Franklin Gothic Book</vt:lpstr>
      <vt:lpstr>Microsoft YaHei</vt:lpstr>
      <vt:lpstr>Arial Unicode MS</vt:lpstr>
      <vt:lpstr>Franklin Gothic Demi</vt:lpstr>
      <vt:lpstr>Segoe Print</vt:lpstr>
      <vt:lpstr>华文中宋</vt:lpstr>
      <vt:lpstr>DividendVTI</vt:lpstr>
      <vt:lpstr>KEYLOGGER AND SECURITY</vt:lpstr>
      <vt:lpstr>OUTLINE</vt:lpstr>
      <vt:lpstr>Problem Statement</vt:lpstr>
      <vt:lpstr>Proposed Solution</vt:lpstr>
      <vt:lpstr>System  Approach</vt:lpstr>
      <vt:lpstr>Algorithm &amp; Deployment</vt:lpstr>
      <vt:lpstr>Result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AND SECURITY</dc:title>
  <dc:creator>Vaibhav Ostwal</dc:creator>
  <cp:lastModifiedBy>S_H_A_A_H_I_D_H</cp:lastModifiedBy>
  <cp:revision>1</cp:revision>
  <dcterms:created xsi:type="dcterms:W3CDTF">2024-04-08T08:55:40Z</dcterms:created>
  <dcterms:modified xsi:type="dcterms:W3CDTF">2024-04-08T08:55:40Z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a9fa45a2f1d0486390b81e87fc58b495</vt:lpwstr>
  </property>
  <property fmtid="{D5CDD505-2E9C-101B-9397-08002B2CF9AE}" pid="4" name="KSOProductBuildVer">
    <vt:lpwstr>1033-12.2.0.13472</vt:lpwstr>
  </property>
</Properties>
</file>