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11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24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7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3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5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2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2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7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0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5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C5E6-1D53-4C29-BAC6-12A3BCAC086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E6CD-3766-4FFD-8DBF-A4A565480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2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9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</a:t>
            </a:r>
            <a:r>
              <a:rPr lang="en-US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7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Publications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09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tabLst>
                <a:tab pos="0" algn="l"/>
              </a:tabLst>
              <a:defRPr/>
            </a:pPr>
            <a:r>
              <a:rPr lang="en-US" dirty="0"/>
              <a:t>Introduction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Motivation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Problem Statement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Research Gap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Objectives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Proposed Methodologies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Results and Discussions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Conclusion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Future Steps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References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List of Publications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23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Wireless technology is ruling worldwide and has invaded the medical area with wide range of scope and capabilities.</a:t>
            </a:r>
          </a:p>
          <a:p>
            <a:r>
              <a:rPr lang="en-US" sz="2000" dirty="0" smtClean="0"/>
              <a:t>To monitor continuous Medicare conditions of patient using existing wireless technologies were quite convoluted.</a:t>
            </a:r>
          </a:p>
          <a:p>
            <a:r>
              <a:rPr lang="en-US" sz="2000" dirty="0" smtClean="0"/>
              <a:t>To overcome this, we are proposing a change in wireless sensor technology by designing a biomedical monitoring device comprised of different sensors to acquire the information regarding human body temperature, heart rate, blood pressure, lung capacity which is sent to a personal vitality measurement system and further transmit this information on an IOT server which is user accessible over the internet.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753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2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remote health monitoring system using </a:t>
            </a:r>
            <a:r>
              <a:rPr lang="en-US" sz="2000" dirty="0" err="1" smtClean="0"/>
              <a:t>IoT</a:t>
            </a:r>
            <a:r>
              <a:rPr lang="en-US" sz="2000" dirty="0" smtClean="0"/>
              <a:t> is proposed where the authorized personal can access these data stored using any </a:t>
            </a:r>
            <a:r>
              <a:rPr lang="en-US" sz="2000" dirty="0" err="1" smtClean="0"/>
              <a:t>IoT</a:t>
            </a:r>
            <a:r>
              <a:rPr lang="en-US" sz="2000" dirty="0" smtClean="0"/>
              <a:t> platform and based on these values </a:t>
            </a:r>
            <a:r>
              <a:rPr lang="en-US" sz="2000" dirty="0" err="1" smtClean="0"/>
              <a:t>received,the</a:t>
            </a:r>
            <a:r>
              <a:rPr lang="en-US" sz="2000" dirty="0" smtClean="0"/>
              <a:t> diseases are diagnosed by the doctors from a distance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6589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gap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10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4700" b="1" dirty="0" smtClean="0"/>
              <a:t>Aim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Design a Patient Health Monitoring System which has heartbeat detection system, a fall detection system, temperature detection system, a humidity detection system.</a:t>
            </a:r>
          </a:p>
          <a:p>
            <a:pPr marL="0" indent="0">
              <a:buNone/>
            </a:pPr>
            <a:r>
              <a:rPr lang="en-US" dirty="0" smtClean="0"/>
              <a:t>• To test the sensors in real-time.</a:t>
            </a:r>
          </a:p>
          <a:p>
            <a:pPr marL="0" indent="0">
              <a:buNone/>
            </a:pPr>
            <a:r>
              <a:rPr lang="en-US" dirty="0" smtClean="0"/>
              <a:t> • To Learn about Thing speak Cloud Server. </a:t>
            </a:r>
          </a:p>
          <a:p>
            <a:pPr marL="0" indent="0">
              <a:buNone/>
            </a:pPr>
            <a:r>
              <a:rPr lang="en-US" dirty="0" smtClean="0"/>
              <a:t>• To create channels in Thing speak.</a:t>
            </a:r>
          </a:p>
          <a:p>
            <a:pPr marL="0" indent="0">
              <a:buNone/>
            </a:pPr>
            <a:r>
              <a:rPr lang="en-US" dirty="0" smtClean="0"/>
              <a:t>• To connect the schematics for each sensors and test the working.</a:t>
            </a:r>
          </a:p>
          <a:p>
            <a:pPr marL="0" indent="0">
              <a:buNone/>
            </a:pPr>
            <a:r>
              <a:rPr lang="en-US" dirty="0" smtClean="0"/>
              <a:t>• To combine all components and to test for final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45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dirty="0"/>
              <a:t>Proposed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58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fontAlgn="auto">
              <a:spcAft>
                <a:spcPts val="0"/>
              </a:spcAft>
              <a:defRPr/>
            </a:pPr>
            <a:r>
              <a:rPr lang="en-US" dirty="0"/>
              <a:t>Results and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9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256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contents</vt:lpstr>
      <vt:lpstr>introduction</vt:lpstr>
      <vt:lpstr>motivation</vt:lpstr>
      <vt:lpstr>Problem statement</vt:lpstr>
      <vt:lpstr>Research gap</vt:lpstr>
      <vt:lpstr>objectives</vt:lpstr>
      <vt:lpstr>Proposed Methodologies</vt:lpstr>
      <vt:lpstr>Results and Discussions</vt:lpstr>
      <vt:lpstr>Conclusion</vt:lpstr>
      <vt:lpstr>Future Steps</vt:lpstr>
      <vt:lpstr>References</vt:lpstr>
      <vt:lpstr>List of Publications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2022-09-27T06:19:38Z</dcterms:created>
  <dcterms:modified xsi:type="dcterms:W3CDTF">2022-10-31T18:17:06Z</dcterms:modified>
</cp:coreProperties>
</file>