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91880-03EC-4AEA-B6EA-FE9E7C6E8137}" v="5572" dt="2021-11-21T18:25:4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HOEB MOHAMMED" userId="ee9b851a5fea88ee" providerId="Windows Live" clId="Web-{8EC91880-03EC-4AEA-B6EA-FE9E7C6E8137}"/>
    <pc:docChg chg="addSld modSld sldOrd addMainMaster delMainMaster modMainMaster">
      <pc:chgData name="ABDUL SHOEB MOHAMMED" userId="ee9b851a5fea88ee" providerId="Windows Live" clId="Web-{8EC91880-03EC-4AEA-B6EA-FE9E7C6E8137}" dt="2021-11-21T18:25:46.425" v="3156" actId="20577"/>
      <pc:docMkLst>
        <pc:docMk/>
      </pc:docMkLst>
      <pc:sldChg chg="addSp delSp modSp mod modTransition modClrScheme chgLayout">
        <pc:chgData name="ABDUL SHOEB MOHAMMED" userId="ee9b851a5fea88ee" providerId="Windows Live" clId="Web-{8EC91880-03EC-4AEA-B6EA-FE9E7C6E8137}" dt="2021-11-21T18:07:21.735" v="2645" actId="20577"/>
        <pc:sldMkLst>
          <pc:docMk/>
          <pc:sldMk cId="109857222" sldId="256"/>
        </pc:sldMkLst>
        <pc:spChg chg="mod ord">
          <ac:chgData name="ABDUL SHOEB MOHAMMED" userId="ee9b851a5fea88ee" providerId="Windows Live" clId="Web-{8EC91880-03EC-4AEA-B6EA-FE9E7C6E8137}" dt="2021-11-21T18:06:38.094" v="2636" actId="1076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ABDUL SHOEB MOHAMMED" userId="ee9b851a5fea88ee" providerId="Windows Live" clId="Web-{8EC91880-03EC-4AEA-B6EA-FE9E7C6E8137}" dt="2021-11-21T18:07:21.735" v="26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DUL SHOEB MOHAMMED" userId="ee9b851a5fea88ee" providerId="Windows Live" clId="Web-{8EC91880-03EC-4AEA-B6EA-FE9E7C6E8137}" dt="2021-11-21T15:59:53.157" v="39"/>
          <ac:spMkLst>
            <pc:docMk/>
            <pc:sldMk cId="109857222" sldId="256"/>
            <ac:spMk id="4" creationId="{AD32BF0C-C8A2-4865-9DF4-5349583128A5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598349000" sldId="257"/>
        </pc:sldMkLst>
        <pc:spChg chg="add mod">
          <ac:chgData name="ABDUL SHOEB MOHAMMED" userId="ee9b851a5fea88ee" providerId="Windows Live" clId="Web-{8EC91880-03EC-4AEA-B6EA-FE9E7C6E8137}" dt="2021-11-21T15:58:25.091" v="35" actId="20577"/>
          <ac:spMkLst>
            <pc:docMk/>
            <pc:sldMk cId="2598349000" sldId="257"/>
            <ac:spMk id="2" creationId="{3384CC22-E976-42BE-B547-96D394FD836A}"/>
          </ac:spMkLst>
        </pc:spChg>
        <pc:spChg chg="add mod">
          <ac:chgData name="ABDUL SHOEB MOHAMMED" userId="ee9b851a5fea88ee" providerId="Windows Live" clId="Web-{8EC91880-03EC-4AEA-B6EA-FE9E7C6E8137}" dt="2021-11-21T16:00:17.204" v="43" actId="20577"/>
          <ac:spMkLst>
            <pc:docMk/>
            <pc:sldMk cId="2598349000" sldId="257"/>
            <ac:spMk id="3" creationId="{880B09D4-757E-4CC7-9132-F3BF622455D5}"/>
          </ac:spMkLst>
        </pc:spChg>
        <pc:spChg chg="add mod">
          <ac:chgData name="ABDUL SHOEB MOHAMMED" userId="ee9b851a5fea88ee" providerId="Windows Live" clId="Web-{8EC91880-03EC-4AEA-B6EA-FE9E7C6E8137}" dt="2021-11-21T16:40:59.103" v="1131"/>
          <ac:spMkLst>
            <pc:docMk/>
            <pc:sldMk cId="2598349000" sldId="257"/>
            <ac:spMk id="4" creationId="{AD62E16E-473C-4BB7-9B9C-EB50139350C2}"/>
          </ac:spMkLst>
        </pc:spChg>
        <pc:spChg chg="add mod">
          <ac:chgData name="ABDUL SHOEB MOHAMMED" userId="ee9b851a5fea88ee" providerId="Windows Live" clId="Web-{8EC91880-03EC-4AEA-B6EA-FE9E7C6E8137}" dt="2021-11-21T17:56:05.114" v="2597" actId="20577"/>
          <ac:spMkLst>
            <pc:docMk/>
            <pc:sldMk cId="2598349000" sldId="257"/>
            <ac:spMk id="5" creationId="{630B14C0-30EE-4116-9AC1-DC07011DC588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8:25:46.425" v="3156" actId="20577"/>
        <pc:sldMkLst>
          <pc:docMk/>
          <pc:sldMk cId="2463683534" sldId="258"/>
        </pc:sldMkLst>
        <pc:spChg chg="add mod">
          <ac:chgData name="ABDUL SHOEB MOHAMMED" userId="ee9b851a5fea88ee" providerId="Windows Live" clId="Web-{8EC91880-03EC-4AEA-B6EA-FE9E7C6E8137}" dt="2021-11-21T16:19:35.520" v="559" actId="20577"/>
          <ac:spMkLst>
            <pc:docMk/>
            <pc:sldMk cId="2463683534" sldId="258"/>
            <ac:spMk id="2" creationId="{BA713CCA-E4AA-4731-ACDA-CA55587560A4}"/>
          </ac:spMkLst>
        </pc:spChg>
        <pc:spChg chg="add mod">
          <ac:chgData name="ABDUL SHOEB MOHAMMED" userId="ee9b851a5fea88ee" providerId="Windows Live" clId="Web-{8EC91880-03EC-4AEA-B6EA-FE9E7C6E8137}" dt="2021-11-21T18:25:46.425" v="3156" actId="20577"/>
          <ac:spMkLst>
            <pc:docMk/>
            <pc:sldMk cId="2463683534" sldId="258"/>
            <ac:spMk id="3" creationId="{672C9EF1-A185-4C55-B981-385856B41378}"/>
          </ac:spMkLst>
        </pc:spChg>
        <pc:spChg chg="add del mod">
          <ac:chgData name="ABDUL SHOEB MOHAMMED" userId="ee9b851a5fea88ee" providerId="Windows Live" clId="Web-{8EC91880-03EC-4AEA-B6EA-FE9E7C6E8137}" dt="2021-11-21T18:23:42.282" v="3015"/>
          <ac:spMkLst>
            <pc:docMk/>
            <pc:sldMk cId="2463683534" sldId="258"/>
            <ac:spMk id="4" creationId="{6D229BF6-F615-4AFA-ADB9-40DA47A34955}"/>
          </ac:spMkLst>
        </pc:spChg>
        <pc:spChg chg="add del mod">
          <ac:chgData name="ABDUL SHOEB MOHAMMED" userId="ee9b851a5fea88ee" providerId="Windows Live" clId="Web-{8EC91880-03EC-4AEA-B6EA-FE9E7C6E8137}" dt="2021-11-21T18:23:42.267" v="3014"/>
          <ac:spMkLst>
            <pc:docMk/>
            <pc:sldMk cId="2463683534" sldId="258"/>
            <ac:spMk id="5" creationId="{7B7A3C09-8BF3-4337-9B2A-5C0A6E0F3AF2}"/>
          </ac:spMkLst>
        </pc:spChg>
        <pc:spChg chg="add del mod">
          <ac:chgData name="ABDUL SHOEB MOHAMMED" userId="ee9b851a5fea88ee" providerId="Windows Live" clId="Web-{8EC91880-03EC-4AEA-B6EA-FE9E7C6E8137}" dt="2021-11-21T18:23:01.844" v="2983"/>
          <ac:spMkLst>
            <pc:docMk/>
            <pc:sldMk cId="2463683534" sldId="258"/>
            <ac:spMk id="6" creationId="{5268D404-C6BB-4D03-86EA-1E97BC4A3DBC}"/>
          </ac:spMkLst>
        </pc:spChg>
        <pc:spChg chg="add del mod">
          <ac:chgData name="ABDUL SHOEB MOHAMMED" userId="ee9b851a5fea88ee" providerId="Windows Live" clId="Web-{8EC91880-03EC-4AEA-B6EA-FE9E7C6E8137}" dt="2021-11-21T18:23:42.267" v="3013"/>
          <ac:spMkLst>
            <pc:docMk/>
            <pc:sldMk cId="2463683534" sldId="258"/>
            <ac:spMk id="7" creationId="{0AC7146F-EBCD-4B12-AB0C-17E92B5EA87C}"/>
          </ac:spMkLst>
        </pc:spChg>
        <pc:spChg chg="add mod">
          <ac:chgData name="ABDUL SHOEB MOHAMMED" userId="ee9b851a5fea88ee" providerId="Windows Live" clId="Web-{8EC91880-03EC-4AEA-B6EA-FE9E7C6E8137}" dt="2021-11-21T16:22:28.070" v="660" actId="1076"/>
          <ac:spMkLst>
            <pc:docMk/>
            <pc:sldMk cId="2463683534" sldId="258"/>
            <ac:spMk id="8" creationId="{F53BB015-530A-4F0A-BC8F-3EBE6B7DD2B7}"/>
          </ac:spMkLst>
        </pc:spChg>
        <pc:spChg chg="add mod">
          <ac:chgData name="ABDUL SHOEB MOHAMMED" userId="ee9b851a5fea88ee" providerId="Windows Live" clId="Web-{8EC91880-03EC-4AEA-B6EA-FE9E7C6E8137}" dt="2021-11-21T18:23:45.923" v="3017" actId="20577"/>
          <ac:spMkLst>
            <pc:docMk/>
            <pc:sldMk cId="2463683534" sldId="258"/>
            <ac:spMk id="9" creationId="{F17A664D-D088-43DF-8A63-8D8023E6653E}"/>
          </ac:spMkLst>
        </pc:spChg>
      </pc:sldChg>
      <pc:sldChg chg="addSp del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786158390" sldId="259"/>
        </pc:sldMkLst>
        <pc:spChg chg="add mod">
          <ac:chgData name="ABDUL SHOEB MOHAMMED" userId="ee9b851a5fea88ee" providerId="Windows Live" clId="Web-{8EC91880-03EC-4AEA-B6EA-FE9E7C6E8137}" dt="2021-11-21T16:26:05.651" v="718"/>
          <ac:spMkLst>
            <pc:docMk/>
            <pc:sldMk cId="2786158390" sldId="259"/>
            <ac:spMk id="2" creationId="{CD1DC43E-94E3-486D-9ABF-640BDD587E94}"/>
          </ac:spMkLst>
        </pc:spChg>
        <pc:spChg chg="add del">
          <ac:chgData name="ABDUL SHOEB MOHAMMED" userId="ee9b851a5fea88ee" providerId="Windows Live" clId="Web-{8EC91880-03EC-4AEA-B6EA-FE9E7C6E8137}" dt="2021-11-21T16:26:14.167" v="720"/>
          <ac:spMkLst>
            <pc:docMk/>
            <pc:sldMk cId="2786158390" sldId="259"/>
            <ac:spMk id="3" creationId="{43BB5D86-390E-4263-B3F7-32CB4CA28576}"/>
          </ac:spMkLst>
        </pc:spChg>
        <pc:spChg chg="add mod">
          <ac:chgData name="ABDUL SHOEB MOHAMMED" userId="ee9b851a5fea88ee" providerId="Windows Live" clId="Web-{8EC91880-03EC-4AEA-B6EA-FE9E7C6E8137}" dt="2021-11-21T16:38:00.116" v="1099" actId="1076"/>
          <ac:spMkLst>
            <pc:docMk/>
            <pc:sldMk cId="2786158390" sldId="259"/>
            <ac:spMk id="4" creationId="{6FA2C529-D7C6-49B7-ADDF-37E6CEBAEBEA}"/>
          </ac:spMkLst>
        </pc:spChg>
        <pc:spChg chg="add mod">
          <ac:chgData name="ABDUL SHOEB MOHAMMED" userId="ee9b851a5fea88ee" providerId="Windows Live" clId="Web-{8EC91880-03EC-4AEA-B6EA-FE9E7C6E8137}" dt="2021-11-21T16:37:16.600" v="1093" actId="20577"/>
          <ac:spMkLst>
            <pc:docMk/>
            <pc:sldMk cId="2786158390" sldId="259"/>
            <ac:spMk id="5" creationId="{1A8DEC3C-9A78-4D5E-B957-F0225D3FF881}"/>
          </ac:spMkLst>
        </pc:spChg>
        <pc:spChg chg="add mod">
          <ac:chgData name="ABDUL SHOEB MOHAMMED" userId="ee9b851a5fea88ee" providerId="Windows Live" clId="Web-{8EC91880-03EC-4AEA-B6EA-FE9E7C6E8137}" dt="2021-11-21T16:37:51.960" v="1098" actId="1076"/>
          <ac:spMkLst>
            <pc:docMk/>
            <pc:sldMk cId="2786158390" sldId="259"/>
            <ac:spMk id="6" creationId="{BAA18F0B-D374-4AB8-9858-79CA34B703AA}"/>
          </ac:spMkLst>
        </pc:spChg>
        <pc:spChg chg="add mod">
          <ac:chgData name="ABDUL SHOEB MOHAMMED" userId="ee9b851a5fea88ee" providerId="Windows Live" clId="Web-{8EC91880-03EC-4AEA-B6EA-FE9E7C6E8137}" dt="2021-11-21T16:37:25.631" v="1095" actId="20577"/>
          <ac:spMkLst>
            <pc:docMk/>
            <pc:sldMk cId="2786158390" sldId="259"/>
            <ac:spMk id="7" creationId="{DEA93C58-3371-4545-8E96-B29E98EDA40F}"/>
          </ac:spMkLst>
        </pc:spChg>
        <pc:spChg chg="add mod">
          <ac:chgData name="ABDUL SHOEB MOHAMMED" userId="ee9b851a5fea88ee" providerId="Windows Live" clId="Web-{8EC91880-03EC-4AEA-B6EA-FE9E7C6E8137}" dt="2021-11-21T16:37:30.881" v="1096" actId="20577"/>
          <ac:spMkLst>
            <pc:docMk/>
            <pc:sldMk cId="2786158390" sldId="259"/>
            <ac:spMk id="8" creationId="{FB222275-3FF0-43E7-9389-C406B3EE266E}"/>
          </ac:spMkLst>
        </pc:spChg>
        <pc:spChg chg="add mod">
          <ac:chgData name="ABDUL SHOEB MOHAMMED" userId="ee9b851a5fea88ee" providerId="Windows Live" clId="Web-{8EC91880-03EC-4AEA-B6EA-FE9E7C6E8137}" dt="2021-11-21T16:37:35.506" v="1097" actId="20577"/>
          <ac:spMkLst>
            <pc:docMk/>
            <pc:sldMk cId="2786158390" sldId="259"/>
            <ac:spMk id="9" creationId="{CCA66281-1A3C-4C0A-AE47-D6976923C919}"/>
          </ac:spMkLst>
        </pc:sp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820349470" sldId="260"/>
        </pc:sldMkLst>
        <pc:spChg chg="add mod">
          <ac:chgData name="ABDUL SHOEB MOHAMMED" userId="ee9b851a5fea88ee" providerId="Windows Live" clId="Web-{8EC91880-03EC-4AEA-B6EA-FE9E7C6E8137}" dt="2021-11-21T16:38:16.226" v="1103" actId="20577"/>
          <ac:spMkLst>
            <pc:docMk/>
            <pc:sldMk cId="820349470" sldId="260"/>
            <ac:spMk id="2" creationId="{FDDA634A-8B60-4C79-93E5-1F362ABF4E10}"/>
          </ac:spMkLst>
        </pc:spChg>
        <pc:spChg chg="add mod">
          <ac:chgData name="ABDUL SHOEB MOHAMMED" userId="ee9b851a5fea88ee" providerId="Windows Live" clId="Web-{8EC91880-03EC-4AEA-B6EA-FE9E7C6E8137}" dt="2021-11-21T16:41:32.276" v="1148"/>
          <ac:spMkLst>
            <pc:docMk/>
            <pc:sldMk cId="820349470" sldId="260"/>
            <ac:spMk id="3" creationId="{37BF7030-A02F-4896-BD10-CD78ACF5A663}"/>
          </ac:spMkLst>
        </pc:spChg>
        <pc:spChg chg="add mod">
          <ac:chgData name="ABDUL SHOEB MOHAMMED" userId="ee9b851a5fea88ee" providerId="Windows Live" clId="Web-{8EC91880-03EC-4AEA-B6EA-FE9E7C6E8137}" dt="2021-11-21T17:52:22.345" v="2590" actId="20577"/>
          <ac:spMkLst>
            <pc:docMk/>
            <pc:sldMk cId="820349470" sldId="260"/>
            <ac:spMk id="4" creationId="{D0C255DA-EC2E-4576-8F97-BA12723110C9}"/>
          </ac:spMkLst>
        </pc:spChg>
        <pc:spChg chg="add mod">
          <ac:chgData name="ABDUL SHOEB MOHAMMED" userId="ee9b851a5fea88ee" providerId="Windows Live" clId="Web-{8EC91880-03EC-4AEA-B6EA-FE9E7C6E8137}" dt="2021-11-21T17:52:22.329" v="2587" actId="20577"/>
          <ac:spMkLst>
            <pc:docMk/>
            <pc:sldMk cId="820349470" sldId="260"/>
            <ac:spMk id="5" creationId="{67477FD0-071B-4EAB-8482-649CEFA5018B}"/>
          </ac:spMkLst>
        </pc:spChg>
        <pc:spChg chg="add mod">
          <ac:chgData name="ABDUL SHOEB MOHAMMED" userId="ee9b851a5fea88ee" providerId="Windows Live" clId="Web-{8EC91880-03EC-4AEA-B6EA-FE9E7C6E8137}" dt="2021-11-21T17:52:22.345" v="2588" actId="20577"/>
          <ac:spMkLst>
            <pc:docMk/>
            <pc:sldMk cId="820349470" sldId="260"/>
            <ac:spMk id="6" creationId="{B51A82BC-5790-460D-929B-A89500FBF263}"/>
          </ac:spMkLst>
        </pc:spChg>
        <pc:spChg chg="add mod">
          <ac:chgData name="ABDUL SHOEB MOHAMMED" userId="ee9b851a5fea88ee" providerId="Windows Live" clId="Web-{8EC91880-03EC-4AEA-B6EA-FE9E7C6E8137}" dt="2021-11-21T17:52:22.345" v="2589" actId="20577"/>
          <ac:spMkLst>
            <pc:docMk/>
            <pc:sldMk cId="820349470" sldId="260"/>
            <ac:spMk id="7" creationId="{5364472B-92D5-453D-A910-252355CFEB16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596444348" sldId="261"/>
        </pc:sldMkLst>
        <pc:spChg chg="add mod">
          <ac:chgData name="ABDUL SHOEB MOHAMMED" userId="ee9b851a5fea88ee" providerId="Windows Live" clId="Web-{8EC91880-03EC-4AEA-B6EA-FE9E7C6E8137}" dt="2021-11-21T17:09:39.444" v="1669" actId="1076"/>
          <ac:spMkLst>
            <pc:docMk/>
            <pc:sldMk cId="3596444348" sldId="261"/>
            <ac:spMk id="2" creationId="{89363E69-52D3-4335-B2C1-8FB621396E7C}"/>
          </ac:spMkLst>
        </pc:spChg>
        <pc:spChg chg="add mod">
          <ac:chgData name="ABDUL SHOEB MOHAMMED" userId="ee9b851a5fea88ee" providerId="Windows Live" clId="Web-{8EC91880-03EC-4AEA-B6EA-FE9E7C6E8137}" dt="2021-11-21T17:08:44.021" v="1637" actId="1076"/>
          <ac:spMkLst>
            <pc:docMk/>
            <pc:sldMk cId="3596444348" sldId="261"/>
            <ac:spMk id="3" creationId="{9634E010-54BB-41AD-B088-C1C1E9205238}"/>
          </ac:spMkLst>
        </pc:spChg>
        <pc:spChg chg="add mod">
          <ac:chgData name="ABDUL SHOEB MOHAMMED" userId="ee9b851a5fea88ee" providerId="Windows Live" clId="Web-{8EC91880-03EC-4AEA-B6EA-FE9E7C6E8137}" dt="2021-11-21T17:51:38.985" v="2585" actId="14100"/>
          <ac:spMkLst>
            <pc:docMk/>
            <pc:sldMk cId="3596444348" sldId="261"/>
            <ac:spMk id="4" creationId="{312169A9-A05C-4588-8746-B8A19C76F7DE}"/>
          </ac:spMkLst>
        </pc:spChg>
        <pc:spChg chg="add mod">
          <ac:chgData name="ABDUL SHOEB MOHAMMED" userId="ee9b851a5fea88ee" providerId="Windows Live" clId="Web-{8EC91880-03EC-4AEA-B6EA-FE9E7C6E8137}" dt="2021-11-21T17:51:20.703" v="2583" actId="20577"/>
          <ac:spMkLst>
            <pc:docMk/>
            <pc:sldMk cId="3596444348" sldId="261"/>
            <ac:spMk id="5" creationId="{A5A25CA8-D4CB-4B56-AB9F-E4E47715959C}"/>
          </ac:spMkLst>
        </pc:spChg>
        <pc:spChg chg="add mod">
          <ac:chgData name="ABDUL SHOEB MOHAMMED" userId="ee9b851a5fea88ee" providerId="Windows Live" clId="Web-{8EC91880-03EC-4AEA-B6EA-FE9E7C6E8137}" dt="2021-11-21T17:11:29.243" v="1741" actId="1076"/>
          <ac:spMkLst>
            <pc:docMk/>
            <pc:sldMk cId="3596444348" sldId="261"/>
            <ac:spMk id="6" creationId="{7123A93B-8CF6-4847-94BD-8A530C98AB6A}"/>
          </ac:spMkLst>
        </pc:sp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753055375" sldId="262"/>
        </pc:sldMkLst>
        <pc:spChg chg="add mod">
          <ac:chgData name="ABDUL SHOEB MOHAMMED" userId="ee9b851a5fea88ee" providerId="Windows Live" clId="Web-{8EC91880-03EC-4AEA-B6EA-FE9E7C6E8137}" dt="2021-11-21T17:29:25.166" v="1856" actId="14100"/>
          <ac:spMkLst>
            <pc:docMk/>
            <pc:sldMk cId="753055375" sldId="262"/>
            <ac:spMk id="2" creationId="{42F6D450-3812-40F3-B438-FC9C6A79A23B}"/>
          </ac:spMkLst>
        </pc:spChg>
        <pc:spChg chg="add mod">
          <ac:chgData name="ABDUL SHOEB MOHAMMED" userId="ee9b851a5fea88ee" providerId="Windows Live" clId="Web-{8EC91880-03EC-4AEA-B6EA-FE9E7C6E8137}" dt="2021-11-21T17:15:32.106" v="1773" actId="20577"/>
          <ac:spMkLst>
            <pc:docMk/>
            <pc:sldMk cId="753055375" sldId="262"/>
            <ac:spMk id="3" creationId="{45384165-BEE9-445D-AEDE-61260A482209}"/>
          </ac:spMkLst>
        </pc:spChg>
        <pc:spChg chg="add mod ord">
          <ac:chgData name="ABDUL SHOEB MOHAMMED" userId="ee9b851a5fea88ee" providerId="Windows Live" clId="Web-{8EC91880-03EC-4AEA-B6EA-FE9E7C6E8137}" dt="2021-11-21T17:57:34.616" v="2599"/>
          <ac:spMkLst>
            <pc:docMk/>
            <pc:sldMk cId="753055375" sldId="262"/>
            <ac:spMk id="4" creationId="{7E62C94D-A615-4856-8EBB-F11258C6721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5" creationId="{BBCB3E4E-7949-43B2-8384-6F11E0CCEE6F}"/>
          </ac:spMkLst>
        </pc:spChg>
        <pc:spChg chg="add del mod ord">
          <ac:chgData name="ABDUL SHOEB MOHAMMED" userId="ee9b851a5fea88ee" providerId="Windows Live" clId="Web-{8EC91880-03EC-4AEA-B6EA-FE9E7C6E8137}" dt="2021-11-21T17:29:01.010" v="1852"/>
          <ac:spMkLst>
            <pc:docMk/>
            <pc:sldMk cId="753055375" sldId="262"/>
            <ac:spMk id="6" creationId="{527DE575-1571-49CA-B608-7E59BAF9DAD0}"/>
          </ac:spMkLst>
        </pc:spChg>
        <pc:spChg chg="add del">
          <ac:chgData name="ABDUL SHOEB MOHAMMED" userId="ee9b851a5fea88ee" providerId="Windows Live" clId="Web-{8EC91880-03EC-4AEA-B6EA-FE9E7C6E8137}" dt="2021-11-21T17:29:51.682" v="1861"/>
          <ac:spMkLst>
            <pc:docMk/>
            <pc:sldMk cId="753055375" sldId="262"/>
            <ac:spMk id="9" creationId="{763B7677-32AE-4AC1-BCC5-79083FD26D22}"/>
          </ac:spMkLst>
        </pc:spChg>
        <pc:spChg chg="add del mod">
          <ac:chgData name="ABDUL SHOEB MOHAMMED" userId="ee9b851a5fea88ee" providerId="Windows Live" clId="Web-{8EC91880-03EC-4AEA-B6EA-FE9E7C6E8137}" dt="2021-11-21T17:29:48.682" v="1860"/>
          <ac:spMkLst>
            <pc:docMk/>
            <pc:sldMk cId="753055375" sldId="262"/>
            <ac:spMk id="10" creationId="{1858A07D-D5B1-4DE0-9415-CE2605F13C43}"/>
          </ac:spMkLst>
        </pc:spChg>
        <pc:graphicFrameChg chg="add mod">
          <ac:chgData name="ABDUL SHOEB MOHAMMED" userId="ee9b851a5fea88ee" providerId="Windows Live" clId="Web-{8EC91880-03EC-4AEA-B6EA-FE9E7C6E8137}" dt="2021-11-21T17:19:04.438" v="1788" actId="1076"/>
          <ac:graphicFrameMkLst>
            <pc:docMk/>
            <pc:sldMk cId="753055375" sldId="262"/>
            <ac:graphicFrameMk id="7" creationId="{70876DB7-7A55-4DA4-A008-1CD45455DC7E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1:26.190" v="1803" actId="14100"/>
          <ac:graphicFrameMkLst>
            <pc:docMk/>
            <pc:sldMk cId="753055375" sldId="262"/>
            <ac:graphicFrameMk id="8" creationId="{CC6471CC-0903-43DD-BC82-87AB6A50CBC0}"/>
          </ac:graphicFrameMkLst>
        </pc:graphicFrameChg>
      </pc:sldChg>
      <pc:sldChg chg="addSp del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2642717848" sldId="263"/>
        </pc:sldMkLst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2" creationId="{51C9832F-27A9-499A-B348-306583E2084F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3" creationId="{88A9E2E9-9BF5-450D-9DC4-C7ABB65F1ED9}"/>
          </ac:spMkLst>
        </pc:spChg>
        <pc:spChg chg="del">
          <ac:chgData name="ABDUL SHOEB MOHAMMED" userId="ee9b851a5fea88ee" providerId="Windows Live" clId="Web-{8EC91880-03EC-4AEA-B6EA-FE9E7C6E8137}" dt="2021-11-21T17:22:28.253" v="1805"/>
          <ac:spMkLst>
            <pc:docMk/>
            <pc:sldMk cId="2642717848" sldId="263"/>
            <ac:spMk id="4" creationId="{D03EE451-1DAE-4873-94F2-94EE9360C2DD}"/>
          </ac:spMkLst>
        </pc:spChg>
        <pc:spChg chg="add mod">
          <ac:chgData name="ABDUL SHOEB MOHAMMED" userId="ee9b851a5fea88ee" providerId="Windows Live" clId="Web-{8EC91880-03EC-4AEA-B6EA-FE9E7C6E8137}" dt="2021-11-21T17:22:36.191" v="1807" actId="20577"/>
          <ac:spMkLst>
            <pc:docMk/>
            <pc:sldMk cId="2642717848" sldId="263"/>
            <ac:spMk id="5" creationId="{E0C452B7-1776-4B8E-AB00-7EE2ACEA1525}"/>
          </ac:spMkLst>
        </pc:spChg>
        <pc:spChg chg="add mod">
          <ac:chgData name="ABDUL SHOEB MOHAMMED" userId="ee9b851a5fea88ee" providerId="Windows Live" clId="Web-{8EC91880-03EC-4AEA-B6EA-FE9E7C6E8137}" dt="2021-11-21T17:24:25.255" v="1816" actId="20577"/>
          <ac:spMkLst>
            <pc:docMk/>
            <pc:sldMk cId="2642717848" sldId="263"/>
            <ac:spMk id="7" creationId="{3B317E96-376C-4211-A354-C6DCD1B0E998}"/>
          </ac:spMkLst>
        </pc:spChg>
        <pc:spChg chg="add mod">
          <ac:chgData name="ABDUL SHOEB MOHAMMED" userId="ee9b851a5fea88ee" providerId="Windows Live" clId="Web-{8EC91880-03EC-4AEA-B6EA-FE9E7C6E8137}" dt="2021-11-21T17:26:53.586" v="1845" actId="20577"/>
          <ac:spMkLst>
            <pc:docMk/>
            <pc:sldMk cId="2642717848" sldId="263"/>
            <ac:spMk id="8" creationId="{25583706-3438-49FA-A697-AA33BD88A513}"/>
          </ac:spMkLst>
        </pc:spChg>
        <pc:spChg chg="add del">
          <ac:chgData name="ABDUL SHOEB MOHAMMED" userId="ee9b851a5fea88ee" providerId="Windows Live" clId="Web-{8EC91880-03EC-4AEA-B6EA-FE9E7C6E8137}" dt="2021-11-21T17:25:11.178" v="1824"/>
          <ac:spMkLst>
            <pc:docMk/>
            <pc:sldMk cId="2642717848" sldId="263"/>
            <ac:spMk id="9" creationId="{C4A9DB74-68A8-4416-8ACF-4385309C3963}"/>
          </ac:spMkLst>
        </pc:spChg>
        <pc:spChg chg="add del mod">
          <ac:chgData name="ABDUL SHOEB MOHAMMED" userId="ee9b851a5fea88ee" providerId="Windows Live" clId="Web-{8EC91880-03EC-4AEA-B6EA-FE9E7C6E8137}" dt="2021-11-21T17:25:09.272" v="1823"/>
          <ac:spMkLst>
            <pc:docMk/>
            <pc:sldMk cId="2642717848" sldId="263"/>
            <ac:spMk id="10" creationId="{0C084631-D57A-44CF-A56D-3FAFF7C2E9AC}"/>
          </ac:spMkLst>
        </pc:spChg>
        <pc:spChg chg="add del">
          <ac:chgData name="ABDUL SHOEB MOHAMMED" userId="ee9b851a5fea88ee" providerId="Windows Live" clId="Web-{8EC91880-03EC-4AEA-B6EA-FE9E7C6E8137}" dt="2021-11-21T17:25:03.350" v="1820"/>
          <ac:spMkLst>
            <pc:docMk/>
            <pc:sldMk cId="2642717848" sldId="263"/>
            <ac:spMk id="11" creationId="{E7FF6E5A-32FF-47FB-A884-3BCBCFE49F68}"/>
          </ac:spMkLst>
        </pc:spChg>
        <pc:spChg chg="add del">
          <ac:chgData name="ABDUL SHOEB MOHAMMED" userId="ee9b851a5fea88ee" providerId="Windows Live" clId="Web-{8EC91880-03EC-4AEA-B6EA-FE9E7C6E8137}" dt="2021-11-21T17:24:54.521" v="1819"/>
          <ac:spMkLst>
            <pc:docMk/>
            <pc:sldMk cId="2642717848" sldId="263"/>
            <ac:spMk id="12" creationId="{D3186123-7510-4388-8D41-FEF78E18E5E9}"/>
          </ac:spMkLst>
        </pc:spChg>
        <pc:graphicFrameChg chg="add mod">
          <ac:chgData name="ABDUL SHOEB MOHAMMED" userId="ee9b851a5fea88ee" providerId="Windows Live" clId="Web-{8EC91880-03EC-4AEA-B6EA-FE9E7C6E8137}" dt="2021-11-21T17:26:35.257" v="1840" actId="1076"/>
          <ac:graphicFrameMkLst>
            <pc:docMk/>
            <pc:sldMk cId="2642717848" sldId="263"/>
            <ac:graphicFrameMk id="6" creationId="{F2A53AF1-5FBB-42F2-9FAB-8487E970ADA5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6:50.148" v="1844" actId="1076"/>
          <ac:graphicFrameMkLst>
            <pc:docMk/>
            <pc:sldMk cId="2642717848" sldId="263"/>
            <ac:graphicFrameMk id="13" creationId="{1C85FEA9-327F-4235-A11A-7DC6FE5ECE54}"/>
          </ac:graphicFrameMkLst>
        </pc:graphicFrameChg>
        <pc:graphicFrameChg chg="add mod">
          <ac:chgData name="ABDUL SHOEB MOHAMMED" userId="ee9b851a5fea88ee" providerId="Windows Live" clId="Web-{8EC91880-03EC-4AEA-B6EA-FE9E7C6E8137}" dt="2021-11-21T17:27:16.055" v="1851" actId="1076"/>
          <ac:graphicFrameMkLst>
            <pc:docMk/>
            <pc:sldMk cId="2642717848" sldId="263"/>
            <ac:graphicFrameMk id="14" creationId="{B8AC9BFA-8383-4A1E-BE53-932D7A143CD8}"/>
          </ac:graphicFrameMkLst>
        </pc:graphicFrameChg>
      </pc:sldChg>
      <pc:sldChg chg="addSp modSp new mod or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3622823692" sldId="264"/>
        </pc:sldMkLst>
        <pc:spChg chg="add mod">
          <ac:chgData name="ABDUL SHOEB MOHAMMED" userId="ee9b851a5fea88ee" providerId="Windows Live" clId="Web-{8EC91880-03EC-4AEA-B6EA-FE9E7C6E8137}" dt="2021-11-21T17:52:58.080" v="2592" actId="1076"/>
          <ac:spMkLst>
            <pc:docMk/>
            <pc:sldMk cId="3622823692" sldId="264"/>
            <ac:spMk id="2" creationId="{C4B99141-9FDD-4D1E-859C-50FF7C535AE9}"/>
          </ac:spMkLst>
        </pc:spChg>
        <pc:spChg chg="add mod">
          <ac:chgData name="ABDUL SHOEB MOHAMMED" userId="ee9b851a5fea88ee" providerId="Windows Live" clId="Web-{8EC91880-03EC-4AEA-B6EA-FE9E7C6E8137}" dt="2021-11-21T17:31:21.059" v="1885" actId="20577"/>
          <ac:spMkLst>
            <pc:docMk/>
            <pc:sldMk cId="3622823692" sldId="264"/>
            <ac:spMk id="3" creationId="{049325C7-4C2C-4D85-975A-615730F6C1D1}"/>
          </ac:spMkLst>
        </pc:spChg>
        <pc:spChg chg="add mod">
          <ac:chgData name="ABDUL SHOEB MOHAMMED" userId="ee9b851a5fea88ee" providerId="Windows Live" clId="Web-{8EC91880-03EC-4AEA-B6EA-FE9E7C6E8137}" dt="2021-11-21T17:52:42.298" v="2591" actId="20577"/>
          <ac:spMkLst>
            <pc:docMk/>
            <pc:sldMk cId="3622823692" sldId="264"/>
            <ac:spMk id="4" creationId="{78D6FBE0-3B1B-4896-9926-AD5FE21892A9}"/>
          </ac:spMkLst>
        </pc:spChg>
      </pc:sldChg>
      <pc:sldChg chg="addSp modSp new mod modTransition modClrScheme chgLayout">
        <pc:chgData name="ABDUL SHOEB MOHAMMED" userId="ee9b851a5fea88ee" providerId="Windows Live" clId="Web-{8EC91880-03EC-4AEA-B6EA-FE9E7C6E8137}" dt="2021-11-21T17:59:17.102" v="2613"/>
        <pc:sldMkLst>
          <pc:docMk/>
          <pc:sldMk cId="1201985166" sldId="265"/>
        </pc:sldMkLst>
        <pc:spChg chg="add mod">
          <ac:chgData name="ABDUL SHOEB MOHAMMED" userId="ee9b851a5fea88ee" providerId="Windows Live" clId="Web-{8EC91880-03EC-4AEA-B6EA-FE9E7C6E8137}" dt="2021-11-21T17:35:52.454" v="2072" actId="20577"/>
          <ac:spMkLst>
            <pc:docMk/>
            <pc:sldMk cId="1201985166" sldId="265"/>
            <ac:spMk id="2" creationId="{88CAE2A0-5C75-4CCC-8DE9-BD867E069DA8}"/>
          </ac:spMkLst>
        </pc:spChg>
        <pc:spChg chg="add mod">
          <ac:chgData name="ABDUL SHOEB MOHAMMED" userId="ee9b851a5fea88ee" providerId="Windows Live" clId="Web-{8EC91880-03EC-4AEA-B6EA-FE9E7C6E8137}" dt="2021-11-21T17:53:13.408" v="2594" actId="1076"/>
          <ac:spMkLst>
            <pc:docMk/>
            <pc:sldMk cId="1201985166" sldId="265"/>
            <ac:spMk id="3" creationId="{B6E94B93-5BB7-4B44-A63C-239CF2961AFA}"/>
          </ac:spMkLst>
        </pc:spChg>
        <pc:spChg chg="add mod">
          <ac:chgData name="ABDUL SHOEB MOHAMMED" userId="ee9b851a5fea88ee" providerId="Windows Live" clId="Web-{8EC91880-03EC-4AEA-B6EA-FE9E7C6E8137}" dt="2021-11-21T17:45:03.041" v="2548" actId="20577"/>
          <ac:spMkLst>
            <pc:docMk/>
            <pc:sldMk cId="1201985166" sldId="265"/>
            <ac:spMk id="4" creationId="{D08815C7-F66D-4E15-AD67-E701A23A1665}"/>
          </ac:spMkLst>
        </pc:spChg>
      </pc:sldChg>
      <pc:sldMasterChg chg="add del modTransition addSldLayout delSldLayout modSldLayout">
        <pc:chgData name="ABDUL SHOEB MOHAMMED" userId="ee9b851a5fea88ee" providerId="Windows Live" clId="Web-{8EC91880-03EC-4AEA-B6EA-FE9E7C6E8137}" dt="2021-11-21T17:59:17.102" v="2613"/>
        <pc:sldMasterMkLst>
          <pc:docMk/>
          <pc:sldMasterMk cId="2460954070" sldId="2147483660"/>
        </pc:sldMasterMkLst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Transition">
          <pc:chgData name="ABDUL SHOEB MOHAMMED" userId="ee9b851a5fea88ee" providerId="Windows Live" clId="Web-{8EC91880-03EC-4AEA-B6EA-FE9E7C6E8137}" dt="2021-11-21T17:59:17.102" v="26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BDUL SHOEB MOHAMMED" userId="ee9b851a5fea88ee" providerId="Windows Live" clId="Web-{8EC91880-03EC-4AEA-B6EA-FE9E7C6E8137}" dt="2021-11-21T17:57:34.616" v="2599"/>
        <pc:sldMasterMkLst>
          <pc:docMk/>
          <pc:sldMasterMk cId="3095580952" sldId="2147483672"/>
        </pc:sldMasterMkLst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82972978" sldId="2147483673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30486517" sldId="2147483674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3275958210" sldId="2147483675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198861405" sldId="2147483676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45255421" sldId="2147483677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85117519" sldId="2147483678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4235276355" sldId="2147483679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210750168" sldId="2147483680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1783473489" sldId="2147483681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2529496880" sldId="2147483682"/>
          </pc:sldLayoutMkLst>
        </pc:sldLayoutChg>
        <pc:sldLayoutChg chg="add del mod replId">
          <pc:chgData name="ABDUL SHOEB MOHAMMED" userId="ee9b851a5fea88ee" providerId="Windows Live" clId="Web-{8EC91880-03EC-4AEA-B6EA-FE9E7C6E8137}" dt="2021-11-21T17:57:34.616" v="2599"/>
          <pc:sldLayoutMkLst>
            <pc:docMk/>
            <pc:sldMasterMk cId="3095580952" sldId="2147483672"/>
            <pc:sldLayoutMk cId="878557812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vid_19_ind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ovid_19_in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StatewiseTestingDetai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ovid_vaccine_statewi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ovid_vaccine_statewi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[covid_19_india.xlsx]GRAPH REPRESENTING DEATHS!PivotTable1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SHOWING DEATHS MIN TO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'GRAPH REPRESENTING DEATHS'!$B$1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strRef>
              <c:f>'GRAPH REPRESENTING DEATHS'!$A$2:$A$43</c:f>
              <c:strCache>
                <c:ptCount val="41"/>
                <c:pt idx="0">
                  <c:v>Daman &amp; Diu</c:v>
                </c:pt>
                <c:pt idx="1">
                  <c:v>Dadra and Nagar Haveli</c:v>
                </c:pt>
                <c:pt idx="2">
                  <c:v>Dadra and Nagar Haveli and Daman and Diu</c:v>
                </c:pt>
                <c:pt idx="3">
                  <c:v>Lakshadweep</c:v>
                </c:pt>
                <c:pt idx="4">
                  <c:v>Himanchal Pradesh</c:v>
                </c:pt>
                <c:pt idx="5">
                  <c:v>Mizoram</c:v>
                </c:pt>
                <c:pt idx="6">
                  <c:v>arunachal pradesh</c:v>
                </c:pt>
                <c:pt idx="7">
                  <c:v>Andaman and Nicobar Islands</c:v>
                </c:pt>
                <c:pt idx="8">
                  <c:v>Karanataka</c:v>
                </c:pt>
                <c:pt idx="9">
                  <c:v>Ladakh</c:v>
                </c:pt>
                <c:pt idx="10">
                  <c:v>Sikkim</c:v>
                </c:pt>
                <c:pt idx="11">
                  <c:v>Nagaland</c:v>
                </c:pt>
                <c:pt idx="12">
                  <c:v>Meghalaya</c:v>
                </c:pt>
                <c:pt idx="13">
                  <c:v>Chandigarh</c:v>
                </c:pt>
                <c:pt idx="14">
                  <c:v>Tripura</c:v>
                </c:pt>
                <c:pt idx="15">
                  <c:v>Manipur</c:v>
                </c:pt>
                <c:pt idx="16">
                  <c:v>Puducherry</c:v>
                </c:pt>
                <c:pt idx="17">
                  <c:v>Telangana</c:v>
                </c:pt>
                <c:pt idx="18">
                  <c:v>Telengana</c:v>
                </c:pt>
                <c:pt idx="19">
                  <c:v>Goa</c:v>
                </c:pt>
                <c:pt idx="20">
                  <c:v>Himachal Pradesh</c:v>
                </c:pt>
                <c:pt idx="21">
                  <c:v>Assam</c:v>
                </c:pt>
                <c:pt idx="22">
                  <c:v>Jharkhand</c:v>
                </c:pt>
                <c:pt idx="23">
                  <c:v>Odisha</c:v>
                </c:pt>
                <c:pt idx="24">
                  <c:v>Jammu and Kashmir</c:v>
                </c:pt>
                <c:pt idx="25">
                  <c:v>Uttarakhand</c:v>
                </c:pt>
                <c:pt idx="26">
                  <c:v>Bihar</c:v>
                </c:pt>
                <c:pt idx="27">
                  <c:v>Rajasthan</c:v>
                </c:pt>
                <c:pt idx="28">
                  <c:v>Haryana</c:v>
                </c:pt>
                <c:pt idx="29">
                  <c:v>Madhya Pradesh</c:v>
                </c:pt>
                <c:pt idx="30">
                  <c:v>Kerala</c:v>
                </c:pt>
                <c:pt idx="31">
                  <c:v>Chhattisgarh</c:v>
                </c:pt>
                <c:pt idx="32">
                  <c:v>Gujarat</c:v>
                </c:pt>
                <c:pt idx="33">
                  <c:v>Punjab</c:v>
                </c:pt>
                <c:pt idx="34">
                  <c:v>Andhra Pradesh</c:v>
                </c:pt>
                <c:pt idx="35">
                  <c:v>West Bengal</c:v>
                </c:pt>
                <c:pt idx="36">
                  <c:v>Uttar Pradesh</c:v>
                </c:pt>
                <c:pt idx="37">
                  <c:v>Delhi</c:v>
                </c:pt>
                <c:pt idx="38">
                  <c:v>Tamil Nadu</c:v>
                </c:pt>
                <c:pt idx="39">
                  <c:v>Karnataka</c:v>
                </c:pt>
                <c:pt idx="40">
                  <c:v>Maharashtra</c:v>
                </c:pt>
              </c:strCache>
            </c:strRef>
          </c:cat>
          <c:val>
            <c:numRef>
              <c:f>'GRAPH REPRESENTING DEATHS'!$B$2:$B$43</c:f>
              <c:numCache>
                <c:formatCode>General</c:formatCode>
                <c:ptCount val="41"/>
                <c:pt idx="0">
                  <c:v>0</c:v>
                </c:pt>
                <c:pt idx="1">
                  <c:v>8</c:v>
                </c:pt>
                <c:pt idx="2">
                  <c:v>978</c:v>
                </c:pt>
                <c:pt idx="3">
                  <c:v>3457</c:v>
                </c:pt>
                <c:pt idx="4">
                  <c:v>3507</c:v>
                </c:pt>
                <c:pt idx="5">
                  <c:v>8331</c:v>
                </c:pt>
                <c:pt idx="6">
                  <c:v>24646</c:v>
                </c:pt>
                <c:pt idx="7">
                  <c:v>25975</c:v>
                </c:pt>
                <c:pt idx="8">
                  <c:v>36197</c:v>
                </c:pt>
                <c:pt idx="9">
                  <c:v>43941</c:v>
                </c:pt>
                <c:pt idx="10">
                  <c:v>49983</c:v>
                </c:pt>
                <c:pt idx="11">
                  <c:v>53229</c:v>
                </c:pt>
                <c:pt idx="12">
                  <c:v>91642</c:v>
                </c:pt>
                <c:pt idx="13">
                  <c:v>140395</c:v>
                </c:pt>
                <c:pt idx="14">
                  <c:v>143460</c:v>
                </c:pt>
                <c:pt idx="15">
                  <c:v>158427</c:v>
                </c:pt>
                <c:pt idx="16">
                  <c:v>295970</c:v>
                </c:pt>
                <c:pt idx="17">
                  <c:v>315273</c:v>
                </c:pt>
                <c:pt idx="18">
                  <c:v>400427</c:v>
                </c:pt>
                <c:pt idx="19">
                  <c:v>419386</c:v>
                </c:pt>
                <c:pt idx="20">
                  <c:v>459573</c:v>
                </c:pt>
                <c:pt idx="21">
                  <c:v>590113</c:v>
                </c:pt>
                <c:pt idx="22">
                  <c:v>702475</c:v>
                </c:pt>
                <c:pt idx="23">
                  <c:v>734106</c:v>
                </c:pt>
                <c:pt idx="24">
                  <c:v>800215</c:v>
                </c:pt>
                <c:pt idx="25">
                  <c:v>919703</c:v>
                </c:pt>
                <c:pt idx="26">
                  <c:v>1006656</c:v>
                </c:pt>
                <c:pt idx="27">
                  <c:v>1392503</c:v>
                </c:pt>
                <c:pt idx="28">
                  <c:v>1415983</c:v>
                </c:pt>
                <c:pt idx="29">
                  <c:v>1683129</c:v>
                </c:pt>
                <c:pt idx="30">
                  <c:v>1730808</c:v>
                </c:pt>
                <c:pt idx="31">
                  <c:v>1942099</c:v>
                </c:pt>
                <c:pt idx="32">
                  <c:v>2128759</c:v>
                </c:pt>
                <c:pt idx="33">
                  <c:v>2638818</c:v>
                </c:pt>
                <c:pt idx="34">
                  <c:v>2817970</c:v>
                </c:pt>
                <c:pt idx="35">
                  <c:v>3683145</c:v>
                </c:pt>
                <c:pt idx="36">
                  <c:v>3938519</c:v>
                </c:pt>
                <c:pt idx="37">
                  <c:v>4717732</c:v>
                </c:pt>
                <c:pt idx="38">
                  <c:v>5608369</c:v>
                </c:pt>
                <c:pt idx="39">
                  <c:v>5723143</c:v>
                </c:pt>
                <c:pt idx="40">
                  <c:v>22534416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D-4A7B-A30F-8CBFCDA22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063416"/>
        <c:axId val="1523200664"/>
      </c:areaChart>
      <c:catAx>
        <c:axId val="152063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00664"/>
        <c:crosses val="autoZero"/>
        <c:auto val="1"/>
        <c:lblAlgn val="ctr"/>
        <c:lblOffset val="100"/>
        <c:noMultiLvlLbl val="0"/>
      </c:catAx>
      <c:valAx>
        <c:axId val="152320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63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[covid_19_india.xlsx]GRAPH REPRESENTING CURED  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SUM OF CURED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rgbClr val="D9D9D9"/>
            </a:solidFill>
            <a:prstDash val="solid"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'GRAPH REPRESENTING CURED  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rgbClr val="D9D9D9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AC-4C8C-8EBE-406177781A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AC-4C8C-8EBE-406177781A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AC-4C8C-8EBE-406177781A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AC-4C8C-8EBE-406177781A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B1AC-4C8C-8EBE-406177781AA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B1AC-4C8C-8EBE-406177781AA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AC-4C8C-8EBE-406177781AA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F-B1AC-4C8C-8EBE-406177781AA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1-B1AC-4C8C-8EBE-406177781AA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3-B1AC-4C8C-8EBE-406177781AA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5-B1AC-4C8C-8EBE-406177781AA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7-B1AC-4C8C-8EBE-406177781AA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9-B1AC-4C8C-8EBE-406177781AA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B-B1AC-4C8C-8EBE-406177781AA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D-B1AC-4C8C-8EBE-406177781AA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1F-B1AC-4C8C-8EBE-406177781AA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1-B1AC-4C8C-8EBE-406177781AA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3-B1AC-4C8C-8EBE-406177781AAC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5-B1AC-4C8C-8EBE-406177781AAC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7-B1AC-4C8C-8EBE-406177781AAC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9-B1AC-4C8C-8EBE-406177781AAC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B-B1AC-4C8C-8EBE-406177781AAC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D-B1AC-4C8C-8EBE-406177781AAC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2F-B1AC-4C8C-8EBE-406177781AAC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1-B1AC-4C8C-8EBE-406177781AAC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3-B1AC-4C8C-8EBE-406177781AAC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5-B1AC-4C8C-8EBE-406177781AAC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7-B1AC-4C8C-8EBE-406177781AAC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9-B1AC-4C8C-8EBE-406177781AAC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B-B1AC-4C8C-8EBE-406177781AAC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D-B1AC-4C8C-8EBE-406177781AAC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3F-B1AC-4C8C-8EBE-406177781AAC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1-B1AC-4C8C-8EBE-406177781AAC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3-B1AC-4C8C-8EBE-406177781AAC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5-B1AC-4C8C-8EBE-406177781AAC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7-B1AC-4C8C-8EBE-406177781AAC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9-B1AC-4C8C-8EBE-406177781AAC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B-B1AC-4C8C-8EBE-406177781AAC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D-B1AC-4C8C-8EBE-406177781AAC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4F-B1AC-4C8C-8EBE-406177781AAC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1-B1AC-4C8C-8EBE-406177781AAC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3-B1AC-4C8C-8EBE-406177781AAC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5-B1AC-4C8C-8EBE-406177781AAC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7-B1AC-4C8C-8EBE-406177781AAC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9-B1AC-4C8C-8EBE-406177781AAC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rgbClr val="D9D9D9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5B-B1AC-4C8C-8EBE-406177781A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'GRAPH REPRESENTING CURED  '!$A$4:$A$50</c:f>
              <c:strCache>
                <c:ptCount val="46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  <c:pt idx="10">
                  <c:v>Rajasthan</c:v>
                </c:pt>
                <c:pt idx="11">
                  <c:v>Gujarat</c:v>
                </c:pt>
                <c:pt idx="12">
                  <c:v>Haryana</c:v>
                </c:pt>
                <c:pt idx="13">
                  <c:v>Madhya Pradesh</c:v>
                </c:pt>
                <c:pt idx="14">
                  <c:v>Bihar</c:v>
                </c:pt>
                <c:pt idx="15">
                  <c:v>Assam</c:v>
                </c:pt>
                <c:pt idx="16">
                  <c:v>Punjab</c:v>
                </c:pt>
                <c:pt idx="17">
                  <c:v>Telengana</c:v>
                </c:pt>
                <c:pt idx="18">
                  <c:v>Jharkhand</c:v>
                </c:pt>
                <c:pt idx="19">
                  <c:v>Telangana</c:v>
                </c:pt>
                <c:pt idx="20">
                  <c:v>Jammu and Kashmir</c:v>
                </c:pt>
                <c:pt idx="21">
                  <c:v>Uttarakhand</c:v>
                </c:pt>
                <c:pt idx="22">
                  <c:v>Himachal Pradesh</c:v>
                </c:pt>
                <c:pt idx="23">
                  <c:v>Goa</c:v>
                </c:pt>
                <c:pt idx="24">
                  <c:v>Puducherry</c:v>
                </c:pt>
                <c:pt idx="25">
                  <c:v>Tripura</c:v>
                </c:pt>
                <c:pt idx="26">
                  <c:v>Manipur</c:v>
                </c:pt>
                <c:pt idx="27">
                  <c:v>Chandigarh</c:v>
                </c:pt>
                <c:pt idx="28">
                  <c:v>Arunachal Pradesh</c:v>
                </c:pt>
                <c:pt idx="29">
                  <c:v>Maharashtra***</c:v>
                </c:pt>
                <c:pt idx="30">
                  <c:v>Meghalaya</c:v>
                </c:pt>
                <c:pt idx="31">
                  <c:v>Nagaland</c:v>
                </c:pt>
                <c:pt idx="32">
                  <c:v>Ladakh</c:v>
                </c:pt>
                <c:pt idx="33">
                  <c:v>Karanataka</c:v>
                </c:pt>
                <c:pt idx="34">
                  <c:v>Sikkim</c:v>
                </c:pt>
                <c:pt idx="35">
                  <c:v>Mizoram</c:v>
                </c:pt>
                <c:pt idx="36">
                  <c:v>Andaman and Nicobar Islands</c:v>
                </c:pt>
                <c:pt idx="37">
                  <c:v>Dadra and Nagar Haveli and Daman and Diu</c:v>
                </c:pt>
                <c:pt idx="38">
                  <c:v>Bihar****</c:v>
                </c:pt>
                <c:pt idx="39">
                  <c:v>Madhya Pradesh***</c:v>
                </c:pt>
                <c:pt idx="40">
                  <c:v>Lakshadweep</c:v>
                </c:pt>
                <c:pt idx="41">
                  <c:v>Himanchal Pradesh</c:v>
                </c:pt>
                <c:pt idx="42">
                  <c:v>Dadra and Nagar Haveli</c:v>
                </c:pt>
                <c:pt idx="43">
                  <c:v>Cases being reassigned to states</c:v>
                </c:pt>
                <c:pt idx="44">
                  <c:v>Unassigned</c:v>
                </c:pt>
                <c:pt idx="45">
                  <c:v>Daman &amp; Diu</c:v>
                </c:pt>
              </c:strCache>
            </c:strRef>
          </c:cat>
          <c:val>
            <c:numRef>
              <c:f>'GRAPH REPRESENTING CURED  '!$B$4:$B$50</c:f>
              <c:numCache>
                <c:formatCode>General</c:formatCode>
                <c:ptCount val="46"/>
                <c:pt idx="0">
                  <c:v>963584102</c:v>
                </c:pt>
                <c:pt idx="1">
                  <c:v>416155734</c:v>
                </c:pt>
                <c:pt idx="2">
                  <c:v>390311164</c:v>
                </c:pt>
                <c:pt idx="3">
                  <c:v>381444416</c:v>
                </c:pt>
                <c:pt idx="4">
                  <c:v>352926995</c:v>
                </c:pt>
                <c:pt idx="5">
                  <c:v>276311742</c:v>
                </c:pt>
                <c:pt idx="6">
                  <c:v>260720476</c:v>
                </c:pt>
                <c:pt idx="7">
                  <c:v>233983721</c:v>
                </c:pt>
                <c:pt idx="8">
                  <c:v>142720847</c:v>
                </c:pt>
                <c:pt idx="9">
                  <c:v>142222495</c:v>
                </c:pt>
                <c:pt idx="10">
                  <c:v>141855381</c:v>
                </c:pt>
                <c:pt idx="11">
                  <c:v>125154726</c:v>
                </c:pt>
                <c:pt idx="12">
                  <c:v>119748022</c:v>
                </c:pt>
                <c:pt idx="13">
                  <c:v>119693579</c:v>
                </c:pt>
                <c:pt idx="14">
                  <c:v>118686813</c:v>
                </c:pt>
                <c:pt idx="15">
                  <c:v>87681240</c:v>
                </c:pt>
                <c:pt idx="16">
                  <c:v>86214801</c:v>
                </c:pt>
                <c:pt idx="17">
                  <c:v>64666267</c:v>
                </c:pt>
                <c:pt idx="18">
                  <c:v>54956663</c:v>
                </c:pt>
                <c:pt idx="19">
                  <c:v>51765173</c:v>
                </c:pt>
                <c:pt idx="20">
                  <c:v>50448423</c:v>
                </c:pt>
                <c:pt idx="21">
                  <c:v>45352640</c:v>
                </c:pt>
                <c:pt idx="22">
                  <c:v>25682141</c:v>
                </c:pt>
                <c:pt idx="23">
                  <c:v>24519277</c:v>
                </c:pt>
                <c:pt idx="24">
                  <c:v>17414461</c:v>
                </c:pt>
                <c:pt idx="25">
                  <c:v>12287616</c:v>
                </c:pt>
                <c:pt idx="26">
                  <c:v>10395606</c:v>
                </c:pt>
                <c:pt idx="27">
                  <c:v>9566842</c:v>
                </c:pt>
                <c:pt idx="28">
                  <c:v>6170728</c:v>
                </c:pt>
                <c:pt idx="29">
                  <c:v>6000911</c:v>
                </c:pt>
                <c:pt idx="30">
                  <c:v>5983682</c:v>
                </c:pt>
                <c:pt idx="31">
                  <c:v>4281131</c:v>
                </c:pt>
                <c:pt idx="32">
                  <c:v>3578014</c:v>
                </c:pt>
                <c:pt idx="33">
                  <c:v>2821491</c:v>
                </c:pt>
                <c:pt idx="34">
                  <c:v>2530368</c:v>
                </c:pt>
                <c:pt idx="35">
                  <c:v>2109700</c:v>
                </c:pt>
                <c:pt idx="36">
                  <c:v>1781610</c:v>
                </c:pt>
                <c:pt idx="37">
                  <c:v>1746014</c:v>
                </c:pt>
                <c:pt idx="38">
                  <c:v>1402468</c:v>
                </c:pt>
                <c:pt idx="39">
                  <c:v>780735</c:v>
                </c:pt>
                <c:pt idx="40">
                  <c:v>729839</c:v>
                </c:pt>
                <c:pt idx="41">
                  <c:v>200040</c:v>
                </c:pt>
                <c:pt idx="42">
                  <c:v>20352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1AC-4C8C-8EBE-406177781A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[StatewiseTestingDetails.xlsx]TOP 10 STATES!PivotTable1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STATES WITH CASES</a:t>
            </a:r>
          </a:p>
        </c:rich>
      </c:tx>
      <c:overlay val="0"/>
      <c:spPr>
        <a:solidFill>
          <a:srgbClr val="FFFFFF"/>
        </a:solidFill>
        <a:ln>
          <a:solidFill>
            <a:srgbClr val="8EA9DB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STATES'!$B$4</c:f>
              <c:strCache>
                <c:ptCount val="1"/>
                <c:pt idx="0">
                  <c:v>Sum of Negative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'TOP 10 STATES'!$A$5:$A$15</c:f>
              <c:strCache>
                <c:ptCount val="10"/>
                <c:pt idx="0">
                  <c:v>Andhra Pradesh</c:v>
                </c:pt>
                <c:pt idx="1">
                  <c:v>Haryana</c:v>
                </c:pt>
                <c:pt idx="2">
                  <c:v>Himachal Pradesh</c:v>
                </c:pt>
                <c:pt idx="3">
                  <c:v>Jammu and Kashmir</c:v>
                </c:pt>
                <c:pt idx="4">
                  <c:v>Jharkhand</c:v>
                </c:pt>
                <c:pt idx="5">
                  <c:v>Madhya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Tripura</c:v>
                </c:pt>
                <c:pt idx="9">
                  <c:v>Uttarakhand</c:v>
                </c:pt>
              </c:strCache>
            </c:strRef>
          </c:cat>
          <c:val>
            <c:numRef>
              <c:f>'TOP 10 STATES'!$B$5:$B$15</c:f>
              <c:numCache>
                <c:formatCode>0.00%</c:formatCode>
                <c:ptCount val="10"/>
                <c:pt idx="0">
                  <c:v>0.3149105473519988</c:v>
                </c:pt>
                <c:pt idx="1">
                  <c:v>6.7462779396999309E-2</c:v>
                </c:pt>
                <c:pt idx="2">
                  <c:v>2.9004106824500112E-2</c:v>
                </c:pt>
                <c:pt idx="3">
                  <c:v>0.15072657258545766</c:v>
                </c:pt>
                <c:pt idx="4">
                  <c:v>0.15089449422710532</c:v>
                </c:pt>
                <c:pt idx="5">
                  <c:v>0.114758363291596</c:v>
                </c:pt>
                <c:pt idx="6">
                  <c:v>3.6332420551840883E-2</c:v>
                </c:pt>
                <c:pt idx="7">
                  <c:v>5.0708867027695968E-2</c:v>
                </c:pt>
                <c:pt idx="8">
                  <c:v>1.7414970722582367E-2</c:v>
                </c:pt>
                <c:pt idx="9">
                  <c:v>6.7786878020223568E-2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4-49B3-BA65-3B7D4E3C8BE1}"/>
            </c:ext>
          </c:extLst>
        </c:ser>
        <c:ser>
          <c:idx val="1"/>
          <c:order val="1"/>
          <c:tx>
            <c:strRef>
              <c:f>'TOP 10 STATES'!$C$4</c:f>
              <c:strCache>
                <c:ptCount val="1"/>
                <c:pt idx="0">
                  <c:v>Sum of Positive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'TOP 10 STATES'!$A$5:$A$15</c:f>
              <c:strCache>
                <c:ptCount val="10"/>
                <c:pt idx="0">
                  <c:v>Andhra Pradesh</c:v>
                </c:pt>
                <c:pt idx="1">
                  <c:v>Haryana</c:v>
                </c:pt>
                <c:pt idx="2">
                  <c:v>Himachal Pradesh</c:v>
                </c:pt>
                <c:pt idx="3">
                  <c:v>Jammu and Kashmir</c:v>
                </c:pt>
                <c:pt idx="4">
                  <c:v>Jharkhand</c:v>
                </c:pt>
                <c:pt idx="5">
                  <c:v>Madhya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Tripura</c:v>
                </c:pt>
                <c:pt idx="9">
                  <c:v>Uttarakhand</c:v>
                </c:pt>
              </c:strCache>
            </c:strRef>
          </c:cat>
          <c:val>
            <c:numRef>
              <c:f>'TOP 10 STATES'!$C$5:$C$15</c:f>
              <c:numCache>
                <c:formatCode>0.00%</c:formatCode>
                <c:ptCount val="10"/>
                <c:pt idx="0">
                  <c:v>2.3287247240719521E-2</c:v>
                </c:pt>
                <c:pt idx="1">
                  <c:v>1.7077489632744122E-2</c:v>
                </c:pt>
                <c:pt idx="2">
                  <c:v>7.2104142291074935E-4</c:v>
                </c:pt>
                <c:pt idx="3">
                  <c:v>5.8990485769904117E-3</c:v>
                </c:pt>
                <c:pt idx="4">
                  <c:v>0.28058261889625741</c:v>
                </c:pt>
                <c:pt idx="5">
                  <c:v>1.0136010205197452E-2</c:v>
                </c:pt>
                <c:pt idx="6">
                  <c:v>0.58471601326111844</c:v>
                </c:pt>
                <c:pt idx="7">
                  <c:v>1.4753887878595775E-2</c:v>
                </c:pt>
                <c:pt idx="8">
                  <c:v>6.0713149273532094E-2</c:v>
                </c:pt>
                <c:pt idx="9">
                  <c:v>2.1134936119340747E-3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74-49B3-BA65-3B7D4E3C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666744"/>
        <c:axId val="1097786088"/>
      </c:barChart>
      <c:catAx>
        <c:axId val="484666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6088"/>
        <c:crosses val="autoZero"/>
        <c:auto val="1"/>
        <c:lblAlgn val="ctr"/>
        <c:lblOffset val="100"/>
        <c:noMultiLvlLbl val="0"/>
      </c:catAx>
      <c:valAx>
        <c:axId val="10977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6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[covid_vaccine_statewise.xlsx]AGE WISE VACCINATION!PivotTable3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WISE VACCINATION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0AD4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BC2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A6A6A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WISE VACCINATION'!$A$92</c:f>
              <c:strCache>
                <c:ptCount val="1"/>
                <c:pt idx="0">
                  <c:v>Sum of sum of 18-45 years (Age)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VACCINATION'!$A$93</c:f>
              <c:numCache>
                <c:formatCode>General</c:formatCode>
                <c:ptCount val="1"/>
                <c:pt idx="0">
                  <c:v>134349989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C-4D67-B347-E61109DF8E0F}"/>
            </c:ext>
          </c:extLst>
        </c:ser>
        <c:ser>
          <c:idx val="1"/>
          <c:order val="1"/>
          <c:tx>
            <c:strRef>
              <c:f>'AGE WISE VACCINATION'!$B$92</c:f>
              <c:strCache>
                <c:ptCount val="1"/>
                <c:pt idx="0">
                  <c:v>Sum of sum of 45-60 years (Age)</c:v>
                </c:pt>
              </c:strCache>
            </c:strRef>
          </c:tx>
          <c:spPr>
            <a:solidFill>
              <a:srgbClr val="9BC2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VACCINATION'!$B$93</c:f>
              <c:numCache>
                <c:formatCode>General</c:formatCode>
                <c:ptCount val="1"/>
                <c:pt idx="0">
                  <c:v>226173954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8C-4D67-B347-E61109DF8E0F}"/>
            </c:ext>
          </c:extLst>
        </c:ser>
        <c:ser>
          <c:idx val="2"/>
          <c:order val="2"/>
          <c:tx>
            <c:strRef>
              <c:f>'AGE WISE VACCINATION'!$C$92</c:f>
              <c:strCache>
                <c:ptCount val="1"/>
                <c:pt idx="0">
                  <c:v>Sum of sum of 60+ years (Age)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WISE VACCINATION'!$A$93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'AGE WISE VACCINATION'!$C$93</c:f>
              <c:numCache>
                <c:formatCode>General</c:formatCode>
                <c:ptCount val="1"/>
                <c:pt idx="0">
                  <c:v>153311943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8C-4D67-B347-E61109DF8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3205271"/>
        <c:axId val="80128328"/>
      </c:barChart>
      <c:catAx>
        <c:axId val="1963205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28328"/>
        <c:crosses val="autoZero"/>
        <c:auto val="1"/>
        <c:lblAlgn val="ctr"/>
        <c:lblOffset val="100"/>
        <c:noMultiLvlLbl val="0"/>
      </c:catAx>
      <c:valAx>
        <c:axId val="8012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205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[covid_vaccine_statewise.xlsx]1ST &amp; 2ND DOSE!PivotTable1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THE DOSES ACC.TO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'1ST &amp; 2ND DOSE'!$B$5</c:f>
              <c:strCache>
                <c:ptCount val="1"/>
                <c:pt idx="0">
                  <c:v>Sum of First Dose Administered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'1ST &amp; 2ND DOSE'!$A$6:$A$42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'1ST &amp; 2ND DOSE'!$B$6:$B$42</c:f>
              <c:numCache>
                <c:formatCode>0.00%</c:formatCode>
                <c:ptCount val="36"/>
                <c:pt idx="0">
                  <c:v>5.2742735462216856E-4</c:v>
                </c:pt>
                <c:pt idx="1">
                  <c:v>3.4383305799987836E-2</c:v>
                </c:pt>
                <c:pt idx="2">
                  <c:v>1.637216633788862E-3</c:v>
                </c:pt>
                <c:pt idx="3">
                  <c:v>1.8769482652984556E-2</c:v>
                </c:pt>
                <c:pt idx="4">
                  <c:v>4.9985017311748071E-2</c:v>
                </c:pt>
                <c:pt idx="5">
                  <c:v>1.5087804244185254E-3</c:v>
                </c:pt>
                <c:pt idx="6">
                  <c:v>3.1138832464397258E-2</c:v>
                </c:pt>
                <c:pt idx="7">
                  <c:v>9.6507674143894967E-4</c:v>
                </c:pt>
                <c:pt idx="8">
                  <c:v>2.2823342187511014E-2</c:v>
                </c:pt>
                <c:pt idx="9">
                  <c:v>2.5235804520323899E-3</c:v>
                </c:pt>
                <c:pt idx="10">
                  <c:v>7.94850127648523E-2</c:v>
                </c:pt>
                <c:pt idx="11">
                  <c:v>2.7359228265934572E-2</c:v>
                </c:pt>
                <c:pt idx="12">
                  <c:v>1.1416154007402639E-2</c:v>
                </c:pt>
                <c:pt idx="13">
                  <c:v>1.5085172224774962E-2</c:v>
                </c:pt>
                <c:pt idx="14">
                  <c:v>2.1619745696376671E-2</c:v>
                </c:pt>
                <c:pt idx="15">
                  <c:v>6.6074788580021332E-2</c:v>
                </c:pt>
                <c:pt idx="16">
                  <c:v>4.5243414213877176E-2</c:v>
                </c:pt>
                <c:pt idx="17">
                  <c:v>6.9470427533562906E-4</c:v>
                </c:pt>
                <c:pt idx="18">
                  <c:v>1.6187562212589493E-4</c:v>
                </c:pt>
                <c:pt idx="19">
                  <c:v>5.961190961499007E-2</c:v>
                </c:pt>
                <c:pt idx="20">
                  <c:v>0.1035016421122925</c:v>
                </c:pt>
                <c:pt idx="21">
                  <c:v>2.0387072468026684E-3</c:v>
                </c:pt>
                <c:pt idx="22">
                  <c:v>2.0904551447207343E-3</c:v>
                </c:pt>
                <c:pt idx="23">
                  <c:v>1.6157867866782949E-3</c:v>
                </c:pt>
                <c:pt idx="24">
                  <c:v>1.378150895719858E-3</c:v>
                </c:pt>
                <c:pt idx="25">
                  <c:v>3.7849266300267116E-2</c:v>
                </c:pt>
                <c:pt idx="26">
                  <c:v>1.38899894434817E-3</c:v>
                </c:pt>
                <c:pt idx="27">
                  <c:v>2.1255527266867531E-2</c:v>
                </c:pt>
                <c:pt idx="28">
                  <c:v>8.3779035967171608E-2</c:v>
                </c:pt>
                <c:pt idx="29">
                  <c:v>1.2600290878363035E-3</c:v>
                </c:pt>
                <c:pt idx="30">
                  <c:v>4.2364456273764527E-2</c:v>
                </c:pt>
                <c:pt idx="31">
                  <c:v>3.0537512575757656E-2</c:v>
                </c:pt>
                <c:pt idx="32">
                  <c:v>7.0593041607228063E-3</c:v>
                </c:pt>
                <c:pt idx="33">
                  <c:v>9.1881614072454446E-2</c:v>
                </c:pt>
                <c:pt idx="34">
                  <c:v>1.3111710448472686E-2</c:v>
                </c:pt>
                <c:pt idx="35">
                  <c:v>6.7873735427502205E-2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3-4DD5-B15B-D667561B3E27}"/>
            </c:ext>
          </c:extLst>
        </c:ser>
        <c:ser>
          <c:idx val="1"/>
          <c:order val="1"/>
          <c:tx>
            <c:strRef>
              <c:f>'1ST &amp; 2ND DOSE'!$C$5</c:f>
              <c:strCache>
                <c:ptCount val="1"/>
                <c:pt idx="0">
                  <c:v>Sum of Second Dose Administered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'1ST &amp; 2ND DOSE'!$A$6:$A$42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'1ST &amp; 2ND DOSE'!$C$6:$C$42</c:f>
              <c:numCache>
                <c:formatCode>0.00%</c:formatCode>
                <c:ptCount val="36"/>
                <c:pt idx="0">
                  <c:v>3.8051107892569946E-4</c:v>
                </c:pt>
                <c:pt idx="1">
                  <c:v>5.3574227835499158E-2</c:v>
                </c:pt>
                <c:pt idx="2">
                  <c:v>1.839984470106392E-3</c:v>
                </c:pt>
                <c:pt idx="3">
                  <c:v>1.9634984667304518E-2</c:v>
                </c:pt>
                <c:pt idx="4">
                  <c:v>4.1653026070742082E-2</c:v>
                </c:pt>
                <c:pt idx="5">
                  <c:v>1.6328818704840278E-3</c:v>
                </c:pt>
                <c:pt idx="6">
                  <c:v>2.6850666132355028E-2</c:v>
                </c:pt>
                <c:pt idx="7">
                  <c:v>6.1542628964032168E-4</c:v>
                </c:pt>
                <c:pt idx="8">
                  <c:v>2.8698303689781785E-2</c:v>
                </c:pt>
                <c:pt idx="9">
                  <c:v>2.2332043664036235E-3</c:v>
                </c:pt>
                <c:pt idx="10">
                  <c:v>9.4553226555025044E-2</c:v>
                </c:pt>
                <c:pt idx="11">
                  <c:v>2.2452571119734352E-2</c:v>
                </c:pt>
                <c:pt idx="12">
                  <c:v>9.6675748064780406E-3</c:v>
                </c:pt>
                <c:pt idx="13">
                  <c:v>1.2916305768249548E-2</c:v>
                </c:pt>
                <c:pt idx="14">
                  <c:v>1.8241698235638319E-2</c:v>
                </c:pt>
                <c:pt idx="15">
                  <c:v>6.1798760305731559E-2</c:v>
                </c:pt>
                <c:pt idx="16">
                  <c:v>4.998478656296157E-2</c:v>
                </c:pt>
                <c:pt idx="17">
                  <c:v>8.8387956791637816E-4</c:v>
                </c:pt>
                <c:pt idx="18">
                  <c:v>1.5717519956453348E-4</c:v>
                </c:pt>
                <c:pt idx="19">
                  <c:v>4.3877259841908357E-2</c:v>
                </c:pt>
                <c:pt idx="20">
                  <c:v>0.10260694031732538</c:v>
                </c:pt>
                <c:pt idx="21">
                  <c:v>1.8002869243437217E-3</c:v>
                </c:pt>
                <c:pt idx="22">
                  <c:v>1.8457676335848871E-3</c:v>
                </c:pt>
                <c:pt idx="23">
                  <c:v>1.2791877535461421E-3</c:v>
                </c:pt>
                <c:pt idx="24">
                  <c:v>1.3170725406264079E-3</c:v>
                </c:pt>
                <c:pt idx="25">
                  <c:v>3.6259012925225161E-2</c:v>
                </c:pt>
                <c:pt idx="26">
                  <c:v>1.1114210149097319E-3</c:v>
                </c:pt>
                <c:pt idx="27">
                  <c:v>1.6807962712463667E-2</c:v>
                </c:pt>
                <c:pt idx="28">
                  <c:v>7.4687294914402583E-2</c:v>
                </c:pt>
                <c:pt idx="29">
                  <c:v>1.3605917534005862E-3</c:v>
                </c:pt>
                <c:pt idx="30">
                  <c:v>4.418375639834661E-2</c:v>
                </c:pt>
                <c:pt idx="31">
                  <c:v>2.7309594534746767E-2</c:v>
                </c:pt>
                <c:pt idx="32">
                  <c:v>1.0963111524706548E-2</c:v>
                </c:pt>
                <c:pt idx="33">
                  <c:v>8.5188180609438433E-2</c:v>
                </c:pt>
                <c:pt idx="34">
                  <c:v>1.5319886422180469E-2</c:v>
                </c:pt>
                <c:pt idx="35">
                  <c:v>8.6313477586302548E-2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3-4DD5-B15B-D667561B3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2"/>
        <c:overlap val="-27"/>
        <c:axId val="1627802103"/>
        <c:axId val="1065733911"/>
      </c:barChart>
      <c:catAx>
        <c:axId val="1627802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33911"/>
        <c:crosses val="autoZero"/>
        <c:auto val="1"/>
        <c:lblAlgn val="ctr"/>
        <c:lblOffset val="100"/>
        <c:noMultiLvlLbl val="0"/>
      </c:catAx>
      <c:valAx>
        <c:axId val="1065733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02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angSong"/>
              <a:ea typeface="FangSong"/>
              <a:cs typeface="FangSong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236" y="3368368"/>
            <a:ext cx="9047019" cy="23876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cs typeface="Calibri Light"/>
              </a:rPr>
              <a:t>MINI MARKET PRODUCT ANALYSIS</a:t>
            </a:r>
            <a:br>
              <a:rPr lang="en-US" sz="6600" dirty="0">
                <a:cs typeface="Calibri Light"/>
              </a:rPr>
            </a:br>
            <a:endParaRPr lang="en-US" sz="6600" dirty="0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8930" y="600568"/>
            <a:ext cx="12438767" cy="33358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A</a:t>
            </a:r>
            <a:endParaRPr lang="en-US" sz="4800" dirty="0">
              <a:cs typeface="Calibri"/>
            </a:endParaRPr>
          </a:p>
          <a:p>
            <a:r>
              <a:rPr lang="en-US" sz="4800" b="1" dirty="0">
                <a:cs typeface="Calibri"/>
              </a:rPr>
              <a:t>PRESENTATION ON </a:t>
            </a:r>
            <a:endParaRPr lang="en-US" sz="480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endParaRPr lang="en-US" sz="4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AE2A0-5C75-4CCC-8DE9-BD867E069DA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94B93-5BB7-4B44-A63C-239CF2961AFA}"/>
              </a:ext>
            </a:extLst>
          </p:cNvPr>
          <p:cNvSpPr txBox="1"/>
          <p:nvPr/>
        </p:nvSpPr>
        <p:spPr>
          <a:xfrm>
            <a:off x="1144439" y="382437"/>
            <a:ext cx="30163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cs typeface="Calibri"/>
              </a:rPr>
              <a:t>RECOMENDATION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815C7-F66D-4E15-AD67-E701A23A1665}"/>
              </a:ext>
            </a:extLst>
          </p:cNvPr>
          <p:cNvSpPr txBox="1"/>
          <p:nvPr/>
        </p:nvSpPr>
        <p:spPr>
          <a:xfrm>
            <a:off x="1272935" y="1272935"/>
            <a:ext cx="879606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The spread of COVID-19 in INDIA Depends on lot of factors especially, the religious gathering of people which can act as super spreader of COVID-19, it will be </a:t>
            </a:r>
            <a:r>
              <a:rPr lang="en-US" sz="2000" dirty="0" err="1">
                <a:cs typeface="Calibri"/>
              </a:rPr>
              <a:t>detremental</a:t>
            </a:r>
            <a:r>
              <a:rPr lang="en-US" sz="2000" dirty="0">
                <a:cs typeface="Calibri"/>
              </a:rPr>
              <a:t> to the health of people.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There are many unknown parameters that can cause large </a:t>
            </a:r>
            <a:r>
              <a:rPr lang="en-US" sz="2000" dirty="0" err="1">
                <a:cs typeface="Calibri"/>
              </a:rPr>
              <a:t>uncertainities</a:t>
            </a:r>
            <a:r>
              <a:rPr lang="en-US" sz="2000" dirty="0">
                <a:cs typeface="Calibri"/>
              </a:rPr>
              <a:t> in prediction, the prediction is supposed to help the government in further decision making and copying with ongoing covid transmission in INDIA.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As predicted by the study, more focus should be given to the control measures such as speeding he testing rates, maintain social distancing, avoid unnecessary gatherings following the provided precautions.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98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4CC22-E976-42BE-B547-96D394FD836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B09D4-757E-4CC7-9132-F3BF622455D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E16E-473C-4BB7-9B9C-EB50139350C2}"/>
              </a:ext>
            </a:extLst>
          </p:cNvPr>
          <p:cNvSpPr txBox="1"/>
          <p:nvPr/>
        </p:nvSpPr>
        <p:spPr>
          <a:xfrm>
            <a:off x="511834" y="5980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CONTENTS :</a:t>
            </a:r>
          </a:p>
          <a:p>
            <a:endParaRPr lang="en-US" sz="2400" b="1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B14C0-30EE-4116-9AC1-DC07011DC588}"/>
              </a:ext>
            </a:extLst>
          </p:cNvPr>
          <p:cNvSpPr txBox="1"/>
          <p:nvPr/>
        </p:nvSpPr>
        <p:spPr>
          <a:xfrm>
            <a:off x="510936" y="1640895"/>
            <a:ext cx="609312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INTRODUCTION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PROBLEM STATEMENT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PURPOSE OF PROJECT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WHO WILL BE IMPACTED BY THIS ANALYSIS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ANALYSIS ON DATA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RECOMENDATION</a:t>
            </a:r>
          </a:p>
        </p:txBody>
      </p:sp>
    </p:spTree>
    <p:extLst>
      <p:ext uri="{BB962C8B-B14F-4D97-AF65-F5344CB8AC3E}">
        <p14:creationId xmlns:p14="http://schemas.microsoft.com/office/powerpoint/2010/main" val="25983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13CCA-E4AA-4731-ACDA-CA55587560A4}"/>
              </a:ext>
            </a:extLst>
          </p:cNvPr>
          <p:cNvSpPr txBox="1"/>
          <p:nvPr/>
        </p:nvSpPr>
        <p:spPr>
          <a:xfrm>
            <a:off x="439947" y="25304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v"/>
            </a:pPr>
            <a:r>
              <a:rPr lang="en-US" sz="2400" b="1" i="1" dirty="0">
                <a:cs typeface="Calibri"/>
              </a:rPr>
              <a:t>INTRODUCTION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C9EF1-A185-4C55-B981-385856B41378}"/>
              </a:ext>
            </a:extLst>
          </p:cNvPr>
          <p:cNvSpPr txBox="1"/>
          <p:nvPr/>
        </p:nvSpPr>
        <p:spPr>
          <a:xfrm>
            <a:off x="510935" y="1071653"/>
            <a:ext cx="1161403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A mini market is a </a:t>
            </a:r>
            <a:r>
              <a:rPr lang="en-US" sz="2000" dirty="0" err="1">
                <a:cs typeface="Calibri"/>
              </a:rPr>
              <a:t>self service</a:t>
            </a:r>
            <a:r>
              <a:rPr lang="en-US" sz="2000" dirty="0">
                <a:cs typeface="Calibri"/>
              </a:rPr>
              <a:t> shop offering a wide variety of food, beverages and household products, </a:t>
            </a:r>
            <a:r>
              <a:rPr lang="en-US" sz="2000" dirty="0" err="1">
                <a:cs typeface="Calibri"/>
              </a:rPr>
              <a:t>organised</a:t>
            </a:r>
            <a:r>
              <a:rPr lang="en-US" sz="2000" dirty="0">
                <a:cs typeface="Calibri"/>
              </a:rPr>
              <a:t> into sections.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This kind of store is larger and has wider selection than earlier grocery stores, but is smaller and more limited in the range of merchandise </a:t>
            </a:r>
            <a:r>
              <a:rPr lang="en-US" sz="2000" dirty="0" err="1">
                <a:cs typeface="Calibri"/>
              </a:rPr>
              <a:t>thgan</a:t>
            </a:r>
            <a:r>
              <a:rPr lang="en-US" sz="2000" dirty="0">
                <a:cs typeface="Calibri"/>
              </a:rPr>
              <a:t> a hyper market or big-box market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It typically has places fresh meat , fresh produce, dairy , </a:t>
            </a:r>
            <a:r>
              <a:rPr lang="en-US" sz="2000" dirty="0" err="1">
                <a:cs typeface="Calibri"/>
              </a:rPr>
              <a:t>dely</a:t>
            </a:r>
            <a:r>
              <a:rPr lang="en-US" sz="2000" dirty="0">
                <a:cs typeface="Calibri"/>
              </a:rPr>
              <a:t> items, baked goods etc...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Shelf space is also reserved for canned and packaged goods and for various non-food items such as kitchenware, household cleaners, pharmacy products and pet </a:t>
            </a:r>
            <a:r>
              <a:rPr lang="en-US" sz="2000">
                <a:cs typeface="Calibri"/>
              </a:rPr>
              <a:t>supplies.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A large full service super market combined with a department stories sometimes known as hyper market. other services include ease of </a:t>
            </a:r>
            <a:r>
              <a:rPr lang="en-US" sz="2000" dirty="0" err="1">
                <a:cs typeface="Calibri"/>
              </a:rPr>
              <a:t>parkimg</a:t>
            </a:r>
            <a:r>
              <a:rPr lang="en-US" sz="2000" dirty="0">
                <a:cs typeface="Calibri"/>
              </a:rPr>
              <a:t> at and frequently </a:t>
            </a:r>
            <a:r>
              <a:rPr lang="en-US" sz="2000" dirty="0" err="1">
                <a:cs typeface="Calibri"/>
              </a:rPr>
              <a:t>convinience</a:t>
            </a:r>
            <a:r>
              <a:rPr lang="en-US" sz="2000" dirty="0">
                <a:cs typeface="Calibri"/>
              </a:rPr>
              <a:t> of hours that extend into 24 </a:t>
            </a:r>
            <a:r>
              <a:rPr lang="en-US" sz="2000" dirty="0" err="1">
                <a:cs typeface="Calibri"/>
              </a:rPr>
              <a:t>hrs</a:t>
            </a:r>
            <a:r>
              <a:rPr lang="en-US" sz="2000">
                <a:cs typeface="Calibri"/>
              </a:rPr>
              <a:t> a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BB015-530A-4F0A-BC8F-3EBE6B7DD2B7}"/>
              </a:ext>
            </a:extLst>
          </p:cNvPr>
          <p:cNvSpPr txBox="1"/>
          <p:nvPr/>
        </p:nvSpPr>
        <p:spPr>
          <a:xfrm>
            <a:off x="5552895" y="42301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A664D-D088-43DF-8A63-8D8023E6653E}"/>
              </a:ext>
            </a:extLst>
          </p:cNvPr>
          <p:cNvSpPr txBox="1"/>
          <p:nvPr/>
        </p:nvSpPr>
        <p:spPr>
          <a:xfrm>
            <a:off x="548676" y="4674978"/>
            <a:ext cx="8839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68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DC43E-94E3-486D-9ABF-640BDD587E94}"/>
              </a:ext>
            </a:extLst>
          </p:cNvPr>
          <p:cNvSpPr txBox="1"/>
          <p:nvPr/>
        </p:nvSpPr>
        <p:spPr>
          <a:xfrm>
            <a:off x="1101306" y="267419"/>
            <a:ext cx="3433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2C529-D7C6-49B7-ADDF-37E6CEBAEBEA}"/>
              </a:ext>
            </a:extLst>
          </p:cNvPr>
          <p:cNvSpPr txBox="1"/>
          <p:nvPr/>
        </p:nvSpPr>
        <p:spPr>
          <a:xfrm>
            <a:off x="1099508" y="1142641"/>
            <a:ext cx="86666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Impact of COVID-19 on peoples livelihood, Health and Food system.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DEC3C-9A78-4D5E-B957-F0225D3FF881}"/>
              </a:ext>
            </a:extLst>
          </p:cNvPr>
          <p:cNvSpPr txBox="1"/>
          <p:nvPr/>
        </p:nvSpPr>
        <p:spPr>
          <a:xfrm>
            <a:off x="1098610" y="1975629"/>
            <a:ext cx="62800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Millions of Enterprises face an existential threat.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18F0B-D374-4AB8-9858-79CA34B703AA}"/>
              </a:ext>
            </a:extLst>
          </p:cNvPr>
          <p:cNvSpPr txBox="1"/>
          <p:nvPr/>
        </p:nvSpPr>
        <p:spPr>
          <a:xfrm>
            <a:off x="1097711" y="2722353"/>
            <a:ext cx="81778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Nearly half of the World's 3.3 billion global </a:t>
            </a:r>
            <a:r>
              <a:rPr lang="en-US" sz="2400" dirty="0" err="1">
                <a:cs typeface="Calibri"/>
              </a:rPr>
              <a:t>worksource</a:t>
            </a:r>
            <a:r>
              <a:rPr lang="en-US" sz="2400" dirty="0">
                <a:cs typeface="Calibri"/>
              </a:rPr>
              <a:t> are at risk of losing livelihood.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3C58-3371-4545-8E96-B29E98EDA40F}"/>
              </a:ext>
            </a:extLst>
          </p:cNvPr>
          <p:cNvSpPr txBox="1"/>
          <p:nvPr/>
        </p:nvSpPr>
        <p:spPr>
          <a:xfrm>
            <a:off x="1096813" y="3612850"/>
            <a:ext cx="75739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/>
              <a:t>Most of the </a:t>
            </a:r>
            <a:r>
              <a:rPr lang="en-US" sz="2400" dirty="0" err="1"/>
              <a:t>agri</a:t>
            </a:r>
            <a:r>
              <a:rPr lang="en-US" sz="2400" dirty="0"/>
              <a:t>-workers waged and </a:t>
            </a:r>
            <a:r>
              <a:rPr lang="en-US" sz="2400" dirty="0" err="1"/>
              <a:t>self employed</a:t>
            </a:r>
            <a:r>
              <a:rPr lang="en-US" sz="2400" dirty="0"/>
              <a:t> - while feeding the world.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22275-3FF0-43E7-9389-C406B3EE266E}"/>
              </a:ext>
            </a:extLst>
          </p:cNvPr>
          <p:cNvSpPr txBox="1"/>
          <p:nvPr/>
        </p:nvSpPr>
        <p:spPr>
          <a:xfrm>
            <a:off x="1095914" y="4503348"/>
            <a:ext cx="84366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COVID-19 </a:t>
            </a:r>
            <a:r>
              <a:rPr lang="en-US" sz="2400" dirty="0" err="1">
                <a:cs typeface="Calibri"/>
              </a:rPr>
              <a:t>Crusis</a:t>
            </a:r>
            <a:r>
              <a:rPr lang="en-US" sz="2400" dirty="0">
                <a:cs typeface="Calibri"/>
              </a:rPr>
              <a:t>  food security, public health, </a:t>
            </a:r>
            <a:r>
              <a:rPr lang="en-US" sz="2400" dirty="0" err="1">
                <a:cs typeface="Calibri"/>
              </a:rPr>
              <a:t>UnEmployement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labour</a:t>
            </a:r>
            <a:r>
              <a:rPr lang="en-US" sz="2400" dirty="0">
                <a:cs typeface="Calibri"/>
              </a:rPr>
              <a:t> issues.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66281-1A3C-4C0A-AE47-D6976923C919}"/>
              </a:ext>
            </a:extLst>
          </p:cNvPr>
          <p:cNvSpPr txBox="1"/>
          <p:nvPr/>
        </p:nvSpPr>
        <p:spPr>
          <a:xfrm>
            <a:off x="1095015" y="5336336"/>
            <a:ext cx="7660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cs typeface="Calibri"/>
              </a:rPr>
              <a:t>These includes workers, low paid jobs, Youth, older workers and Migrants.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A634A-8B60-4C79-93E5-1F362ABF4E1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7030-A02F-4896-BD10-CD78ACF5A663}"/>
              </a:ext>
            </a:extLst>
          </p:cNvPr>
          <p:cNvSpPr txBox="1"/>
          <p:nvPr/>
        </p:nvSpPr>
        <p:spPr>
          <a:xfrm>
            <a:off x="813758" y="2674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PURPOSE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55DA-EC2E-4576-8F97-BA12723110C9}"/>
              </a:ext>
            </a:extLst>
          </p:cNvPr>
          <p:cNvSpPr txBox="1"/>
          <p:nvPr/>
        </p:nvSpPr>
        <p:spPr>
          <a:xfrm>
            <a:off x="812860" y="1244181"/>
            <a:ext cx="9011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give a </a:t>
            </a:r>
            <a:r>
              <a:rPr lang="en-US" sz="2000" dirty="0" err="1">
                <a:cs typeface="Calibri"/>
              </a:rPr>
              <a:t>breif</a:t>
            </a:r>
            <a:r>
              <a:rPr lang="en-US" sz="2000" dirty="0">
                <a:cs typeface="Calibri"/>
              </a:rPr>
              <a:t> information about how COVID-19 has Affected on INDIA.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7FD0-071B-4EAB-8482-649CEFA5018B}"/>
              </a:ext>
            </a:extLst>
          </p:cNvPr>
          <p:cNvSpPr txBox="1"/>
          <p:nvPr/>
        </p:nvSpPr>
        <p:spPr>
          <a:xfrm>
            <a:off x="811960" y="1976529"/>
            <a:ext cx="6639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show the rate of deaths and recovery in </a:t>
            </a:r>
            <a:r>
              <a:rPr lang="en-US" sz="2000" dirty="0" err="1">
                <a:cs typeface="Calibri"/>
              </a:rPr>
              <a:t>india</a:t>
            </a:r>
            <a:r>
              <a:rPr lang="en-US" sz="2000" dirty="0">
                <a:cs typeface="Calibri"/>
              </a:rPr>
              <a:t> across all states.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A82BC-5790-460D-929B-A89500FBF263}"/>
              </a:ext>
            </a:extLst>
          </p:cNvPr>
          <p:cNvSpPr txBox="1"/>
          <p:nvPr/>
        </p:nvSpPr>
        <p:spPr>
          <a:xfrm>
            <a:off x="811062" y="2766383"/>
            <a:ext cx="66394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How Vaccines distributed allover in </a:t>
            </a:r>
            <a:r>
              <a:rPr lang="en-US" sz="2000" dirty="0" err="1">
                <a:cs typeface="Calibri"/>
              </a:rPr>
              <a:t>india</a:t>
            </a:r>
            <a:r>
              <a:rPr lang="en-US" sz="2000" dirty="0">
                <a:cs typeface="Calibri"/>
              </a:rPr>
              <a:t> and how it helped in health recovery. 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4472B-92D5-453D-A910-252355CFEB16}"/>
              </a:ext>
            </a:extLst>
          </p:cNvPr>
          <p:cNvSpPr txBox="1"/>
          <p:nvPr/>
        </p:nvSpPr>
        <p:spPr>
          <a:xfrm>
            <a:off x="767033" y="3858164"/>
            <a:ext cx="8537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To provide information about community surveillance and personal safety, preventive and control measures.</a:t>
            </a:r>
          </a:p>
        </p:txBody>
      </p:sp>
    </p:spTree>
    <p:extLst>
      <p:ext uri="{BB962C8B-B14F-4D97-AF65-F5344CB8AC3E}">
        <p14:creationId xmlns:p14="http://schemas.microsoft.com/office/powerpoint/2010/main" val="82034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63E69-52D3-4335-B2C1-8FB621396E7C}"/>
              </a:ext>
            </a:extLst>
          </p:cNvPr>
          <p:cNvSpPr txBox="1"/>
          <p:nvPr/>
        </p:nvSpPr>
        <p:spPr>
          <a:xfrm>
            <a:off x="813758" y="353683"/>
            <a:ext cx="720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SOME OF THE TYPES OF STAKEHOLDERS.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E010-54BB-41AD-B088-C1C1E9205238}"/>
              </a:ext>
            </a:extLst>
          </p:cNvPr>
          <p:cNvSpPr txBox="1"/>
          <p:nvPr/>
        </p:nvSpPr>
        <p:spPr>
          <a:xfrm>
            <a:off x="812859" y="1000884"/>
            <a:ext cx="4267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CIVIL SOCIETY 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PRIVATE SECTOR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LOCAL AND SUB NATIONAL GOVERNMENT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ACADEMIC OR SCIENTIFIC INSTITUTIONS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cs typeface="Calibri"/>
              </a:rPr>
              <a:t>THE GENERAL PUBLIC.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169A9-A05C-4588-8746-B8A19C76F7DE}"/>
              </a:ext>
            </a:extLst>
          </p:cNvPr>
          <p:cNvSpPr txBox="1"/>
          <p:nvPr/>
        </p:nvSpPr>
        <p:spPr>
          <a:xfrm>
            <a:off x="811961" y="4003735"/>
            <a:ext cx="50867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CONTRIBUTIONS OF 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25CA8-D4CB-4B56-AB9F-E4E47715959C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3A93B-8CF6-4847-94BD-8A530C98AB6A}"/>
              </a:ext>
            </a:extLst>
          </p:cNvPr>
          <p:cNvSpPr txBox="1"/>
          <p:nvPr/>
        </p:nvSpPr>
        <p:spPr>
          <a:xfrm>
            <a:off x="810164" y="4648919"/>
            <a:ext cx="464101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Provided knowledge and expertise</a:t>
            </a:r>
            <a:endParaRPr lang="en-US" sz="200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 err="1">
                <a:cs typeface="Calibri"/>
              </a:rPr>
              <a:t>Faciliated</a:t>
            </a:r>
            <a:r>
              <a:rPr lang="en-US" sz="2000" dirty="0">
                <a:cs typeface="Calibri"/>
              </a:rPr>
              <a:t> the delivery of services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cs typeface="Calibri"/>
              </a:rPr>
              <a:t>Provided financial resources</a:t>
            </a:r>
          </a:p>
        </p:txBody>
      </p:sp>
    </p:spTree>
    <p:extLst>
      <p:ext uri="{BB962C8B-B14F-4D97-AF65-F5344CB8AC3E}">
        <p14:creationId xmlns:p14="http://schemas.microsoft.com/office/powerpoint/2010/main" val="359644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6D450-3812-40F3-B438-FC9C6A79A23B}"/>
              </a:ext>
            </a:extLst>
          </p:cNvPr>
          <p:cNvSpPr txBox="1"/>
          <p:nvPr/>
        </p:nvSpPr>
        <p:spPr>
          <a:xfrm>
            <a:off x="1489494" y="353683"/>
            <a:ext cx="339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84165-BEE9-445D-AEDE-61260A48220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C94D-A615-4856-8EBB-F11258C6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698" y="350838"/>
            <a:ext cx="10069902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ANALYSIS ON DATA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876DB7-7A55-4DA4-A008-1CD45455DC7E}"/>
              </a:ext>
              <a:ext uri="{147F2762-F138-4A5C-976F-8EAC2B608ADB}">
                <a16:predDERef xmlns:a16="http://schemas.microsoft.com/office/drawing/2014/main" pred="{92891CA2-6C63-4B6C-9AAF-D97F69F56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258843"/>
              </p:ext>
            </p:extLst>
          </p:nvPr>
        </p:nvGraphicFramePr>
        <p:xfrm>
          <a:off x="790753" y="1775604"/>
          <a:ext cx="5287095" cy="418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6471CC-0903-43DD-BC82-87AB6A50CBC0}"/>
              </a:ext>
              <a:ext uri="{147F2762-F138-4A5C-976F-8EAC2B608ADB}">
                <a16:predDERef xmlns:a16="http://schemas.microsoft.com/office/drawing/2014/main" pred="{16831691-7F59-4FEC-93E6-9FBD32743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060095"/>
              </p:ext>
            </p:extLst>
          </p:nvPr>
        </p:nvGraphicFramePr>
        <p:xfrm>
          <a:off x="6268527" y="1861868"/>
          <a:ext cx="5052744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305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C452B7-1776-4B8E-AB00-7EE2ACEA152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53AF1-5FBB-42F2-9FAB-8487E970A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11022"/>
              </p:ext>
            </p:extLst>
          </p:nvPr>
        </p:nvGraphicFramePr>
        <p:xfrm>
          <a:off x="4960189" y="280359"/>
          <a:ext cx="7107987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317E96-376C-4211-A354-C6DCD1B0E998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3706-3438-49FA-A697-AA33BD88A513}"/>
              </a:ext>
            </a:extLst>
          </p:cNvPr>
          <p:cNvSpPr txBox="1"/>
          <p:nvPr/>
        </p:nvSpPr>
        <p:spPr>
          <a:xfrm>
            <a:off x="2637885" y="52258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C85FEA9-327F-4235-A11A-7DC6FE5ECE54}"/>
              </a:ext>
              <a:ext uri="{147F2762-F138-4A5C-976F-8EAC2B608ADB}">
                <a16:predDERef xmlns:a16="http://schemas.microsoft.com/office/drawing/2014/main" pred="{657585F3-AB16-44AF-B00A-A62B78CD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197591"/>
              </p:ext>
            </p:extLst>
          </p:nvPr>
        </p:nvGraphicFramePr>
        <p:xfrm>
          <a:off x="287546" y="251604"/>
          <a:ext cx="4581345" cy="2919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AC9BFA-8383-4A1E-BE53-932D7A143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855623"/>
              </p:ext>
            </p:extLst>
          </p:nvPr>
        </p:nvGraphicFramePr>
        <p:xfrm>
          <a:off x="546337" y="3256471"/>
          <a:ext cx="11111184" cy="278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4271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99141-9FDD-4D1E-859C-50FF7C535AE9}"/>
              </a:ext>
            </a:extLst>
          </p:cNvPr>
          <p:cNvSpPr txBox="1"/>
          <p:nvPr/>
        </p:nvSpPr>
        <p:spPr>
          <a:xfrm>
            <a:off x="713117" y="6268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PRECAUTIONS</a:t>
            </a:r>
            <a:r>
              <a:rPr lang="en-US" sz="2000" b="1" dirty="0">
                <a:cs typeface="Calibri"/>
              </a:rPr>
              <a:t> </a:t>
            </a:r>
            <a:endParaRPr lang="en-US" sz="20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25C7-4C2C-4D85-975A-615730F6C1D1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6FBE0-3B1B-4896-9926-AD5FE21892A9}"/>
              </a:ext>
            </a:extLst>
          </p:cNvPr>
          <p:cNvSpPr txBox="1"/>
          <p:nvPr/>
        </p:nvSpPr>
        <p:spPr>
          <a:xfrm>
            <a:off x="540590" y="1633268"/>
            <a:ext cx="81203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WHILE IT IS CRUCIAL TO MENSION HYGIENE STANDARDS LIKE WASHING HANDS FREQUENTLY</a:t>
            </a:r>
            <a:endParaRPr lang="en-US"/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USING AN ALCOHOL SANITIZER </a:t>
            </a:r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WEARING A MASK ( COVER YOUR NOSE AND MOUTH)</a:t>
            </a:r>
          </a:p>
          <a:p>
            <a:pPr marL="285750" indent="-285750">
              <a:buFont typeface="Wingdings"/>
              <a:buChar char="ü"/>
            </a:pPr>
            <a:endParaRPr lang="en-US" sz="2400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400" dirty="0">
                <a:cs typeface="Calibri"/>
              </a:rPr>
              <a:t>MAINTAIN SOCIAL DISTANCE</a:t>
            </a:r>
          </a:p>
        </p:txBody>
      </p:sp>
    </p:spTree>
    <p:extLst>
      <p:ext uri="{BB962C8B-B14F-4D97-AF65-F5344CB8AC3E}">
        <p14:creationId xmlns:p14="http://schemas.microsoft.com/office/powerpoint/2010/main" val="36228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MINI MARKET PRODUCT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ON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684</cp:revision>
  <dcterms:created xsi:type="dcterms:W3CDTF">2021-11-21T15:16:26Z</dcterms:created>
  <dcterms:modified xsi:type="dcterms:W3CDTF">2021-11-21T18:25:47Z</dcterms:modified>
</cp:coreProperties>
</file>