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540E2-235A-4129-9312-E700DB90B97E}" v="2" dt="2021-11-21T19:07:34.876"/>
    <p1510:client id="{8EC91880-03EC-4AEA-B6EA-FE9E7C6E8137}" v="5738" dt="2021-11-21T18:56:24.765"/>
    <p1510:client id="{8FF02D8B-66D3-4AD7-8AF6-133A02B60FA0}" v="2770" dt="2021-11-22T07:57:08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SHOEB MOHAMMED" userId="ee9b851a5fea88ee" providerId="Windows Live" clId="Web-{598540E2-235A-4129-9312-E700DB90B97E}"/>
    <pc:docChg chg="modSld">
      <pc:chgData name="ABDUL SHOEB MOHAMMED" userId="ee9b851a5fea88ee" providerId="Windows Live" clId="Web-{598540E2-235A-4129-9312-E700DB90B97E}" dt="2021-11-21T19:07:34.876" v="1" actId="20577"/>
      <pc:docMkLst>
        <pc:docMk/>
      </pc:docMkLst>
      <pc:sldChg chg="modSp">
        <pc:chgData name="ABDUL SHOEB MOHAMMED" userId="ee9b851a5fea88ee" providerId="Windows Live" clId="Web-{598540E2-235A-4129-9312-E700DB90B97E}" dt="2021-11-21T19:07:34.876" v="1" actId="20577"/>
        <pc:sldMkLst>
          <pc:docMk/>
          <pc:sldMk cId="2463683534" sldId="258"/>
        </pc:sldMkLst>
        <pc:spChg chg="mod">
          <ac:chgData name="ABDUL SHOEB MOHAMMED" userId="ee9b851a5fea88ee" providerId="Windows Live" clId="Web-{598540E2-235A-4129-9312-E700DB90B97E}" dt="2021-11-21T19:07:34.876" v="1" actId="20577"/>
          <ac:spMkLst>
            <pc:docMk/>
            <pc:sldMk cId="2463683534" sldId="258"/>
            <ac:spMk id="3" creationId="{672C9EF1-A185-4C55-B981-385856B41378}"/>
          </ac:spMkLst>
        </pc:spChg>
      </pc:sldChg>
    </pc:docChg>
  </pc:docChgLst>
  <pc:docChgLst>
    <pc:chgData name="ABDUL SHOEB MOHAMMED" userId="ee9b851a5fea88ee" providerId="Windows Live" clId="Web-{8EC91880-03EC-4AEA-B6EA-FE9E7C6E8137}"/>
    <pc:docChg chg="addSld modSld sldOrd addMainMaster delMainMaster modMainMaster">
      <pc:chgData name="ABDUL SHOEB MOHAMMED" userId="ee9b851a5fea88ee" providerId="Windows Live" clId="Web-{8EC91880-03EC-4AEA-B6EA-FE9E7C6E8137}" dt="2021-11-21T18:56:24.765" v="3323" actId="20577"/>
      <pc:docMkLst>
        <pc:docMk/>
      </pc:docMkLst>
      <pc:sldChg chg="addSp delSp modSp mod modTransition modClrScheme chgLayout">
        <pc:chgData name="ABDUL SHOEB MOHAMMED" userId="ee9b851a5fea88ee" providerId="Windows Live" clId="Web-{8EC91880-03EC-4AEA-B6EA-FE9E7C6E8137}" dt="2021-11-21T18:55:47.624" v="3183" actId="20577"/>
        <pc:sldMkLst>
          <pc:docMk/>
          <pc:sldMk cId="109857222" sldId="256"/>
        </pc:sldMkLst>
        <pc:spChg chg="mod ord">
          <ac:chgData name="ABDUL SHOEB MOHAMMED" userId="ee9b851a5fea88ee" providerId="Windows Live" clId="Web-{8EC91880-03EC-4AEA-B6EA-FE9E7C6E8137}" dt="2021-11-21T18:55:47.624" v="3183" actId="20577"/>
          <ac:spMkLst>
            <pc:docMk/>
            <pc:sldMk cId="109857222" sldId="256"/>
            <ac:spMk id="2" creationId="{00000000-0000-0000-0000-000000000000}"/>
          </ac:spMkLst>
        </pc:spChg>
        <pc:spChg chg="add del mod ord">
          <ac:chgData name="ABDUL SHOEB MOHAMMED" userId="ee9b851a5fea88ee" providerId="Windows Live" clId="Web-{8EC91880-03EC-4AEA-B6EA-FE9E7C6E8137}" dt="2021-11-21T18:07:21.735" v="2645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BDUL SHOEB MOHAMMED" userId="ee9b851a5fea88ee" providerId="Windows Live" clId="Web-{8EC91880-03EC-4AEA-B6EA-FE9E7C6E8137}" dt="2021-11-21T15:59:53.157" v="39"/>
          <ac:spMkLst>
            <pc:docMk/>
            <pc:sldMk cId="109857222" sldId="256"/>
            <ac:spMk id="4" creationId="{AD32BF0C-C8A2-4865-9DF4-5349583128A5}"/>
          </ac:spMkLst>
        </pc:spChg>
      </pc:sldChg>
      <pc:sldChg chg="addSp modSp new mod modTransition modClrScheme chgLayout">
        <pc:chgData name="ABDUL SHOEB MOHAMMED" userId="ee9b851a5fea88ee" providerId="Windows Live" clId="Web-{8EC91880-03EC-4AEA-B6EA-FE9E7C6E8137}" dt="2021-11-21T17:59:17.102" v="2613"/>
        <pc:sldMkLst>
          <pc:docMk/>
          <pc:sldMk cId="2598349000" sldId="257"/>
        </pc:sldMkLst>
        <pc:spChg chg="add mod">
          <ac:chgData name="ABDUL SHOEB MOHAMMED" userId="ee9b851a5fea88ee" providerId="Windows Live" clId="Web-{8EC91880-03EC-4AEA-B6EA-FE9E7C6E8137}" dt="2021-11-21T15:58:25.091" v="35" actId="20577"/>
          <ac:spMkLst>
            <pc:docMk/>
            <pc:sldMk cId="2598349000" sldId="257"/>
            <ac:spMk id="2" creationId="{3384CC22-E976-42BE-B547-96D394FD836A}"/>
          </ac:spMkLst>
        </pc:spChg>
        <pc:spChg chg="add mod">
          <ac:chgData name="ABDUL SHOEB MOHAMMED" userId="ee9b851a5fea88ee" providerId="Windows Live" clId="Web-{8EC91880-03EC-4AEA-B6EA-FE9E7C6E8137}" dt="2021-11-21T16:00:17.204" v="43" actId="20577"/>
          <ac:spMkLst>
            <pc:docMk/>
            <pc:sldMk cId="2598349000" sldId="257"/>
            <ac:spMk id="3" creationId="{880B09D4-757E-4CC7-9132-F3BF622455D5}"/>
          </ac:spMkLst>
        </pc:spChg>
        <pc:spChg chg="add mod">
          <ac:chgData name="ABDUL SHOEB MOHAMMED" userId="ee9b851a5fea88ee" providerId="Windows Live" clId="Web-{8EC91880-03EC-4AEA-B6EA-FE9E7C6E8137}" dt="2021-11-21T16:40:59.103" v="1131"/>
          <ac:spMkLst>
            <pc:docMk/>
            <pc:sldMk cId="2598349000" sldId="257"/>
            <ac:spMk id="4" creationId="{AD62E16E-473C-4BB7-9B9C-EB50139350C2}"/>
          </ac:spMkLst>
        </pc:spChg>
        <pc:spChg chg="add mod">
          <ac:chgData name="ABDUL SHOEB MOHAMMED" userId="ee9b851a5fea88ee" providerId="Windows Live" clId="Web-{8EC91880-03EC-4AEA-B6EA-FE9E7C6E8137}" dt="2021-11-21T17:56:05.114" v="2597" actId="20577"/>
          <ac:spMkLst>
            <pc:docMk/>
            <pc:sldMk cId="2598349000" sldId="257"/>
            <ac:spMk id="5" creationId="{630B14C0-30EE-4116-9AC1-DC07011DC588}"/>
          </ac:spMkLst>
        </pc:spChg>
      </pc:sldChg>
      <pc:sldChg chg="addSp delSp modSp new mod ord modTransition modClrScheme chgLayout">
        <pc:chgData name="ABDUL SHOEB MOHAMMED" userId="ee9b851a5fea88ee" providerId="Windows Live" clId="Web-{8EC91880-03EC-4AEA-B6EA-FE9E7C6E8137}" dt="2021-11-21T18:56:24.765" v="3323" actId="20577"/>
        <pc:sldMkLst>
          <pc:docMk/>
          <pc:sldMk cId="2463683534" sldId="258"/>
        </pc:sldMkLst>
        <pc:spChg chg="add mod">
          <ac:chgData name="ABDUL SHOEB MOHAMMED" userId="ee9b851a5fea88ee" providerId="Windows Live" clId="Web-{8EC91880-03EC-4AEA-B6EA-FE9E7C6E8137}" dt="2021-11-21T16:19:35.520" v="559" actId="20577"/>
          <ac:spMkLst>
            <pc:docMk/>
            <pc:sldMk cId="2463683534" sldId="258"/>
            <ac:spMk id="2" creationId="{BA713CCA-E4AA-4731-ACDA-CA55587560A4}"/>
          </ac:spMkLst>
        </pc:spChg>
        <pc:spChg chg="add mod">
          <ac:chgData name="ABDUL SHOEB MOHAMMED" userId="ee9b851a5fea88ee" providerId="Windows Live" clId="Web-{8EC91880-03EC-4AEA-B6EA-FE9E7C6E8137}" dt="2021-11-21T18:56:24.765" v="3323" actId="20577"/>
          <ac:spMkLst>
            <pc:docMk/>
            <pc:sldMk cId="2463683534" sldId="258"/>
            <ac:spMk id="3" creationId="{672C9EF1-A185-4C55-B981-385856B41378}"/>
          </ac:spMkLst>
        </pc:spChg>
        <pc:spChg chg="add del mod">
          <ac:chgData name="ABDUL SHOEB MOHAMMED" userId="ee9b851a5fea88ee" providerId="Windows Live" clId="Web-{8EC91880-03EC-4AEA-B6EA-FE9E7C6E8137}" dt="2021-11-21T18:23:42.282" v="3015"/>
          <ac:spMkLst>
            <pc:docMk/>
            <pc:sldMk cId="2463683534" sldId="258"/>
            <ac:spMk id="4" creationId="{6D229BF6-F615-4AFA-ADB9-40DA47A34955}"/>
          </ac:spMkLst>
        </pc:spChg>
        <pc:spChg chg="add del mod">
          <ac:chgData name="ABDUL SHOEB MOHAMMED" userId="ee9b851a5fea88ee" providerId="Windows Live" clId="Web-{8EC91880-03EC-4AEA-B6EA-FE9E7C6E8137}" dt="2021-11-21T18:23:42.267" v="3014"/>
          <ac:spMkLst>
            <pc:docMk/>
            <pc:sldMk cId="2463683534" sldId="258"/>
            <ac:spMk id="5" creationId="{7B7A3C09-8BF3-4337-9B2A-5C0A6E0F3AF2}"/>
          </ac:spMkLst>
        </pc:spChg>
        <pc:spChg chg="add del mod">
          <ac:chgData name="ABDUL SHOEB MOHAMMED" userId="ee9b851a5fea88ee" providerId="Windows Live" clId="Web-{8EC91880-03EC-4AEA-B6EA-FE9E7C6E8137}" dt="2021-11-21T18:23:01.844" v="2983"/>
          <ac:spMkLst>
            <pc:docMk/>
            <pc:sldMk cId="2463683534" sldId="258"/>
            <ac:spMk id="6" creationId="{5268D404-C6BB-4D03-86EA-1E97BC4A3DBC}"/>
          </ac:spMkLst>
        </pc:spChg>
        <pc:spChg chg="add del mod">
          <ac:chgData name="ABDUL SHOEB MOHAMMED" userId="ee9b851a5fea88ee" providerId="Windows Live" clId="Web-{8EC91880-03EC-4AEA-B6EA-FE9E7C6E8137}" dt="2021-11-21T18:23:42.267" v="3013"/>
          <ac:spMkLst>
            <pc:docMk/>
            <pc:sldMk cId="2463683534" sldId="258"/>
            <ac:spMk id="7" creationId="{0AC7146F-EBCD-4B12-AB0C-17E92B5EA87C}"/>
          </ac:spMkLst>
        </pc:spChg>
        <pc:spChg chg="add mod">
          <ac:chgData name="ABDUL SHOEB MOHAMMED" userId="ee9b851a5fea88ee" providerId="Windows Live" clId="Web-{8EC91880-03EC-4AEA-B6EA-FE9E7C6E8137}" dt="2021-11-21T16:22:28.070" v="660" actId="1076"/>
          <ac:spMkLst>
            <pc:docMk/>
            <pc:sldMk cId="2463683534" sldId="258"/>
            <ac:spMk id="8" creationId="{F53BB015-530A-4F0A-BC8F-3EBE6B7DD2B7}"/>
          </ac:spMkLst>
        </pc:spChg>
        <pc:spChg chg="add mod">
          <ac:chgData name="ABDUL SHOEB MOHAMMED" userId="ee9b851a5fea88ee" providerId="Windows Live" clId="Web-{8EC91880-03EC-4AEA-B6EA-FE9E7C6E8137}" dt="2021-11-21T18:23:45.923" v="3017" actId="20577"/>
          <ac:spMkLst>
            <pc:docMk/>
            <pc:sldMk cId="2463683534" sldId="258"/>
            <ac:spMk id="9" creationId="{F17A664D-D088-43DF-8A63-8D8023E6653E}"/>
          </ac:spMkLst>
        </pc:spChg>
      </pc:sldChg>
      <pc:sldChg chg="addSp delSp modSp new mod ord modTransition modClrScheme chgLayout">
        <pc:chgData name="ABDUL SHOEB MOHAMMED" userId="ee9b851a5fea88ee" providerId="Windows Live" clId="Web-{8EC91880-03EC-4AEA-B6EA-FE9E7C6E8137}" dt="2021-11-21T17:59:17.102" v="2613"/>
        <pc:sldMkLst>
          <pc:docMk/>
          <pc:sldMk cId="2786158390" sldId="259"/>
        </pc:sldMkLst>
        <pc:spChg chg="add mod">
          <ac:chgData name="ABDUL SHOEB MOHAMMED" userId="ee9b851a5fea88ee" providerId="Windows Live" clId="Web-{8EC91880-03EC-4AEA-B6EA-FE9E7C6E8137}" dt="2021-11-21T16:26:05.651" v="718"/>
          <ac:spMkLst>
            <pc:docMk/>
            <pc:sldMk cId="2786158390" sldId="259"/>
            <ac:spMk id="2" creationId="{CD1DC43E-94E3-486D-9ABF-640BDD587E94}"/>
          </ac:spMkLst>
        </pc:spChg>
        <pc:spChg chg="add del">
          <ac:chgData name="ABDUL SHOEB MOHAMMED" userId="ee9b851a5fea88ee" providerId="Windows Live" clId="Web-{8EC91880-03EC-4AEA-B6EA-FE9E7C6E8137}" dt="2021-11-21T16:26:14.167" v="720"/>
          <ac:spMkLst>
            <pc:docMk/>
            <pc:sldMk cId="2786158390" sldId="259"/>
            <ac:spMk id="3" creationId="{43BB5D86-390E-4263-B3F7-32CB4CA28576}"/>
          </ac:spMkLst>
        </pc:spChg>
        <pc:spChg chg="add mod">
          <ac:chgData name="ABDUL SHOEB MOHAMMED" userId="ee9b851a5fea88ee" providerId="Windows Live" clId="Web-{8EC91880-03EC-4AEA-B6EA-FE9E7C6E8137}" dt="2021-11-21T16:38:00.116" v="1099" actId="1076"/>
          <ac:spMkLst>
            <pc:docMk/>
            <pc:sldMk cId="2786158390" sldId="259"/>
            <ac:spMk id="4" creationId="{6FA2C529-D7C6-49B7-ADDF-37E6CEBAEBEA}"/>
          </ac:spMkLst>
        </pc:spChg>
        <pc:spChg chg="add mod">
          <ac:chgData name="ABDUL SHOEB MOHAMMED" userId="ee9b851a5fea88ee" providerId="Windows Live" clId="Web-{8EC91880-03EC-4AEA-B6EA-FE9E7C6E8137}" dt="2021-11-21T16:37:16.600" v="1093" actId="20577"/>
          <ac:spMkLst>
            <pc:docMk/>
            <pc:sldMk cId="2786158390" sldId="259"/>
            <ac:spMk id="5" creationId="{1A8DEC3C-9A78-4D5E-B957-F0225D3FF881}"/>
          </ac:spMkLst>
        </pc:spChg>
        <pc:spChg chg="add mod">
          <ac:chgData name="ABDUL SHOEB MOHAMMED" userId="ee9b851a5fea88ee" providerId="Windows Live" clId="Web-{8EC91880-03EC-4AEA-B6EA-FE9E7C6E8137}" dt="2021-11-21T16:37:51.960" v="1098" actId="1076"/>
          <ac:spMkLst>
            <pc:docMk/>
            <pc:sldMk cId="2786158390" sldId="259"/>
            <ac:spMk id="6" creationId="{BAA18F0B-D374-4AB8-9858-79CA34B703AA}"/>
          </ac:spMkLst>
        </pc:spChg>
        <pc:spChg chg="add mod">
          <ac:chgData name="ABDUL SHOEB MOHAMMED" userId="ee9b851a5fea88ee" providerId="Windows Live" clId="Web-{8EC91880-03EC-4AEA-B6EA-FE9E7C6E8137}" dt="2021-11-21T16:37:25.631" v="1095" actId="20577"/>
          <ac:spMkLst>
            <pc:docMk/>
            <pc:sldMk cId="2786158390" sldId="259"/>
            <ac:spMk id="7" creationId="{DEA93C58-3371-4545-8E96-B29E98EDA40F}"/>
          </ac:spMkLst>
        </pc:spChg>
        <pc:spChg chg="add mod">
          <ac:chgData name="ABDUL SHOEB MOHAMMED" userId="ee9b851a5fea88ee" providerId="Windows Live" clId="Web-{8EC91880-03EC-4AEA-B6EA-FE9E7C6E8137}" dt="2021-11-21T16:37:30.881" v="1096" actId="20577"/>
          <ac:spMkLst>
            <pc:docMk/>
            <pc:sldMk cId="2786158390" sldId="259"/>
            <ac:spMk id="8" creationId="{FB222275-3FF0-43E7-9389-C406B3EE266E}"/>
          </ac:spMkLst>
        </pc:spChg>
        <pc:spChg chg="add mod">
          <ac:chgData name="ABDUL SHOEB MOHAMMED" userId="ee9b851a5fea88ee" providerId="Windows Live" clId="Web-{8EC91880-03EC-4AEA-B6EA-FE9E7C6E8137}" dt="2021-11-21T16:37:35.506" v="1097" actId="20577"/>
          <ac:spMkLst>
            <pc:docMk/>
            <pc:sldMk cId="2786158390" sldId="259"/>
            <ac:spMk id="9" creationId="{CCA66281-1A3C-4C0A-AE47-D6976923C919}"/>
          </ac:spMkLst>
        </pc:spChg>
      </pc:sldChg>
      <pc:sldChg chg="addSp modSp new mod ord modTransition modClrScheme chgLayout">
        <pc:chgData name="ABDUL SHOEB MOHAMMED" userId="ee9b851a5fea88ee" providerId="Windows Live" clId="Web-{8EC91880-03EC-4AEA-B6EA-FE9E7C6E8137}" dt="2021-11-21T17:59:17.102" v="2613"/>
        <pc:sldMkLst>
          <pc:docMk/>
          <pc:sldMk cId="820349470" sldId="260"/>
        </pc:sldMkLst>
        <pc:spChg chg="add mod">
          <ac:chgData name="ABDUL SHOEB MOHAMMED" userId="ee9b851a5fea88ee" providerId="Windows Live" clId="Web-{8EC91880-03EC-4AEA-B6EA-FE9E7C6E8137}" dt="2021-11-21T16:38:16.226" v="1103" actId="20577"/>
          <ac:spMkLst>
            <pc:docMk/>
            <pc:sldMk cId="820349470" sldId="260"/>
            <ac:spMk id="2" creationId="{FDDA634A-8B60-4C79-93E5-1F362ABF4E10}"/>
          </ac:spMkLst>
        </pc:spChg>
        <pc:spChg chg="add mod">
          <ac:chgData name="ABDUL SHOEB MOHAMMED" userId="ee9b851a5fea88ee" providerId="Windows Live" clId="Web-{8EC91880-03EC-4AEA-B6EA-FE9E7C6E8137}" dt="2021-11-21T16:41:32.276" v="1148"/>
          <ac:spMkLst>
            <pc:docMk/>
            <pc:sldMk cId="820349470" sldId="260"/>
            <ac:spMk id="3" creationId="{37BF7030-A02F-4896-BD10-CD78ACF5A663}"/>
          </ac:spMkLst>
        </pc:spChg>
        <pc:spChg chg="add mod">
          <ac:chgData name="ABDUL SHOEB MOHAMMED" userId="ee9b851a5fea88ee" providerId="Windows Live" clId="Web-{8EC91880-03EC-4AEA-B6EA-FE9E7C6E8137}" dt="2021-11-21T17:52:22.345" v="2590" actId="20577"/>
          <ac:spMkLst>
            <pc:docMk/>
            <pc:sldMk cId="820349470" sldId="260"/>
            <ac:spMk id="4" creationId="{D0C255DA-EC2E-4576-8F97-BA12723110C9}"/>
          </ac:spMkLst>
        </pc:spChg>
        <pc:spChg chg="add mod">
          <ac:chgData name="ABDUL SHOEB MOHAMMED" userId="ee9b851a5fea88ee" providerId="Windows Live" clId="Web-{8EC91880-03EC-4AEA-B6EA-FE9E7C6E8137}" dt="2021-11-21T17:52:22.329" v="2587" actId="20577"/>
          <ac:spMkLst>
            <pc:docMk/>
            <pc:sldMk cId="820349470" sldId="260"/>
            <ac:spMk id="5" creationId="{67477FD0-071B-4EAB-8482-649CEFA5018B}"/>
          </ac:spMkLst>
        </pc:spChg>
        <pc:spChg chg="add mod">
          <ac:chgData name="ABDUL SHOEB MOHAMMED" userId="ee9b851a5fea88ee" providerId="Windows Live" clId="Web-{8EC91880-03EC-4AEA-B6EA-FE9E7C6E8137}" dt="2021-11-21T17:52:22.345" v="2588" actId="20577"/>
          <ac:spMkLst>
            <pc:docMk/>
            <pc:sldMk cId="820349470" sldId="260"/>
            <ac:spMk id="6" creationId="{B51A82BC-5790-460D-929B-A89500FBF263}"/>
          </ac:spMkLst>
        </pc:spChg>
        <pc:spChg chg="add mod">
          <ac:chgData name="ABDUL SHOEB MOHAMMED" userId="ee9b851a5fea88ee" providerId="Windows Live" clId="Web-{8EC91880-03EC-4AEA-B6EA-FE9E7C6E8137}" dt="2021-11-21T17:52:22.345" v="2589" actId="20577"/>
          <ac:spMkLst>
            <pc:docMk/>
            <pc:sldMk cId="820349470" sldId="260"/>
            <ac:spMk id="7" creationId="{5364472B-92D5-453D-A910-252355CFEB16}"/>
          </ac:spMkLst>
        </pc:spChg>
      </pc:sldChg>
      <pc:sldChg chg="addSp modSp new mod modTransition modClrScheme chgLayout">
        <pc:chgData name="ABDUL SHOEB MOHAMMED" userId="ee9b851a5fea88ee" providerId="Windows Live" clId="Web-{8EC91880-03EC-4AEA-B6EA-FE9E7C6E8137}" dt="2021-11-21T17:59:17.102" v="2613"/>
        <pc:sldMkLst>
          <pc:docMk/>
          <pc:sldMk cId="3596444348" sldId="261"/>
        </pc:sldMkLst>
        <pc:spChg chg="add mod">
          <ac:chgData name="ABDUL SHOEB MOHAMMED" userId="ee9b851a5fea88ee" providerId="Windows Live" clId="Web-{8EC91880-03EC-4AEA-B6EA-FE9E7C6E8137}" dt="2021-11-21T17:09:39.444" v="1669" actId="1076"/>
          <ac:spMkLst>
            <pc:docMk/>
            <pc:sldMk cId="3596444348" sldId="261"/>
            <ac:spMk id="2" creationId="{89363E69-52D3-4335-B2C1-8FB621396E7C}"/>
          </ac:spMkLst>
        </pc:spChg>
        <pc:spChg chg="add mod">
          <ac:chgData name="ABDUL SHOEB MOHAMMED" userId="ee9b851a5fea88ee" providerId="Windows Live" clId="Web-{8EC91880-03EC-4AEA-B6EA-FE9E7C6E8137}" dt="2021-11-21T17:08:44.021" v="1637" actId="1076"/>
          <ac:spMkLst>
            <pc:docMk/>
            <pc:sldMk cId="3596444348" sldId="261"/>
            <ac:spMk id="3" creationId="{9634E010-54BB-41AD-B088-C1C1E9205238}"/>
          </ac:spMkLst>
        </pc:spChg>
        <pc:spChg chg="add mod">
          <ac:chgData name="ABDUL SHOEB MOHAMMED" userId="ee9b851a5fea88ee" providerId="Windows Live" clId="Web-{8EC91880-03EC-4AEA-B6EA-FE9E7C6E8137}" dt="2021-11-21T17:51:38.985" v="2585" actId="14100"/>
          <ac:spMkLst>
            <pc:docMk/>
            <pc:sldMk cId="3596444348" sldId="261"/>
            <ac:spMk id="4" creationId="{312169A9-A05C-4588-8746-B8A19C76F7DE}"/>
          </ac:spMkLst>
        </pc:spChg>
        <pc:spChg chg="add mod">
          <ac:chgData name="ABDUL SHOEB MOHAMMED" userId="ee9b851a5fea88ee" providerId="Windows Live" clId="Web-{8EC91880-03EC-4AEA-B6EA-FE9E7C6E8137}" dt="2021-11-21T17:51:20.703" v="2583" actId="20577"/>
          <ac:spMkLst>
            <pc:docMk/>
            <pc:sldMk cId="3596444348" sldId="261"/>
            <ac:spMk id="5" creationId="{A5A25CA8-D4CB-4B56-AB9F-E4E47715959C}"/>
          </ac:spMkLst>
        </pc:spChg>
        <pc:spChg chg="add mod">
          <ac:chgData name="ABDUL SHOEB MOHAMMED" userId="ee9b851a5fea88ee" providerId="Windows Live" clId="Web-{8EC91880-03EC-4AEA-B6EA-FE9E7C6E8137}" dt="2021-11-21T17:11:29.243" v="1741" actId="1076"/>
          <ac:spMkLst>
            <pc:docMk/>
            <pc:sldMk cId="3596444348" sldId="261"/>
            <ac:spMk id="6" creationId="{7123A93B-8CF6-4847-94BD-8A530C98AB6A}"/>
          </ac:spMkLst>
        </pc:spChg>
      </pc:sldChg>
      <pc:sldChg chg="addSp delSp modSp new mod modTransition modClrScheme chgLayout">
        <pc:chgData name="ABDUL SHOEB MOHAMMED" userId="ee9b851a5fea88ee" providerId="Windows Live" clId="Web-{8EC91880-03EC-4AEA-B6EA-FE9E7C6E8137}" dt="2021-11-21T17:59:17.102" v="2613"/>
        <pc:sldMkLst>
          <pc:docMk/>
          <pc:sldMk cId="753055375" sldId="262"/>
        </pc:sldMkLst>
        <pc:spChg chg="add mod">
          <ac:chgData name="ABDUL SHOEB MOHAMMED" userId="ee9b851a5fea88ee" providerId="Windows Live" clId="Web-{8EC91880-03EC-4AEA-B6EA-FE9E7C6E8137}" dt="2021-11-21T17:29:25.166" v="1856" actId="14100"/>
          <ac:spMkLst>
            <pc:docMk/>
            <pc:sldMk cId="753055375" sldId="262"/>
            <ac:spMk id="2" creationId="{42F6D450-3812-40F3-B438-FC9C6A79A23B}"/>
          </ac:spMkLst>
        </pc:spChg>
        <pc:spChg chg="add mod">
          <ac:chgData name="ABDUL SHOEB MOHAMMED" userId="ee9b851a5fea88ee" providerId="Windows Live" clId="Web-{8EC91880-03EC-4AEA-B6EA-FE9E7C6E8137}" dt="2021-11-21T17:15:32.106" v="1773" actId="20577"/>
          <ac:spMkLst>
            <pc:docMk/>
            <pc:sldMk cId="753055375" sldId="262"/>
            <ac:spMk id="3" creationId="{45384165-BEE9-445D-AEDE-61260A482209}"/>
          </ac:spMkLst>
        </pc:spChg>
        <pc:spChg chg="add mod ord">
          <ac:chgData name="ABDUL SHOEB MOHAMMED" userId="ee9b851a5fea88ee" providerId="Windows Live" clId="Web-{8EC91880-03EC-4AEA-B6EA-FE9E7C6E8137}" dt="2021-11-21T17:57:34.616" v="2599"/>
          <ac:spMkLst>
            <pc:docMk/>
            <pc:sldMk cId="753055375" sldId="262"/>
            <ac:spMk id="4" creationId="{7E62C94D-A615-4856-8EBB-F11258C6721F}"/>
          </ac:spMkLst>
        </pc:spChg>
        <pc:spChg chg="add del mod ord">
          <ac:chgData name="ABDUL SHOEB MOHAMMED" userId="ee9b851a5fea88ee" providerId="Windows Live" clId="Web-{8EC91880-03EC-4AEA-B6EA-FE9E7C6E8137}" dt="2021-11-21T17:29:01.010" v="1852"/>
          <ac:spMkLst>
            <pc:docMk/>
            <pc:sldMk cId="753055375" sldId="262"/>
            <ac:spMk id="5" creationId="{BBCB3E4E-7949-43B2-8384-6F11E0CCEE6F}"/>
          </ac:spMkLst>
        </pc:spChg>
        <pc:spChg chg="add del mod ord">
          <ac:chgData name="ABDUL SHOEB MOHAMMED" userId="ee9b851a5fea88ee" providerId="Windows Live" clId="Web-{8EC91880-03EC-4AEA-B6EA-FE9E7C6E8137}" dt="2021-11-21T17:29:01.010" v="1852"/>
          <ac:spMkLst>
            <pc:docMk/>
            <pc:sldMk cId="753055375" sldId="262"/>
            <ac:spMk id="6" creationId="{527DE575-1571-49CA-B608-7E59BAF9DAD0}"/>
          </ac:spMkLst>
        </pc:spChg>
        <pc:spChg chg="add del">
          <ac:chgData name="ABDUL SHOEB MOHAMMED" userId="ee9b851a5fea88ee" providerId="Windows Live" clId="Web-{8EC91880-03EC-4AEA-B6EA-FE9E7C6E8137}" dt="2021-11-21T17:29:51.682" v="1861"/>
          <ac:spMkLst>
            <pc:docMk/>
            <pc:sldMk cId="753055375" sldId="262"/>
            <ac:spMk id="9" creationId="{763B7677-32AE-4AC1-BCC5-79083FD26D22}"/>
          </ac:spMkLst>
        </pc:spChg>
        <pc:spChg chg="add del mod">
          <ac:chgData name="ABDUL SHOEB MOHAMMED" userId="ee9b851a5fea88ee" providerId="Windows Live" clId="Web-{8EC91880-03EC-4AEA-B6EA-FE9E7C6E8137}" dt="2021-11-21T17:29:48.682" v="1860"/>
          <ac:spMkLst>
            <pc:docMk/>
            <pc:sldMk cId="753055375" sldId="262"/>
            <ac:spMk id="10" creationId="{1858A07D-D5B1-4DE0-9415-CE2605F13C43}"/>
          </ac:spMkLst>
        </pc:spChg>
        <pc:graphicFrameChg chg="add mod">
          <ac:chgData name="ABDUL SHOEB MOHAMMED" userId="ee9b851a5fea88ee" providerId="Windows Live" clId="Web-{8EC91880-03EC-4AEA-B6EA-FE9E7C6E8137}" dt="2021-11-21T17:19:04.438" v="1788" actId="1076"/>
          <ac:graphicFrameMkLst>
            <pc:docMk/>
            <pc:sldMk cId="753055375" sldId="262"/>
            <ac:graphicFrameMk id="7" creationId="{70876DB7-7A55-4DA4-A008-1CD45455DC7E}"/>
          </ac:graphicFrameMkLst>
        </pc:graphicFrameChg>
        <pc:graphicFrameChg chg="add mod">
          <ac:chgData name="ABDUL SHOEB MOHAMMED" userId="ee9b851a5fea88ee" providerId="Windows Live" clId="Web-{8EC91880-03EC-4AEA-B6EA-FE9E7C6E8137}" dt="2021-11-21T17:21:26.190" v="1803" actId="14100"/>
          <ac:graphicFrameMkLst>
            <pc:docMk/>
            <pc:sldMk cId="753055375" sldId="262"/>
            <ac:graphicFrameMk id="8" creationId="{CC6471CC-0903-43DD-BC82-87AB6A50CBC0}"/>
          </ac:graphicFrameMkLst>
        </pc:graphicFrameChg>
      </pc:sldChg>
      <pc:sldChg chg="addSp delSp modSp new mod modTransition modClrScheme chgLayout">
        <pc:chgData name="ABDUL SHOEB MOHAMMED" userId="ee9b851a5fea88ee" providerId="Windows Live" clId="Web-{8EC91880-03EC-4AEA-B6EA-FE9E7C6E8137}" dt="2021-11-21T17:59:17.102" v="2613"/>
        <pc:sldMkLst>
          <pc:docMk/>
          <pc:sldMk cId="2642717848" sldId="263"/>
        </pc:sldMkLst>
        <pc:spChg chg="del">
          <ac:chgData name="ABDUL SHOEB MOHAMMED" userId="ee9b851a5fea88ee" providerId="Windows Live" clId="Web-{8EC91880-03EC-4AEA-B6EA-FE9E7C6E8137}" dt="2021-11-21T17:22:28.253" v="1805"/>
          <ac:spMkLst>
            <pc:docMk/>
            <pc:sldMk cId="2642717848" sldId="263"/>
            <ac:spMk id="2" creationId="{51C9832F-27A9-499A-B348-306583E2084F}"/>
          </ac:spMkLst>
        </pc:spChg>
        <pc:spChg chg="del">
          <ac:chgData name="ABDUL SHOEB MOHAMMED" userId="ee9b851a5fea88ee" providerId="Windows Live" clId="Web-{8EC91880-03EC-4AEA-B6EA-FE9E7C6E8137}" dt="2021-11-21T17:22:28.253" v="1805"/>
          <ac:spMkLst>
            <pc:docMk/>
            <pc:sldMk cId="2642717848" sldId="263"/>
            <ac:spMk id="3" creationId="{88A9E2E9-9BF5-450D-9DC4-C7ABB65F1ED9}"/>
          </ac:spMkLst>
        </pc:spChg>
        <pc:spChg chg="del">
          <ac:chgData name="ABDUL SHOEB MOHAMMED" userId="ee9b851a5fea88ee" providerId="Windows Live" clId="Web-{8EC91880-03EC-4AEA-B6EA-FE9E7C6E8137}" dt="2021-11-21T17:22:28.253" v="1805"/>
          <ac:spMkLst>
            <pc:docMk/>
            <pc:sldMk cId="2642717848" sldId="263"/>
            <ac:spMk id="4" creationId="{D03EE451-1DAE-4873-94F2-94EE9360C2DD}"/>
          </ac:spMkLst>
        </pc:spChg>
        <pc:spChg chg="add mod">
          <ac:chgData name="ABDUL SHOEB MOHAMMED" userId="ee9b851a5fea88ee" providerId="Windows Live" clId="Web-{8EC91880-03EC-4AEA-B6EA-FE9E7C6E8137}" dt="2021-11-21T17:22:36.191" v="1807" actId="20577"/>
          <ac:spMkLst>
            <pc:docMk/>
            <pc:sldMk cId="2642717848" sldId="263"/>
            <ac:spMk id="5" creationId="{E0C452B7-1776-4B8E-AB00-7EE2ACEA1525}"/>
          </ac:spMkLst>
        </pc:spChg>
        <pc:spChg chg="add mod">
          <ac:chgData name="ABDUL SHOEB MOHAMMED" userId="ee9b851a5fea88ee" providerId="Windows Live" clId="Web-{8EC91880-03EC-4AEA-B6EA-FE9E7C6E8137}" dt="2021-11-21T17:24:25.255" v="1816" actId="20577"/>
          <ac:spMkLst>
            <pc:docMk/>
            <pc:sldMk cId="2642717848" sldId="263"/>
            <ac:spMk id="7" creationId="{3B317E96-376C-4211-A354-C6DCD1B0E998}"/>
          </ac:spMkLst>
        </pc:spChg>
        <pc:spChg chg="add mod">
          <ac:chgData name="ABDUL SHOEB MOHAMMED" userId="ee9b851a5fea88ee" providerId="Windows Live" clId="Web-{8EC91880-03EC-4AEA-B6EA-FE9E7C6E8137}" dt="2021-11-21T17:26:53.586" v="1845" actId="20577"/>
          <ac:spMkLst>
            <pc:docMk/>
            <pc:sldMk cId="2642717848" sldId="263"/>
            <ac:spMk id="8" creationId="{25583706-3438-49FA-A697-AA33BD88A513}"/>
          </ac:spMkLst>
        </pc:spChg>
        <pc:spChg chg="add del">
          <ac:chgData name="ABDUL SHOEB MOHAMMED" userId="ee9b851a5fea88ee" providerId="Windows Live" clId="Web-{8EC91880-03EC-4AEA-B6EA-FE9E7C6E8137}" dt="2021-11-21T17:25:11.178" v="1824"/>
          <ac:spMkLst>
            <pc:docMk/>
            <pc:sldMk cId="2642717848" sldId="263"/>
            <ac:spMk id="9" creationId="{C4A9DB74-68A8-4416-8ACF-4385309C3963}"/>
          </ac:spMkLst>
        </pc:spChg>
        <pc:spChg chg="add del mod">
          <ac:chgData name="ABDUL SHOEB MOHAMMED" userId="ee9b851a5fea88ee" providerId="Windows Live" clId="Web-{8EC91880-03EC-4AEA-B6EA-FE9E7C6E8137}" dt="2021-11-21T17:25:09.272" v="1823"/>
          <ac:spMkLst>
            <pc:docMk/>
            <pc:sldMk cId="2642717848" sldId="263"/>
            <ac:spMk id="10" creationId="{0C084631-D57A-44CF-A56D-3FAFF7C2E9AC}"/>
          </ac:spMkLst>
        </pc:spChg>
        <pc:spChg chg="add del">
          <ac:chgData name="ABDUL SHOEB MOHAMMED" userId="ee9b851a5fea88ee" providerId="Windows Live" clId="Web-{8EC91880-03EC-4AEA-B6EA-FE9E7C6E8137}" dt="2021-11-21T17:25:03.350" v="1820"/>
          <ac:spMkLst>
            <pc:docMk/>
            <pc:sldMk cId="2642717848" sldId="263"/>
            <ac:spMk id="11" creationId="{E7FF6E5A-32FF-47FB-A884-3BCBCFE49F68}"/>
          </ac:spMkLst>
        </pc:spChg>
        <pc:spChg chg="add del">
          <ac:chgData name="ABDUL SHOEB MOHAMMED" userId="ee9b851a5fea88ee" providerId="Windows Live" clId="Web-{8EC91880-03EC-4AEA-B6EA-FE9E7C6E8137}" dt="2021-11-21T17:24:54.521" v="1819"/>
          <ac:spMkLst>
            <pc:docMk/>
            <pc:sldMk cId="2642717848" sldId="263"/>
            <ac:spMk id="12" creationId="{D3186123-7510-4388-8D41-FEF78E18E5E9}"/>
          </ac:spMkLst>
        </pc:spChg>
        <pc:graphicFrameChg chg="add mod">
          <ac:chgData name="ABDUL SHOEB MOHAMMED" userId="ee9b851a5fea88ee" providerId="Windows Live" clId="Web-{8EC91880-03EC-4AEA-B6EA-FE9E7C6E8137}" dt="2021-11-21T17:26:35.257" v="1840" actId="1076"/>
          <ac:graphicFrameMkLst>
            <pc:docMk/>
            <pc:sldMk cId="2642717848" sldId="263"/>
            <ac:graphicFrameMk id="6" creationId="{F2A53AF1-5FBB-42F2-9FAB-8487E970ADA5}"/>
          </ac:graphicFrameMkLst>
        </pc:graphicFrameChg>
        <pc:graphicFrameChg chg="add mod">
          <ac:chgData name="ABDUL SHOEB MOHAMMED" userId="ee9b851a5fea88ee" providerId="Windows Live" clId="Web-{8EC91880-03EC-4AEA-B6EA-FE9E7C6E8137}" dt="2021-11-21T17:26:50.148" v="1844" actId="1076"/>
          <ac:graphicFrameMkLst>
            <pc:docMk/>
            <pc:sldMk cId="2642717848" sldId="263"/>
            <ac:graphicFrameMk id="13" creationId="{1C85FEA9-327F-4235-A11A-7DC6FE5ECE54}"/>
          </ac:graphicFrameMkLst>
        </pc:graphicFrameChg>
        <pc:graphicFrameChg chg="add mod">
          <ac:chgData name="ABDUL SHOEB MOHAMMED" userId="ee9b851a5fea88ee" providerId="Windows Live" clId="Web-{8EC91880-03EC-4AEA-B6EA-FE9E7C6E8137}" dt="2021-11-21T17:27:16.055" v="1851" actId="1076"/>
          <ac:graphicFrameMkLst>
            <pc:docMk/>
            <pc:sldMk cId="2642717848" sldId="263"/>
            <ac:graphicFrameMk id="14" creationId="{B8AC9BFA-8383-4A1E-BE53-932D7A143CD8}"/>
          </ac:graphicFrameMkLst>
        </pc:graphicFrameChg>
      </pc:sldChg>
      <pc:sldChg chg="addSp modSp new mod ord modTransition modClrScheme chgLayout">
        <pc:chgData name="ABDUL SHOEB MOHAMMED" userId="ee9b851a5fea88ee" providerId="Windows Live" clId="Web-{8EC91880-03EC-4AEA-B6EA-FE9E7C6E8137}" dt="2021-11-21T17:59:17.102" v="2613"/>
        <pc:sldMkLst>
          <pc:docMk/>
          <pc:sldMk cId="3622823692" sldId="264"/>
        </pc:sldMkLst>
        <pc:spChg chg="add mod">
          <ac:chgData name="ABDUL SHOEB MOHAMMED" userId="ee9b851a5fea88ee" providerId="Windows Live" clId="Web-{8EC91880-03EC-4AEA-B6EA-FE9E7C6E8137}" dt="2021-11-21T17:52:58.080" v="2592" actId="1076"/>
          <ac:spMkLst>
            <pc:docMk/>
            <pc:sldMk cId="3622823692" sldId="264"/>
            <ac:spMk id="2" creationId="{C4B99141-9FDD-4D1E-859C-50FF7C535AE9}"/>
          </ac:spMkLst>
        </pc:spChg>
        <pc:spChg chg="add mod">
          <ac:chgData name="ABDUL SHOEB MOHAMMED" userId="ee9b851a5fea88ee" providerId="Windows Live" clId="Web-{8EC91880-03EC-4AEA-B6EA-FE9E7C6E8137}" dt="2021-11-21T17:31:21.059" v="1885" actId="20577"/>
          <ac:spMkLst>
            <pc:docMk/>
            <pc:sldMk cId="3622823692" sldId="264"/>
            <ac:spMk id="3" creationId="{049325C7-4C2C-4D85-975A-615730F6C1D1}"/>
          </ac:spMkLst>
        </pc:spChg>
        <pc:spChg chg="add mod">
          <ac:chgData name="ABDUL SHOEB MOHAMMED" userId="ee9b851a5fea88ee" providerId="Windows Live" clId="Web-{8EC91880-03EC-4AEA-B6EA-FE9E7C6E8137}" dt="2021-11-21T17:52:42.298" v="2591" actId="20577"/>
          <ac:spMkLst>
            <pc:docMk/>
            <pc:sldMk cId="3622823692" sldId="264"/>
            <ac:spMk id="4" creationId="{78D6FBE0-3B1B-4896-9926-AD5FE21892A9}"/>
          </ac:spMkLst>
        </pc:spChg>
      </pc:sldChg>
      <pc:sldChg chg="addSp modSp new mod modTransition modClrScheme chgLayout">
        <pc:chgData name="ABDUL SHOEB MOHAMMED" userId="ee9b851a5fea88ee" providerId="Windows Live" clId="Web-{8EC91880-03EC-4AEA-B6EA-FE9E7C6E8137}" dt="2021-11-21T17:59:17.102" v="2613"/>
        <pc:sldMkLst>
          <pc:docMk/>
          <pc:sldMk cId="1201985166" sldId="265"/>
        </pc:sldMkLst>
        <pc:spChg chg="add mod">
          <ac:chgData name="ABDUL SHOEB MOHAMMED" userId="ee9b851a5fea88ee" providerId="Windows Live" clId="Web-{8EC91880-03EC-4AEA-B6EA-FE9E7C6E8137}" dt="2021-11-21T17:35:52.454" v="2072" actId="20577"/>
          <ac:spMkLst>
            <pc:docMk/>
            <pc:sldMk cId="1201985166" sldId="265"/>
            <ac:spMk id="2" creationId="{88CAE2A0-5C75-4CCC-8DE9-BD867E069DA8}"/>
          </ac:spMkLst>
        </pc:spChg>
        <pc:spChg chg="add mod">
          <ac:chgData name="ABDUL SHOEB MOHAMMED" userId="ee9b851a5fea88ee" providerId="Windows Live" clId="Web-{8EC91880-03EC-4AEA-B6EA-FE9E7C6E8137}" dt="2021-11-21T17:53:13.408" v="2594" actId="1076"/>
          <ac:spMkLst>
            <pc:docMk/>
            <pc:sldMk cId="1201985166" sldId="265"/>
            <ac:spMk id="3" creationId="{B6E94B93-5BB7-4B44-A63C-239CF2961AFA}"/>
          </ac:spMkLst>
        </pc:spChg>
        <pc:spChg chg="add mod">
          <ac:chgData name="ABDUL SHOEB MOHAMMED" userId="ee9b851a5fea88ee" providerId="Windows Live" clId="Web-{8EC91880-03EC-4AEA-B6EA-FE9E7C6E8137}" dt="2021-11-21T17:45:03.041" v="2548" actId="20577"/>
          <ac:spMkLst>
            <pc:docMk/>
            <pc:sldMk cId="1201985166" sldId="265"/>
            <ac:spMk id="4" creationId="{D08815C7-F66D-4E15-AD67-E701A23A1665}"/>
          </ac:spMkLst>
        </pc:spChg>
      </pc:sldChg>
      <pc:sldMasterChg chg="add del modTransition addSldLayout delSldLayout modSldLayout">
        <pc:chgData name="ABDUL SHOEB MOHAMMED" userId="ee9b851a5fea88ee" providerId="Windows Live" clId="Web-{8EC91880-03EC-4AEA-B6EA-FE9E7C6E8137}" dt="2021-11-21T17:59:17.102" v="2613"/>
        <pc:sldMasterMkLst>
          <pc:docMk/>
          <pc:sldMasterMk cId="2460954070" sldId="2147483660"/>
        </pc:sldMasterMkLst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BDUL SHOEB MOHAMMED" userId="ee9b851a5fea88ee" providerId="Windows Live" clId="Web-{8EC91880-03EC-4AEA-B6EA-FE9E7C6E8137}" dt="2021-11-21T17:57:34.616" v="2599"/>
        <pc:sldMasterMkLst>
          <pc:docMk/>
          <pc:sldMasterMk cId="3095580952" sldId="2147483672"/>
        </pc:sldMasterMkLst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382972978" sldId="2147483673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230486517" sldId="2147483674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3275958210" sldId="2147483675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2198861405" sldId="2147483676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2245255421" sldId="2147483677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2285117519" sldId="2147483678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4235276355" sldId="2147483679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2210750168" sldId="2147483680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1783473489" sldId="2147483681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2529496880" sldId="2147483682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878557812" sldId="2147483683"/>
          </pc:sldLayoutMkLst>
        </pc:sldLayoutChg>
      </pc:sldMasterChg>
    </pc:docChg>
  </pc:docChgLst>
  <pc:docChgLst>
    <pc:chgData name="ABDUL SHOEB MOHAMMED" userId="ee9b851a5fea88ee" providerId="Windows Live" clId="Web-{8FF02D8B-66D3-4AD7-8AF6-133A02B60FA0}"/>
    <pc:docChg chg="addSld delSld modSld">
      <pc:chgData name="ABDUL SHOEB MOHAMMED" userId="ee9b851a5fea88ee" providerId="Windows Live" clId="Web-{8FF02D8B-66D3-4AD7-8AF6-133A02B60FA0}" dt="2021-11-22T07:57:07.380" v="1625" actId="20577"/>
      <pc:docMkLst>
        <pc:docMk/>
      </pc:docMkLst>
      <pc:sldChg chg="modSp">
        <pc:chgData name="ABDUL SHOEB MOHAMMED" userId="ee9b851a5fea88ee" providerId="Windows Live" clId="Web-{8FF02D8B-66D3-4AD7-8AF6-133A02B60FA0}" dt="2021-11-22T07:55:00.471" v="1565" actId="20577"/>
        <pc:sldMkLst>
          <pc:docMk/>
          <pc:sldMk cId="2598349000" sldId="257"/>
        </pc:sldMkLst>
        <pc:spChg chg="mod">
          <ac:chgData name="ABDUL SHOEB MOHAMMED" userId="ee9b851a5fea88ee" providerId="Windows Live" clId="Web-{8FF02D8B-66D3-4AD7-8AF6-133A02B60FA0}" dt="2021-11-22T07:55:00.471" v="1565" actId="20577"/>
          <ac:spMkLst>
            <pc:docMk/>
            <pc:sldMk cId="2598349000" sldId="257"/>
            <ac:spMk id="5" creationId="{630B14C0-30EE-4116-9AC1-DC07011DC588}"/>
          </ac:spMkLst>
        </pc:spChg>
      </pc:sldChg>
      <pc:sldChg chg="addSp modSp">
        <pc:chgData name="ABDUL SHOEB MOHAMMED" userId="ee9b851a5fea88ee" providerId="Windows Live" clId="Web-{8FF02D8B-66D3-4AD7-8AF6-133A02B60FA0}" dt="2021-11-21T19:27:13.338" v="18" actId="20577"/>
        <pc:sldMkLst>
          <pc:docMk/>
          <pc:sldMk cId="2463683534" sldId="258"/>
        </pc:sldMkLst>
        <pc:spChg chg="add mod">
          <ac:chgData name="ABDUL SHOEB MOHAMMED" userId="ee9b851a5fea88ee" providerId="Windows Live" clId="Web-{8FF02D8B-66D3-4AD7-8AF6-133A02B60FA0}" dt="2021-11-21T19:27:13.338" v="18" actId="20577"/>
          <ac:spMkLst>
            <pc:docMk/>
            <pc:sldMk cId="2463683534" sldId="258"/>
            <ac:spMk id="4" creationId="{A195C184-FB59-4A9A-9E0B-8CD12525F04B}"/>
          </ac:spMkLst>
        </pc:spChg>
      </pc:sldChg>
      <pc:sldChg chg="addSp delSp modSp">
        <pc:chgData name="ABDUL SHOEB MOHAMMED" userId="ee9b851a5fea88ee" providerId="Windows Live" clId="Web-{8FF02D8B-66D3-4AD7-8AF6-133A02B60FA0}" dt="2021-11-22T06:49:23.287" v="849" actId="1076"/>
        <pc:sldMkLst>
          <pc:docMk/>
          <pc:sldMk cId="2786158390" sldId="259"/>
        </pc:sldMkLst>
        <pc:spChg chg="add del">
          <ac:chgData name="ABDUL SHOEB MOHAMMED" userId="ee9b851a5fea88ee" providerId="Windows Live" clId="Web-{8FF02D8B-66D3-4AD7-8AF6-133A02B60FA0}" dt="2021-11-22T06:34:14.247" v="346"/>
          <ac:spMkLst>
            <pc:docMk/>
            <pc:sldMk cId="2786158390" sldId="259"/>
            <ac:spMk id="2" creationId="{CD1DC43E-94E3-486D-9ABF-640BDD587E94}"/>
          </ac:spMkLst>
        </pc:spChg>
        <pc:spChg chg="add mod">
          <ac:chgData name="ABDUL SHOEB MOHAMMED" userId="ee9b851a5fea88ee" providerId="Windows Live" clId="Web-{8FF02D8B-66D3-4AD7-8AF6-133A02B60FA0}" dt="2021-11-22T06:48:18.379" v="817" actId="1076"/>
          <ac:spMkLst>
            <pc:docMk/>
            <pc:sldMk cId="2786158390" sldId="259"/>
            <ac:spMk id="3" creationId="{67A59E59-41C9-4D80-B328-610430A7BB94}"/>
          </ac:spMkLst>
        </pc:spChg>
        <pc:spChg chg="add del mod">
          <ac:chgData name="ABDUL SHOEB MOHAMMED" userId="ee9b851a5fea88ee" providerId="Windows Live" clId="Web-{8FF02D8B-66D3-4AD7-8AF6-133A02B60FA0}" dt="2021-11-22T06:36:50.705" v="462" actId="1076"/>
          <ac:spMkLst>
            <pc:docMk/>
            <pc:sldMk cId="2786158390" sldId="259"/>
            <ac:spMk id="4" creationId="{6FA2C529-D7C6-49B7-ADDF-37E6CEBAEBEA}"/>
          </ac:spMkLst>
        </pc:spChg>
        <pc:spChg chg="add del mod">
          <ac:chgData name="ABDUL SHOEB MOHAMMED" userId="ee9b851a5fea88ee" providerId="Windows Live" clId="Web-{8FF02D8B-66D3-4AD7-8AF6-133A02B60FA0}" dt="2021-11-22T06:37:43.503" v="475" actId="1076"/>
          <ac:spMkLst>
            <pc:docMk/>
            <pc:sldMk cId="2786158390" sldId="259"/>
            <ac:spMk id="5" creationId="{1A8DEC3C-9A78-4D5E-B957-F0225D3FF881}"/>
          </ac:spMkLst>
        </pc:spChg>
        <pc:spChg chg="add del mod">
          <ac:chgData name="ABDUL SHOEB MOHAMMED" userId="ee9b851a5fea88ee" providerId="Windows Live" clId="Web-{8FF02D8B-66D3-4AD7-8AF6-133A02B60FA0}" dt="2021-11-22T06:37:47.128" v="476" actId="1076"/>
          <ac:spMkLst>
            <pc:docMk/>
            <pc:sldMk cId="2786158390" sldId="259"/>
            <ac:spMk id="6" creationId="{BAA18F0B-D374-4AB8-9858-79CA34B703AA}"/>
          </ac:spMkLst>
        </pc:spChg>
        <pc:spChg chg="add del mod">
          <ac:chgData name="ABDUL SHOEB MOHAMMED" userId="ee9b851a5fea88ee" providerId="Windows Live" clId="Web-{8FF02D8B-66D3-4AD7-8AF6-133A02B60FA0}" dt="2021-11-22T06:37:23.690" v="472" actId="1076"/>
          <ac:spMkLst>
            <pc:docMk/>
            <pc:sldMk cId="2786158390" sldId="259"/>
            <ac:spMk id="7" creationId="{DEA93C58-3371-4545-8E96-B29E98EDA40F}"/>
          </ac:spMkLst>
        </pc:spChg>
        <pc:spChg chg="add del mod">
          <ac:chgData name="ABDUL SHOEB MOHAMMED" userId="ee9b851a5fea88ee" providerId="Windows Live" clId="Web-{8FF02D8B-66D3-4AD7-8AF6-133A02B60FA0}" dt="2021-11-22T06:37:26.768" v="473" actId="1076"/>
          <ac:spMkLst>
            <pc:docMk/>
            <pc:sldMk cId="2786158390" sldId="259"/>
            <ac:spMk id="8" creationId="{FB222275-3FF0-43E7-9389-C406B3EE266E}"/>
          </ac:spMkLst>
        </pc:spChg>
        <pc:spChg chg="add del mod">
          <ac:chgData name="ABDUL SHOEB MOHAMMED" userId="ee9b851a5fea88ee" providerId="Windows Live" clId="Web-{8FF02D8B-66D3-4AD7-8AF6-133A02B60FA0}" dt="2021-11-22T06:45:02.718" v="752" actId="20577"/>
          <ac:spMkLst>
            <pc:docMk/>
            <pc:sldMk cId="2786158390" sldId="259"/>
            <ac:spMk id="9" creationId="{CCA66281-1A3C-4C0A-AE47-D6976923C919}"/>
          </ac:spMkLst>
        </pc:spChg>
        <pc:spChg chg="add del mod">
          <ac:chgData name="ABDUL SHOEB MOHAMMED" userId="ee9b851a5fea88ee" providerId="Windows Live" clId="Web-{8FF02D8B-66D3-4AD7-8AF6-133A02B60FA0}" dt="2021-11-22T06:39:30.131" v="517"/>
          <ac:spMkLst>
            <pc:docMk/>
            <pc:sldMk cId="2786158390" sldId="259"/>
            <ac:spMk id="10" creationId="{5244C7F7-1676-4FA1-823A-CE2C58E618A2}"/>
          </ac:spMkLst>
        </pc:spChg>
        <pc:spChg chg="add mod">
          <ac:chgData name="ABDUL SHOEB MOHAMMED" userId="ee9b851a5fea88ee" providerId="Windows Live" clId="Web-{8FF02D8B-66D3-4AD7-8AF6-133A02B60FA0}" dt="2021-11-22T06:49:23.287" v="849" actId="1076"/>
          <ac:spMkLst>
            <pc:docMk/>
            <pc:sldMk cId="2786158390" sldId="259"/>
            <ac:spMk id="11" creationId="{AD7E6817-C4EE-4A2E-97F4-48C79F947DDD}"/>
          </ac:spMkLst>
        </pc:spChg>
      </pc:sldChg>
      <pc:sldChg chg="modSp">
        <pc:chgData name="ABDUL SHOEB MOHAMMED" userId="ee9b851a5fea88ee" providerId="Windows Live" clId="Web-{8FF02D8B-66D3-4AD7-8AF6-133A02B60FA0}" dt="2021-11-22T07:57:07.380" v="1625" actId="20577"/>
        <pc:sldMkLst>
          <pc:docMk/>
          <pc:sldMk cId="820349470" sldId="260"/>
        </pc:sldMkLst>
        <pc:spChg chg="mod">
          <ac:chgData name="ABDUL SHOEB MOHAMMED" userId="ee9b851a5fea88ee" providerId="Windows Live" clId="Web-{8FF02D8B-66D3-4AD7-8AF6-133A02B60FA0}" dt="2021-11-22T06:50:28.977" v="860"/>
          <ac:spMkLst>
            <pc:docMk/>
            <pc:sldMk cId="820349470" sldId="260"/>
            <ac:spMk id="2" creationId="{FDDA634A-8B60-4C79-93E5-1F362ABF4E10}"/>
          </ac:spMkLst>
        </pc:spChg>
        <pc:spChg chg="mod">
          <ac:chgData name="ABDUL SHOEB MOHAMMED" userId="ee9b851a5fea88ee" providerId="Windows Live" clId="Web-{8FF02D8B-66D3-4AD7-8AF6-133A02B60FA0}" dt="2021-11-22T06:50:28.992" v="861"/>
          <ac:spMkLst>
            <pc:docMk/>
            <pc:sldMk cId="820349470" sldId="260"/>
            <ac:spMk id="4" creationId="{D0C255DA-EC2E-4576-8F97-BA12723110C9}"/>
          </ac:spMkLst>
        </pc:spChg>
        <pc:spChg chg="mod">
          <ac:chgData name="ABDUL SHOEB MOHAMMED" userId="ee9b851a5fea88ee" providerId="Windows Live" clId="Web-{8FF02D8B-66D3-4AD7-8AF6-133A02B60FA0}" dt="2021-11-22T06:50:29.023" v="862"/>
          <ac:spMkLst>
            <pc:docMk/>
            <pc:sldMk cId="820349470" sldId="260"/>
            <ac:spMk id="5" creationId="{67477FD0-071B-4EAB-8482-649CEFA5018B}"/>
          </ac:spMkLst>
        </pc:spChg>
        <pc:spChg chg="mod">
          <ac:chgData name="ABDUL SHOEB MOHAMMED" userId="ee9b851a5fea88ee" providerId="Windows Live" clId="Web-{8FF02D8B-66D3-4AD7-8AF6-133A02B60FA0}" dt="2021-11-22T06:50:29.039" v="863"/>
          <ac:spMkLst>
            <pc:docMk/>
            <pc:sldMk cId="820349470" sldId="260"/>
            <ac:spMk id="6" creationId="{B51A82BC-5790-460D-929B-A89500FBF263}"/>
          </ac:spMkLst>
        </pc:spChg>
        <pc:spChg chg="mod">
          <ac:chgData name="ABDUL SHOEB MOHAMMED" userId="ee9b851a5fea88ee" providerId="Windows Live" clId="Web-{8FF02D8B-66D3-4AD7-8AF6-133A02B60FA0}" dt="2021-11-22T07:57:07.380" v="1625" actId="20577"/>
          <ac:spMkLst>
            <pc:docMk/>
            <pc:sldMk cId="820349470" sldId="260"/>
            <ac:spMk id="7" creationId="{5364472B-92D5-453D-A910-252355CFEB16}"/>
          </ac:spMkLst>
        </pc:spChg>
      </pc:sldChg>
      <pc:sldChg chg="delSp modSp">
        <pc:chgData name="ABDUL SHOEB MOHAMMED" userId="ee9b851a5fea88ee" providerId="Windows Live" clId="Web-{8FF02D8B-66D3-4AD7-8AF6-133A02B60FA0}" dt="2021-11-22T06:53:51.685" v="968" actId="20577"/>
        <pc:sldMkLst>
          <pc:docMk/>
          <pc:sldMk cId="3596444348" sldId="261"/>
        </pc:sldMkLst>
        <pc:spChg chg="mod">
          <ac:chgData name="ABDUL SHOEB MOHAMMED" userId="ee9b851a5fea88ee" providerId="Windows Live" clId="Web-{8FF02D8B-66D3-4AD7-8AF6-133A02B60FA0}" dt="2021-11-22T06:53:51.685" v="968" actId="20577"/>
          <ac:spMkLst>
            <pc:docMk/>
            <pc:sldMk cId="3596444348" sldId="261"/>
            <ac:spMk id="3" creationId="{9634E010-54BB-41AD-B088-C1C1E9205238}"/>
          </ac:spMkLst>
        </pc:spChg>
        <pc:spChg chg="del mod">
          <ac:chgData name="ABDUL SHOEB MOHAMMED" userId="ee9b851a5fea88ee" providerId="Windows Live" clId="Web-{8FF02D8B-66D3-4AD7-8AF6-133A02B60FA0}" dt="2021-11-22T06:53:39.388" v="964"/>
          <ac:spMkLst>
            <pc:docMk/>
            <pc:sldMk cId="3596444348" sldId="261"/>
            <ac:spMk id="4" creationId="{312169A9-A05C-4588-8746-B8A19C76F7DE}"/>
          </ac:spMkLst>
        </pc:spChg>
        <pc:spChg chg="mod">
          <ac:chgData name="ABDUL SHOEB MOHAMMED" userId="ee9b851a5fea88ee" providerId="Windows Live" clId="Web-{8FF02D8B-66D3-4AD7-8AF6-133A02B60FA0}" dt="2021-11-22T06:52:58.996" v="956" actId="1076"/>
          <ac:spMkLst>
            <pc:docMk/>
            <pc:sldMk cId="3596444348" sldId="261"/>
            <ac:spMk id="6" creationId="{7123A93B-8CF6-4847-94BD-8A530C98AB6A}"/>
          </ac:spMkLst>
        </pc:spChg>
      </pc:sldChg>
      <pc:sldChg chg="addSp delSp modSp">
        <pc:chgData name="ABDUL SHOEB MOHAMMED" userId="ee9b851a5fea88ee" providerId="Windows Live" clId="Web-{8FF02D8B-66D3-4AD7-8AF6-133A02B60FA0}" dt="2021-11-22T07:56:15.348" v="1623"/>
        <pc:sldMkLst>
          <pc:docMk/>
          <pc:sldMk cId="753055375" sldId="262"/>
        </pc:sldMkLst>
        <pc:spChg chg="mod">
          <ac:chgData name="ABDUL SHOEB MOHAMMED" userId="ee9b851a5fea88ee" providerId="Windows Live" clId="Web-{8FF02D8B-66D3-4AD7-8AF6-133A02B60FA0}" dt="2021-11-22T07:08:21.974" v="1050" actId="20577"/>
          <ac:spMkLst>
            <pc:docMk/>
            <pc:sldMk cId="753055375" sldId="262"/>
            <ac:spMk id="4" creationId="{7E62C94D-A615-4856-8EBB-F11258C6721F}"/>
          </ac:spMkLst>
        </pc:spChg>
        <pc:spChg chg="add mod">
          <ac:chgData name="ABDUL SHOEB MOHAMMED" userId="ee9b851a5fea88ee" providerId="Windows Live" clId="Web-{8FF02D8B-66D3-4AD7-8AF6-133A02B60FA0}" dt="2021-11-22T06:57:58.614" v="978" actId="20577"/>
          <ac:spMkLst>
            <pc:docMk/>
            <pc:sldMk cId="753055375" sldId="262"/>
            <ac:spMk id="5" creationId="{124907D9-FCB9-4BE9-9EBB-28A9AF75DDE8}"/>
          </ac:spMkLst>
        </pc:spChg>
        <pc:spChg chg="add mod">
          <ac:chgData name="ABDUL SHOEB MOHAMMED" userId="ee9b851a5fea88ee" providerId="Windows Live" clId="Web-{8FF02D8B-66D3-4AD7-8AF6-133A02B60FA0}" dt="2021-11-22T07:01:03.931" v="988" actId="20577"/>
          <ac:spMkLst>
            <pc:docMk/>
            <pc:sldMk cId="753055375" sldId="262"/>
            <ac:spMk id="9" creationId="{E84CDA15-2FFF-4A75-A1B1-A8EADD8C2EA1}"/>
          </ac:spMkLst>
        </pc:spChg>
        <pc:spChg chg="add mod">
          <ac:chgData name="ABDUL SHOEB MOHAMMED" userId="ee9b851a5fea88ee" providerId="Windows Live" clId="Web-{8FF02D8B-66D3-4AD7-8AF6-133A02B60FA0}" dt="2021-11-22T07:02:39.621" v="1001" actId="20577"/>
          <ac:spMkLst>
            <pc:docMk/>
            <pc:sldMk cId="753055375" sldId="262"/>
            <ac:spMk id="11" creationId="{A4130826-740A-446A-B979-0F39866667E2}"/>
          </ac:spMkLst>
        </pc:spChg>
        <pc:graphicFrameChg chg="del">
          <ac:chgData name="ABDUL SHOEB MOHAMMED" userId="ee9b851a5fea88ee" providerId="Windows Live" clId="Web-{8FF02D8B-66D3-4AD7-8AF6-133A02B60FA0}" dt="2021-11-22T06:54:19.045" v="969"/>
          <ac:graphicFrameMkLst>
            <pc:docMk/>
            <pc:sldMk cId="753055375" sldId="262"/>
            <ac:graphicFrameMk id="7" creationId="{70876DB7-7A55-4DA4-A008-1CD45455DC7E}"/>
          </ac:graphicFrameMkLst>
        </pc:graphicFrameChg>
        <pc:graphicFrameChg chg="del">
          <ac:chgData name="ABDUL SHOEB MOHAMMED" userId="ee9b851a5fea88ee" providerId="Windows Live" clId="Web-{8FF02D8B-66D3-4AD7-8AF6-133A02B60FA0}" dt="2021-11-22T06:58:23.458" v="981"/>
          <ac:graphicFrameMkLst>
            <pc:docMk/>
            <pc:sldMk cId="753055375" sldId="262"/>
            <ac:graphicFrameMk id="8" creationId="{CC6471CC-0903-43DD-BC82-87AB6A50CBC0}"/>
          </ac:graphicFrameMkLst>
        </pc:graphicFrameChg>
        <pc:graphicFrameChg chg="add del">
          <ac:chgData name="ABDUL SHOEB MOHAMMED" userId="ee9b851a5fea88ee" providerId="Windows Live" clId="Web-{8FF02D8B-66D3-4AD7-8AF6-133A02B60FA0}" dt="2021-11-22T07:02:43.840" v="1003"/>
          <ac:graphicFrameMkLst>
            <pc:docMk/>
            <pc:sldMk cId="753055375" sldId="262"/>
            <ac:graphicFrameMk id="12" creationId="{7F8657B5-286F-4FD6-9F89-F36588D532DA}"/>
          </ac:graphicFrameMkLst>
        </pc:graphicFrameChg>
        <pc:graphicFrameChg chg="add mod modGraphic">
          <ac:chgData name="ABDUL SHOEB MOHAMMED" userId="ee9b851a5fea88ee" providerId="Windows Live" clId="Web-{8FF02D8B-66D3-4AD7-8AF6-133A02B60FA0}" dt="2021-11-22T07:56:15.348" v="1623"/>
          <ac:graphicFrameMkLst>
            <pc:docMk/>
            <pc:sldMk cId="753055375" sldId="262"/>
            <ac:graphicFrameMk id="14" creationId="{EDA9663A-21AB-4758-A685-EC345D8DC990}"/>
          </ac:graphicFrameMkLst>
        </pc:graphicFrameChg>
        <pc:graphicFrameChg chg="add mod modGraphic">
          <ac:chgData name="ABDUL SHOEB MOHAMMED" userId="ee9b851a5fea88ee" providerId="Windows Live" clId="Web-{8FF02D8B-66D3-4AD7-8AF6-133A02B60FA0}" dt="2021-11-22T07:55:56.613" v="1594"/>
          <ac:graphicFrameMkLst>
            <pc:docMk/>
            <pc:sldMk cId="753055375" sldId="262"/>
            <ac:graphicFrameMk id="16" creationId="{C8CE02D5-8256-4C80-A6B0-008A3E1D3779}"/>
          </ac:graphicFrameMkLst>
        </pc:graphicFrameChg>
        <pc:picChg chg="add mod">
          <ac:chgData name="ABDUL SHOEB MOHAMMED" userId="ee9b851a5fea88ee" providerId="Windows Live" clId="Web-{8FF02D8B-66D3-4AD7-8AF6-133A02B60FA0}" dt="2021-11-22T07:08:47.209" v="1054" actId="1076"/>
          <ac:picMkLst>
            <pc:docMk/>
            <pc:sldMk cId="753055375" sldId="262"/>
            <ac:picMk id="6" creationId="{E5FB690B-26B2-4009-9805-D4ED364E32EA}"/>
          </ac:picMkLst>
        </pc:picChg>
        <pc:picChg chg="add mod">
          <ac:chgData name="ABDUL SHOEB MOHAMMED" userId="ee9b851a5fea88ee" providerId="Windows Live" clId="Web-{8FF02D8B-66D3-4AD7-8AF6-133A02B60FA0}" dt="2021-11-22T07:08:37.240" v="1052" actId="1076"/>
          <ac:picMkLst>
            <pc:docMk/>
            <pc:sldMk cId="753055375" sldId="262"/>
            <ac:picMk id="10" creationId="{D495C362-B9B1-4A91-96D2-7914EF99D750}"/>
          </ac:picMkLst>
        </pc:picChg>
      </pc:sldChg>
      <pc:sldChg chg="addSp delSp modSp">
        <pc:chgData name="ABDUL SHOEB MOHAMMED" userId="ee9b851a5fea88ee" providerId="Windows Live" clId="Web-{8FF02D8B-66D3-4AD7-8AF6-133A02B60FA0}" dt="2021-11-22T07:17:46.989" v="1198"/>
        <pc:sldMkLst>
          <pc:docMk/>
          <pc:sldMk cId="2642717848" sldId="263"/>
        </pc:sldMkLst>
        <pc:graphicFrameChg chg="add mod modGraphic">
          <ac:chgData name="ABDUL SHOEB MOHAMMED" userId="ee9b851a5fea88ee" providerId="Windows Live" clId="Web-{8FF02D8B-66D3-4AD7-8AF6-133A02B60FA0}" dt="2021-11-22T07:17:46.989" v="1198"/>
          <ac:graphicFrameMkLst>
            <pc:docMk/>
            <pc:sldMk cId="2642717848" sldId="263"/>
            <ac:graphicFrameMk id="3" creationId="{F2148820-0EC8-4B07-9134-EE072278B816}"/>
          </ac:graphicFrameMkLst>
        </pc:graphicFrameChg>
        <pc:graphicFrameChg chg="del">
          <ac:chgData name="ABDUL SHOEB MOHAMMED" userId="ee9b851a5fea88ee" providerId="Windows Live" clId="Web-{8FF02D8B-66D3-4AD7-8AF6-133A02B60FA0}" dt="2021-11-22T07:09:39.351" v="1057"/>
          <ac:graphicFrameMkLst>
            <pc:docMk/>
            <pc:sldMk cId="2642717848" sldId="263"/>
            <ac:graphicFrameMk id="6" creationId="{F2A53AF1-5FBB-42F2-9FAB-8487E970ADA5}"/>
          </ac:graphicFrameMkLst>
        </pc:graphicFrameChg>
        <pc:graphicFrameChg chg="del">
          <ac:chgData name="ABDUL SHOEB MOHAMMED" userId="ee9b851a5fea88ee" providerId="Windows Live" clId="Web-{8FF02D8B-66D3-4AD7-8AF6-133A02B60FA0}" dt="2021-11-22T07:09:37.023" v="1056"/>
          <ac:graphicFrameMkLst>
            <pc:docMk/>
            <pc:sldMk cId="2642717848" sldId="263"/>
            <ac:graphicFrameMk id="13" creationId="{1C85FEA9-327F-4235-A11A-7DC6FE5ECE54}"/>
          </ac:graphicFrameMkLst>
        </pc:graphicFrameChg>
        <pc:graphicFrameChg chg="del">
          <ac:chgData name="ABDUL SHOEB MOHAMMED" userId="ee9b851a5fea88ee" providerId="Windows Live" clId="Web-{8FF02D8B-66D3-4AD7-8AF6-133A02B60FA0}" dt="2021-11-22T07:09:41.163" v="1058"/>
          <ac:graphicFrameMkLst>
            <pc:docMk/>
            <pc:sldMk cId="2642717848" sldId="263"/>
            <ac:graphicFrameMk id="14" creationId="{B8AC9BFA-8383-4A1E-BE53-932D7A143CD8}"/>
          </ac:graphicFrameMkLst>
        </pc:graphicFrameChg>
      </pc:sldChg>
      <pc:sldChg chg="del">
        <pc:chgData name="ABDUL SHOEB MOHAMMED" userId="ee9b851a5fea88ee" providerId="Windows Live" clId="Web-{8FF02D8B-66D3-4AD7-8AF6-133A02B60FA0}" dt="2021-11-22T07:18:25.896" v="1199"/>
        <pc:sldMkLst>
          <pc:docMk/>
          <pc:sldMk cId="3622823692" sldId="264"/>
        </pc:sldMkLst>
      </pc:sldChg>
      <pc:sldChg chg="addSp modSp">
        <pc:chgData name="ABDUL SHOEB MOHAMMED" userId="ee9b851a5fea88ee" providerId="Windows Live" clId="Web-{8FF02D8B-66D3-4AD7-8AF6-133A02B60FA0}" dt="2021-11-22T07:54:44.626" v="1561" actId="1076"/>
        <pc:sldMkLst>
          <pc:docMk/>
          <pc:sldMk cId="1201985166" sldId="265"/>
        </pc:sldMkLst>
        <pc:spChg chg="mod">
          <ac:chgData name="ABDUL SHOEB MOHAMMED" userId="ee9b851a5fea88ee" providerId="Windows Live" clId="Web-{8FF02D8B-66D3-4AD7-8AF6-133A02B60FA0}" dt="2021-11-22T07:54:44.626" v="1561" actId="1076"/>
          <ac:spMkLst>
            <pc:docMk/>
            <pc:sldMk cId="1201985166" sldId="265"/>
            <ac:spMk id="3" creationId="{B6E94B93-5BB7-4B44-A63C-239CF2961AFA}"/>
          </ac:spMkLst>
        </pc:spChg>
        <pc:spChg chg="mod">
          <ac:chgData name="ABDUL SHOEB MOHAMMED" userId="ee9b851a5fea88ee" providerId="Windows Live" clId="Web-{8FF02D8B-66D3-4AD7-8AF6-133A02B60FA0}" dt="2021-11-22T07:27:08.160" v="1201" actId="20577"/>
          <ac:spMkLst>
            <pc:docMk/>
            <pc:sldMk cId="1201985166" sldId="265"/>
            <ac:spMk id="4" creationId="{D08815C7-F66D-4E15-AD67-E701A23A1665}"/>
          </ac:spMkLst>
        </pc:spChg>
        <pc:spChg chg="add mod">
          <ac:chgData name="ABDUL SHOEB MOHAMMED" userId="ee9b851a5fea88ee" providerId="Windows Live" clId="Web-{8FF02D8B-66D3-4AD7-8AF6-133A02B60FA0}" dt="2021-11-22T07:53:40.875" v="1548" actId="20577"/>
          <ac:spMkLst>
            <pc:docMk/>
            <pc:sldMk cId="1201985166" sldId="265"/>
            <ac:spMk id="5" creationId="{FDC9866C-7F84-4B4E-8A89-B2062B21BF8F}"/>
          </ac:spMkLst>
        </pc:spChg>
      </pc:sldChg>
      <pc:sldChg chg="addSp new">
        <pc:chgData name="ABDUL SHOEB MOHAMMED" userId="ee9b851a5fea88ee" providerId="Windows Live" clId="Web-{8FF02D8B-66D3-4AD7-8AF6-133A02B60FA0}" dt="2021-11-22T07:16:26.299" v="1079"/>
        <pc:sldMkLst>
          <pc:docMk/>
          <pc:sldMk cId="2750794297" sldId="266"/>
        </pc:sldMkLst>
        <pc:graphicFrameChg chg="add">
          <ac:chgData name="ABDUL SHOEB MOHAMMED" userId="ee9b851a5fea88ee" providerId="Windows Live" clId="Web-{8FF02D8B-66D3-4AD7-8AF6-133A02B60FA0}" dt="2021-11-22T07:16:26.299" v="1079"/>
          <ac:graphicFrameMkLst>
            <pc:docMk/>
            <pc:sldMk cId="2750794297" sldId="266"/>
            <ac:graphicFrameMk id="2" creationId="{6B246ADC-73F3-4231-BB03-0613A1A55DA9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ashboard%20Data%20File%20(raw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Data File (raw).xlsx]DASHBOARD !PivotTable1</c:name>
    <c:fmtId val="-1"/>
  </c:pivotSource>
  <c:chart>
    <c:autoTitleDeleted val="1"/>
    <c:pivotFmts>
      <c:pivotFmt>
        <c:idx val="0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D7D3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D7D3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ED7D3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'DASHBOARD '!$C$107</c:f>
              <c:strCache>
                <c:ptCount val="1"/>
                <c:pt idx="0">
                  <c:v>Sum of TOTAL 2011 SALES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'DASHBOARD '!$B$108:$B$209</c:f>
              <c:strCache>
                <c:ptCount val="101"/>
                <c:pt idx="0">
                  <c:v>$1 Lottery Ticket</c:v>
                </c:pt>
                <c:pt idx="1">
                  <c:v>$10 Lottery Ticket</c:v>
                </c:pt>
                <c:pt idx="2">
                  <c:v>$2 Lottery Ticket</c:v>
                </c:pt>
                <c:pt idx="3">
                  <c:v>$20 Lottery Ticket</c:v>
                </c:pt>
                <c:pt idx="4">
                  <c:v>$5 Lottery Ticket</c:v>
                </c:pt>
                <c:pt idx="5">
                  <c:v>Allergy Pills</c:v>
                </c:pt>
                <c:pt idx="6">
                  <c:v>Apple</c:v>
                </c:pt>
                <c:pt idx="7">
                  <c:v>Apple Cookie</c:v>
                </c:pt>
                <c:pt idx="8">
                  <c:v>Apple Muffin</c:v>
                </c:pt>
                <c:pt idx="9">
                  <c:v>Baconburger</c:v>
                </c:pt>
                <c:pt idx="10">
                  <c:v>Bagged Ice</c:v>
                </c:pt>
                <c:pt idx="11">
                  <c:v>Banana</c:v>
                </c:pt>
                <c:pt idx="12">
                  <c:v>BBQ Chips Bag</c:v>
                </c:pt>
                <c:pt idx="13">
                  <c:v>Bottled Propane</c:v>
                </c:pt>
                <c:pt idx="14">
                  <c:v>Bottled Water</c:v>
                </c:pt>
                <c:pt idx="15">
                  <c:v>Bread Loaf</c:v>
                </c:pt>
                <c:pt idx="16">
                  <c:v>Butterfinger Candy Bar</c:v>
                </c:pt>
                <c:pt idx="17">
                  <c:v>Cappacino</c:v>
                </c:pt>
                <c:pt idx="18">
                  <c:v>Cheese Bread</c:v>
                </c:pt>
                <c:pt idx="19">
                  <c:v>Cheese Pizza Slice</c:v>
                </c:pt>
                <c:pt idx="20">
                  <c:v>Cheese Popcorn Bag</c:v>
                </c:pt>
                <c:pt idx="21">
                  <c:v>Cheeseburger</c:v>
                </c:pt>
                <c:pt idx="22">
                  <c:v>Cherry Gatorade</c:v>
                </c:pt>
                <c:pt idx="23">
                  <c:v>Cherry Soda</c:v>
                </c:pt>
                <c:pt idx="24">
                  <c:v>Chew</c:v>
                </c:pt>
                <c:pt idx="25">
                  <c:v>Chicken Soup</c:v>
                </c:pt>
                <c:pt idx="26">
                  <c:v>Chili</c:v>
                </c:pt>
                <c:pt idx="27">
                  <c:v>Chocolate Chip Cookie</c:v>
                </c:pt>
                <c:pt idx="28">
                  <c:v>Chocolate Chip Muffin</c:v>
                </c:pt>
                <c:pt idx="29">
                  <c:v>Chocolate Cookie</c:v>
                </c:pt>
                <c:pt idx="30">
                  <c:v>Chocolate Ice Cream Pail</c:v>
                </c:pt>
                <c:pt idx="31">
                  <c:v>Chocolate Milk</c:v>
                </c:pt>
                <c:pt idx="32">
                  <c:v>Chocolate Muffin</c:v>
                </c:pt>
                <c:pt idx="33">
                  <c:v>Cigar</c:v>
                </c:pt>
                <c:pt idx="34">
                  <c:v>Cigarettes</c:v>
                </c:pt>
                <c:pt idx="35">
                  <c:v>Coffee</c:v>
                </c:pt>
                <c:pt idx="36">
                  <c:v>Coke 20oz Bottle</c:v>
                </c:pt>
                <c:pt idx="37">
                  <c:v>Cold Tea</c:v>
                </c:pt>
                <c:pt idx="38">
                  <c:v>Cookies and Cream Ice Cream Pail</c:v>
                </c:pt>
                <c:pt idx="39">
                  <c:v>Crossaint</c:v>
                </c:pt>
                <c:pt idx="40">
                  <c:v>Diet Coke 20oz Bottle</c:v>
                </c:pt>
                <c:pt idx="41">
                  <c:v>Diet Energy Drink</c:v>
                </c:pt>
                <c:pt idx="42">
                  <c:v>Diet Pepsi 20oz Bottle</c:v>
                </c:pt>
                <c:pt idx="43">
                  <c:v>Diet Sprite 20oz Bottle</c:v>
                </c:pt>
                <c:pt idx="44">
                  <c:v>Egg and Bacon Sandwich</c:v>
                </c:pt>
                <c:pt idx="45">
                  <c:v>Egg and Cheese Sandwich</c:v>
                </c:pt>
                <c:pt idx="46">
                  <c:v>Egg and Ham Sandwich</c:v>
                </c:pt>
                <c:pt idx="47">
                  <c:v>Egg and Sausage Sandwich</c:v>
                </c:pt>
                <c:pt idx="48">
                  <c:v>Egg Roll</c:v>
                </c:pt>
                <c:pt idx="49">
                  <c:v>Grape Gatorade</c:v>
                </c:pt>
                <c:pt idx="50">
                  <c:v>Grape Soda</c:v>
                </c:pt>
                <c:pt idx="51">
                  <c:v>Hamburger</c:v>
                </c:pt>
                <c:pt idx="52">
                  <c:v>Hamburger Buns</c:v>
                </c:pt>
                <c:pt idx="53">
                  <c:v>Hashbrowns</c:v>
                </c:pt>
                <c:pt idx="54">
                  <c:v>Headache Pills</c:v>
                </c:pt>
                <c:pt idx="55">
                  <c:v>Hot Dog</c:v>
                </c:pt>
                <c:pt idx="56">
                  <c:v>Hot Dog Buns</c:v>
                </c:pt>
                <c:pt idx="57">
                  <c:v>Hot Tea</c:v>
                </c:pt>
                <c:pt idx="58">
                  <c:v>Kit Kat Candy Bar</c:v>
                </c:pt>
                <c:pt idx="59">
                  <c:v>Kiwi Gatorade</c:v>
                </c:pt>
                <c:pt idx="60">
                  <c:v>Kiwi Soda</c:v>
                </c:pt>
                <c:pt idx="61">
                  <c:v>Lemon</c:v>
                </c:pt>
                <c:pt idx="62">
                  <c:v>Lemon Cookie</c:v>
                </c:pt>
                <c:pt idx="63">
                  <c:v>Lemon Gatorade</c:v>
                </c:pt>
                <c:pt idx="64">
                  <c:v>Lemon Muffin</c:v>
                </c:pt>
                <c:pt idx="65">
                  <c:v>Lemon Soda</c:v>
                </c:pt>
                <c:pt idx="66">
                  <c:v>Lime Gatorade</c:v>
                </c:pt>
                <c:pt idx="67">
                  <c:v>Lime Soda</c:v>
                </c:pt>
                <c:pt idx="68">
                  <c:v>Meat Sticks</c:v>
                </c:pt>
                <c:pt idx="69">
                  <c:v>Milky Way Candy Bar</c:v>
                </c:pt>
                <c:pt idx="70">
                  <c:v>Mint Ice Cream Pail</c:v>
                </c:pt>
                <c:pt idx="71">
                  <c:v>Mocha</c:v>
                </c:pt>
                <c:pt idx="72">
                  <c:v>Nail Clipper</c:v>
                </c:pt>
                <c:pt idx="73">
                  <c:v>Newspaper</c:v>
                </c:pt>
                <c:pt idx="74">
                  <c:v>Onion</c:v>
                </c:pt>
                <c:pt idx="75">
                  <c:v>Onionburger</c:v>
                </c:pt>
                <c:pt idx="76">
                  <c:v>Orange</c:v>
                </c:pt>
                <c:pt idx="77">
                  <c:v>Orange Gatorade</c:v>
                </c:pt>
                <c:pt idx="78">
                  <c:v>Orange Juice</c:v>
                </c:pt>
                <c:pt idx="79">
                  <c:v>Orange Soda</c:v>
                </c:pt>
                <c:pt idx="80">
                  <c:v>Pepperoni Pizza Slice</c:v>
                </c:pt>
                <c:pt idx="81">
                  <c:v>Pepsi 20oz Bottle</c:v>
                </c:pt>
                <c:pt idx="82">
                  <c:v>Plain Popcorn Bag</c:v>
                </c:pt>
                <c:pt idx="83">
                  <c:v>Potato</c:v>
                </c:pt>
                <c:pt idx="84">
                  <c:v>Regular Chips Bag</c:v>
                </c:pt>
                <c:pt idx="85">
                  <c:v>Regular Energy Drink</c:v>
                </c:pt>
                <c:pt idx="86">
                  <c:v>Sausage Pizza Slice</c:v>
                </c:pt>
                <c:pt idx="87">
                  <c:v>Sherbet Ice Cream Pail</c:v>
                </c:pt>
                <c:pt idx="88">
                  <c:v>Snickers Candy Bar</c:v>
                </c:pt>
                <c:pt idx="89">
                  <c:v>Sprite 20oz Bottle</c:v>
                </c:pt>
                <c:pt idx="90">
                  <c:v>Strawberry Gatorade</c:v>
                </c:pt>
                <c:pt idx="91">
                  <c:v>Strawberry Milk</c:v>
                </c:pt>
                <c:pt idx="92">
                  <c:v>Strawberry Soda</c:v>
                </c:pt>
                <c:pt idx="93">
                  <c:v>String Cheese</c:v>
                </c:pt>
                <c:pt idx="94">
                  <c:v>Summer Sausage</c:v>
                </c:pt>
                <c:pt idx="95">
                  <c:v>Tomato Soup</c:v>
                </c:pt>
                <c:pt idx="96">
                  <c:v>Vanilla Ice Cream Pail</c:v>
                </c:pt>
                <c:pt idx="97">
                  <c:v>Vegetable Soup</c:v>
                </c:pt>
                <c:pt idx="98">
                  <c:v>Whatchamacallit Candy Bar</c:v>
                </c:pt>
                <c:pt idx="99">
                  <c:v>White Milk</c:v>
                </c:pt>
                <c:pt idx="100">
                  <c:v>(blank)</c:v>
                </c:pt>
              </c:strCache>
            </c:strRef>
          </c:cat>
          <c:val>
            <c:numRef>
              <c:f>'DASHBOARD '!$C$108:$C$209</c:f>
              <c:numCache>
                <c:formatCode>General</c:formatCode>
                <c:ptCount val="101"/>
                <c:pt idx="0">
                  <c:v>48238</c:v>
                </c:pt>
                <c:pt idx="1">
                  <c:v>1578</c:v>
                </c:pt>
                <c:pt idx="2">
                  <c:v>26807</c:v>
                </c:pt>
                <c:pt idx="3">
                  <c:v>1072</c:v>
                </c:pt>
                <c:pt idx="4">
                  <c:v>1782</c:v>
                </c:pt>
                <c:pt idx="5">
                  <c:v>1094</c:v>
                </c:pt>
                <c:pt idx="6">
                  <c:v>18149</c:v>
                </c:pt>
                <c:pt idx="7">
                  <c:v>30678</c:v>
                </c:pt>
                <c:pt idx="8">
                  <c:v>14521</c:v>
                </c:pt>
                <c:pt idx="9">
                  <c:v>16968</c:v>
                </c:pt>
                <c:pt idx="10">
                  <c:v>4561</c:v>
                </c:pt>
                <c:pt idx="11">
                  <c:v>19726</c:v>
                </c:pt>
                <c:pt idx="12">
                  <c:v>31065</c:v>
                </c:pt>
                <c:pt idx="13">
                  <c:v>3007</c:v>
                </c:pt>
                <c:pt idx="14">
                  <c:v>17320</c:v>
                </c:pt>
                <c:pt idx="15">
                  <c:v>23326</c:v>
                </c:pt>
                <c:pt idx="16">
                  <c:v>20093</c:v>
                </c:pt>
                <c:pt idx="17">
                  <c:v>31417</c:v>
                </c:pt>
                <c:pt idx="18">
                  <c:v>14717</c:v>
                </c:pt>
                <c:pt idx="19">
                  <c:v>17039</c:v>
                </c:pt>
                <c:pt idx="20">
                  <c:v>21545</c:v>
                </c:pt>
                <c:pt idx="21">
                  <c:v>27005</c:v>
                </c:pt>
                <c:pt idx="22">
                  <c:v>5064</c:v>
                </c:pt>
                <c:pt idx="23">
                  <c:v>5381</c:v>
                </c:pt>
                <c:pt idx="24">
                  <c:v>751</c:v>
                </c:pt>
                <c:pt idx="25">
                  <c:v>31887</c:v>
                </c:pt>
                <c:pt idx="26">
                  <c:v>11618</c:v>
                </c:pt>
                <c:pt idx="27">
                  <c:v>29653</c:v>
                </c:pt>
                <c:pt idx="28">
                  <c:v>19577</c:v>
                </c:pt>
                <c:pt idx="29">
                  <c:v>28663</c:v>
                </c:pt>
                <c:pt idx="30">
                  <c:v>25115</c:v>
                </c:pt>
                <c:pt idx="31">
                  <c:v>1631</c:v>
                </c:pt>
                <c:pt idx="32">
                  <c:v>24962</c:v>
                </c:pt>
                <c:pt idx="33">
                  <c:v>2105</c:v>
                </c:pt>
                <c:pt idx="34">
                  <c:v>11253</c:v>
                </c:pt>
                <c:pt idx="35">
                  <c:v>21263</c:v>
                </c:pt>
                <c:pt idx="36">
                  <c:v>15684</c:v>
                </c:pt>
                <c:pt idx="37">
                  <c:v>11388</c:v>
                </c:pt>
                <c:pt idx="38">
                  <c:v>13159</c:v>
                </c:pt>
                <c:pt idx="39">
                  <c:v>10519</c:v>
                </c:pt>
                <c:pt idx="40">
                  <c:v>21384</c:v>
                </c:pt>
                <c:pt idx="41">
                  <c:v>3880</c:v>
                </c:pt>
                <c:pt idx="42">
                  <c:v>12834</c:v>
                </c:pt>
                <c:pt idx="43">
                  <c:v>4282</c:v>
                </c:pt>
                <c:pt idx="44">
                  <c:v>31723</c:v>
                </c:pt>
                <c:pt idx="45">
                  <c:v>30643</c:v>
                </c:pt>
                <c:pt idx="46">
                  <c:v>25887</c:v>
                </c:pt>
                <c:pt idx="47">
                  <c:v>28922</c:v>
                </c:pt>
                <c:pt idx="48">
                  <c:v>24080</c:v>
                </c:pt>
                <c:pt idx="49">
                  <c:v>5381</c:v>
                </c:pt>
                <c:pt idx="50">
                  <c:v>4117</c:v>
                </c:pt>
                <c:pt idx="51">
                  <c:v>29471</c:v>
                </c:pt>
                <c:pt idx="52">
                  <c:v>16673</c:v>
                </c:pt>
                <c:pt idx="53">
                  <c:v>13745</c:v>
                </c:pt>
                <c:pt idx="54">
                  <c:v>1413</c:v>
                </c:pt>
                <c:pt idx="55">
                  <c:v>21964</c:v>
                </c:pt>
                <c:pt idx="56">
                  <c:v>22250</c:v>
                </c:pt>
                <c:pt idx="57">
                  <c:v>5861</c:v>
                </c:pt>
                <c:pt idx="58">
                  <c:v>23402</c:v>
                </c:pt>
                <c:pt idx="59">
                  <c:v>3799</c:v>
                </c:pt>
                <c:pt idx="60">
                  <c:v>4749</c:v>
                </c:pt>
                <c:pt idx="61">
                  <c:v>29322</c:v>
                </c:pt>
                <c:pt idx="62">
                  <c:v>14313</c:v>
                </c:pt>
                <c:pt idx="63">
                  <c:v>4117</c:v>
                </c:pt>
                <c:pt idx="64">
                  <c:v>11256</c:v>
                </c:pt>
                <c:pt idx="65">
                  <c:v>6016</c:v>
                </c:pt>
                <c:pt idx="66">
                  <c:v>4431</c:v>
                </c:pt>
                <c:pt idx="67">
                  <c:v>4117</c:v>
                </c:pt>
                <c:pt idx="68">
                  <c:v>20211</c:v>
                </c:pt>
                <c:pt idx="69">
                  <c:v>17059</c:v>
                </c:pt>
                <c:pt idx="70">
                  <c:v>18310</c:v>
                </c:pt>
                <c:pt idx="71">
                  <c:v>18545</c:v>
                </c:pt>
                <c:pt idx="72">
                  <c:v>591</c:v>
                </c:pt>
                <c:pt idx="73">
                  <c:v>14728</c:v>
                </c:pt>
                <c:pt idx="74">
                  <c:v>20723</c:v>
                </c:pt>
                <c:pt idx="75">
                  <c:v>25706</c:v>
                </c:pt>
                <c:pt idx="76">
                  <c:v>26508</c:v>
                </c:pt>
                <c:pt idx="77">
                  <c:v>5064</c:v>
                </c:pt>
                <c:pt idx="78">
                  <c:v>2607</c:v>
                </c:pt>
                <c:pt idx="79">
                  <c:v>4431</c:v>
                </c:pt>
                <c:pt idx="80">
                  <c:v>18343</c:v>
                </c:pt>
                <c:pt idx="81">
                  <c:v>9981</c:v>
                </c:pt>
                <c:pt idx="82">
                  <c:v>20641</c:v>
                </c:pt>
                <c:pt idx="83">
                  <c:v>28192</c:v>
                </c:pt>
                <c:pt idx="84">
                  <c:v>29427</c:v>
                </c:pt>
                <c:pt idx="85">
                  <c:v>16134</c:v>
                </c:pt>
                <c:pt idx="86">
                  <c:v>13128</c:v>
                </c:pt>
                <c:pt idx="87">
                  <c:v>9996</c:v>
                </c:pt>
                <c:pt idx="88">
                  <c:v>19260</c:v>
                </c:pt>
                <c:pt idx="89">
                  <c:v>7132</c:v>
                </c:pt>
                <c:pt idx="90">
                  <c:v>3799</c:v>
                </c:pt>
                <c:pt idx="91">
                  <c:v>656</c:v>
                </c:pt>
                <c:pt idx="92">
                  <c:v>3166</c:v>
                </c:pt>
                <c:pt idx="93">
                  <c:v>23020</c:v>
                </c:pt>
                <c:pt idx="94">
                  <c:v>11968</c:v>
                </c:pt>
                <c:pt idx="95">
                  <c:v>28161</c:v>
                </c:pt>
                <c:pt idx="96">
                  <c:v>14146</c:v>
                </c:pt>
                <c:pt idx="97">
                  <c:v>11737</c:v>
                </c:pt>
                <c:pt idx="98">
                  <c:v>26825</c:v>
                </c:pt>
                <c:pt idx="99">
                  <c:v>4883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76-4B4A-A8BB-18E770DE7357}"/>
            </c:ext>
          </c:extLst>
        </c:ser>
        <c:ser>
          <c:idx val="1"/>
          <c:order val="1"/>
          <c:tx>
            <c:strRef>
              <c:f>'DASHBOARD '!$D$107</c:f>
              <c:strCache>
                <c:ptCount val="1"/>
                <c:pt idx="0">
                  <c:v>Sum of TOTAL 2012 SALES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cat>
            <c:strRef>
              <c:f>'DASHBOARD '!$B$108:$B$209</c:f>
              <c:strCache>
                <c:ptCount val="101"/>
                <c:pt idx="0">
                  <c:v>$1 Lottery Ticket</c:v>
                </c:pt>
                <c:pt idx="1">
                  <c:v>$10 Lottery Ticket</c:v>
                </c:pt>
                <c:pt idx="2">
                  <c:v>$2 Lottery Ticket</c:v>
                </c:pt>
                <c:pt idx="3">
                  <c:v>$20 Lottery Ticket</c:v>
                </c:pt>
                <c:pt idx="4">
                  <c:v>$5 Lottery Ticket</c:v>
                </c:pt>
                <c:pt idx="5">
                  <c:v>Allergy Pills</c:v>
                </c:pt>
                <c:pt idx="6">
                  <c:v>Apple</c:v>
                </c:pt>
                <c:pt idx="7">
                  <c:v>Apple Cookie</c:v>
                </c:pt>
                <c:pt idx="8">
                  <c:v>Apple Muffin</c:v>
                </c:pt>
                <c:pt idx="9">
                  <c:v>Baconburger</c:v>
                </c:pt>
                <c:pt idx="10">
                  <c:v>Bagged Ice</c:v>
                </c:pt>
                <c:pt idx="11">
                  <c:v>Banana</c:v>
                </c:pt>
                <c:pt idx="12">
                  <c:v>BBQ Chips Bag</c:v>
                </c:pt>
                <c:pt idx="13">
                  <c:v>Bottled Propane</c:v>
                </c:pt>
                <c:pt idx="14">
                  <c:v>Bottled Water</c:v>
                </c:pt>
                <c:pt idx="15">
                  <c:v>Bread Loaf</c:v>
                </c:pt>
                <c:pt idx="16">
                  <c:v>Butterfinger Candy Bar</c:v>
                </c:pt>
                <c:pt idx="17">
                  <c:v>Cappacino</c:v>
                </c:pt>
                <c:pt idx="18">
                  <c:v>Cheese Bread</c:v>
                </c:pt>
                <c:pt idx="19">
                  <c:v>Cheese Pizza Slice</c:v>
                </c:pt>
                <c:pt idx="20">
                  <c:v>Cheese Popcorn Bag</c:v>
                </c:pt>
                <c:pt idx="21">
                  <c:v>Cheeseburger</c:v>
                </c:pt>
                <c:pt idx="22">
                  <c:v>Cherry Gatorade</c:v>
                </c:pt>
                <c:pt idx="23">
                  <c:v>Cherry Soda</c:v>
                </c:pt>
                <c:pt idx="24">
                  <c:v>Chew</c:v>
                </c:pt>
                <c:pt idx="25">
                  <c:v>Chicken Soup</c:v>
                </c:pt>
                <c:pt idx="26">
                  <c:v>Chili</c:v>
                </c:pt>
                <c:pt idx="27">
                  <c:v>Chocolate Chip Cookie</c:v>
                </c:pt>
                <c:pt idx="28">
                  <c:v>Chocolate Chip Muffin</c:v>
                </c:pt>
                <c:pt idx="29">
                  <c:v>Chocolate Cookie</c:v>
                </c:pt>
                <c:pt idx="30">
                  <c:v>Chocolate Ice Cream Pail</c:v>
                </c:pt>
                <c:pt idx="31">
                  <c:v>Chocolate Milk</c:v>
                </c:pt>
                <c:pt idx="32">
                  <c:v>Chocolate Muffin</c:v>
                </c:pt>
                <c:pt idx="33">
                  <c:v>Cigar</c:v>
                </c:pt>
                <c:pt idx="34">
                  <c:v>Cigarettes</c:v>
                </c:pt>
                <c:pt idx="35">
                  <c:v>Coffee</c:v>
                </c:pt>
                <c:pt idx="36">
                  <c:v>Coke 20oz Bottle</c:v>
                </c:pt>
                <c:pt idx="37">
                  <c:v>Cold Tea</c:v>
                </c:pt>
                <c:pt idx="38">
                  <c:v>Cookies and Cream Ice Cream Pail</c:v>
                </c:pt>
                <c:pt idx="39">
                  <c:v>Crossaint</c:v>
                </c:pt>
                <c:pt idx="40">
                  <c:v>Diet Coke 20oz Bottle</c:v>
                </c:pt>
                <c:pt idx="41">
                  <c:v>Diet Energy Drink</c:v>
                </c:pt>
                <c:pt idx="42">
                  <c:v>Diet Pepsi 20oz Bottle</c:v>
                </c:pt>
                <c:pt idx="43">
                  <c:v>Diet Sprite 20oz Bottle</c:v>
                </c:pt>
                <c:pt idx="44">
                  <c:v>Egg and Bacon Sandwich</c:v>
                </c:pt>
                <c:pt idx="45">
                  <c:v>Egg and Cheese Sandwich</c:v>
                </c:pt>
                <c:pt idx="46">
                  <c:v>Egg and Ham Sandwich</c:v>
                </c:pt>
                <c:pt idx="47">
                  <c:v>Egg and Sausage Sandwich</c:v>
                </c:pt>
                <c:pt idx="48">
                  <c:v>Egg Roll</c:v>
                </c:pt>
                <c:pt idx="49">
                  <c:v>Grape Gatorade</c:v>
                </c:pt>
                <c:pt idx="50">
                  <c:v>Grape Soda</c:v>
                </c:pt>
                <c:pt idx="51">
                  <c:v>Hamburger</c:v>
                </c:pt>
                <c:pt idx="52">
                  <c:v>Hamburger Buns</c:v>
                </c:pt>
                <c:pt idx="53">
                  <c:v>Hashbrowns</c:v>
                </c:pt>
                <c:pt idx="54">
                  <c:v>Headache Pills</c:v>
                </c:pt>
                <c:pt idx="55">
                  <c:v>Hot Dog</c:v>
                </c:pt>
                <c:pt idx="56">
                  <c:v>Hot Dog Buns</c:v>
                </c:pt>
                <c:pt idx="57">
                  <c:v>Hot Tea</c:v>
                </c:pt>
                <c:pt idx="58">
                  <c:v>Kit Kat Candy Bar</c:v>
                </c:pt>
                <c:pt idx="59">
                  <c:v>Kiwi Gatorade</c:v>
                </c:pt>
                <c:pt idx="60">
                  <c:v>Kiwi Soda</c:v>
                </c:pt>
                <c:pt idx="61">
                  <c:v>Lemon</c:v>
                </c:pt>
                <c:pt idx="62">
                  <c:v>Lemon Cookie</c:v>
                </c:pt>
                <c:pt idx="63">
                  <c:v>Lemon Gatorade</c:v>
                </c:pt>
                <c:pt idx="64">
                  <c:v>Lemon Muffin</c:v>
                </c:pt>
                <c:pt idx="65">
                  <c:v>Lemon Soda</c:v>
                </c:pt>
                <c:pt idx="66">
                  <c:v>Lime Gatorade</c:v>
                </c:pt>
                <c:pt idx="67">
                  <c:v>Lime Soda</c:v>
                </c:pt>
                <c:pt idx="68">
                  <c:v>Meat Sticks</c:v>
                </c:pt>
                <c:pt idx="69">
                  <c:v>Milky Way Candy Bar</c:v>
                </c:pt>
                <c:pt idx="70">
                  <c:v>Mint Ice Cream Pail</c:v>
                </c:pt>
                <c:pt idx="71">
                  <c:v>Mocha</c:v>
                </c:pt>
                <c:pt idx="72">
                  <c:v>Nail Clipper</c:v>
                </c:pt>
                <c:pt idx="73">
                  <c:v>Newspaper</c:v>
                </c:pt>
                <c:pt idx="74">
                  <c:v>Onion</c:v>
                </c:pt>
                <c:pt idx="75">
                  <c:v>Onionburger</c:v>
                </c:pt>
                <c:pt idx="76">
                  <c:v>Orange</c:v>
                </c:pt>
                <c:pt idx="77">
                  <c:v>Orange Gatorade</c:v>
                </c:pt>
                <c:pt idx="78">
                  <c:v>Orange Juice</c:v>
                </c:pt>
                <c:pt idx="79">
                  <c:v>Orange Soda</c:v>
                </c:pt>
                <c:pt idx="80">
                  <c:v>Pepperoni Pizza Slice</c:v>
                </c:pt>
                <c:pt idx="81">
                  <c:v>Pepsi 20oz Bottle</c:v>
                </c:pt>
                <c:pt idx="82">
                  <c:v>Plain Popcorn Bag</c:v>
                </c:pt>
                <c:pt idx="83">
                  <c:v>Potato</c:v>
                </c:pt>
                <c:pt idx="84">
                  <c:v>Regular Chips Bag</c:v>
                </c:pt>
                <c:pt idx="85">
                  <c:v>Regular Energy Drink</c:v>
                </c:pt>
                <c:pt idx="86">
                  <c:v>Sausage Pizza Slice</c:v>
                </c:pt>
                <c:pt idx="87">
                  <c:v>Sherbet Ice Cream Pail</c:v>
                </c:pt>
                <c:pt idx="88">
                  <c:v>Snickers Candy Bar</c:v>
                </c:pt>
                <c:pt idx="89">
                  <c:v>Sprite 20oz Bottle</c:v>
                </c:pt>
                <c:pt idx="90">
                  <c:v>Strawberry Gatorade</c:v>
                </c:pt>
                <c:pt idx="91">
                  <c:v>Strawberry Milk</c:v>
                </c:pt>
                <c:pt idx="92">
                  <c:v>Strawberry Soda</c:v>
                </c:pt>
                <c:pt idx="93">
                  <c:v>String Cheese</c:v>
                </c:pt>
                <c:pt idx="94">
                  <c:v>Summer Sausage</c:v>
                </c:pt>
                <c:pt idx="95">
                  <c:v>Tomato Soup</c:v>
                </c:pt>
                <c:pt idx="96">
                  <c:v>Vanilla Ice Cream Pail</c:v>
                </c:pt>
                <c:pt idx="97">
                  <c:v>Vegetable Soup</c:v>
                </c:pt>
                <c:pt idx="98">
                  <c:v>Whatchamacallit Candy Bar</c:v>
                </c:pt>
                <c:pt idx="99">
                  <c:v>White Milk</c:v>
                </c:pt>
                <c:pt idx="100">
                  <c:v>(blank)</c:v>
                </c:pt>
              </c:strCache>
            </c:strRef>
          </c:cat>
          <c:val>
            <c:numRef>
              <c:f>'DASHBOARD '!$D$108:$D$209</c:f>
              <c:numCache>
                <c:formatCode>General</c:formatCode>
                <c:ptCount val="101"/>
                <c:pt idx="0">
                  <c:v>48720</c:v>
                </c:pt>
                <c:pt idx="1">
                  <c:v>1591</c:v>
                </c:pt>
                <c:pt idx="2">
                  <c:v>27074</c:v>
                </c:pt>
                <c:pt idx="3">
                  <c:v>1082</c:v>
                </c:pt>
                <c:pt idx="4">
                  <c:v>1802</c:v>
                </c:pt>
                <c:pt idx="5">
                  <c:v>1104</c:v>
                </c:pt>
                <c:pt idx="6">
                  <c:v>18329</c:v>
                </c:pt>
                <c:pt idx="7">
                  <c:v>30987</c:v>
                </c:pt>
                <c:pt idx="8">
                  <c:v>14666</c:v>
                </c:pt>
                <c:pt idx="9">
                  <c:v>17135</c:v>
                </c:pt>
                <c:pt idx="10">
                  <c:v>4608</c:v>
                </c:pt>
                <c:pt idx="11">
                  <c:v>19922</c:v>
                </c:pt>
                <c:pt idx="12">
                  <c:v>31376</c:v>
                </c:pt>
                <c:pt idx="13">
                  <c:v>3038</c:v>
                </c:pt>
                <c:pt idx="14">
                  <c:v>17494</c:v>
                </c:pt>
                <c:pt idx="15">
                  <c:v>23560</c:v>
                </c:pt>
                <c:pt idx="16">
                  <c:v>20295</c:v>
                </c:pt>
                <c:pt idx="17">
                  <c:v>31730</c:v>
                </c:pt>
                <c:pt idx="18">
                  <c:v>14865</c:v>
                </c:pt>
                <c:pt idx="19">
                  <c:v>17208</c:v>
                </c:pt>
                <c:pt idx="20">
                  <c:v>21761</c:v>
                </c:pt>
                <c:pt idx="21">
                  <c:v>27274</c:v>
                </c:pt>
                <c:pt idx="22">
                  <c:v>5115</c:v>
                </c:pt>
                <c:pt idx="23">
                  <c:v>5433</c:v>
                </c:pt>
                <c:pt idx="24">
                  <c:v>759</c:v>
                </c:pt>
                <c:pt idx="25">
                  <c:v>32206</c:v>
                </c:pt>
                <c:pt idx="26">
                  <c:v>11736</c:v>
                </c:pt>
                <c:pt idx="27">
                  <c:v>29949</c:v>
                </c:pt>
                <c:pt idx="28">
                  <c:v>19773</c:v>
                </c:pt>
                <c:pt idx="29">
                  <c:v>28952</c:v>
                </c:pt>
                <c:pt idx="30">
                  <c:v>25367</c:v>
                </c:pt>
                <c:pt idx="31">
                  <c:v>1648</c:v>
                </c:pt>
                <c:pt idx="32">
                  <c:v>25212</c:v>
                </c:pt>
                <c:pt idx="33">
                  <c:v>2125</c:v>
                </c:pt>
                <c:pt idx="34">
                  <c:v>11365</c:v>
                </c:pt>
                <c:pt idx="35">
                  <c:v>21474</c:v>
                </c:pt>
                <c:pt idx="36">
                  <c:v>15841</c:v>
                </c:pt>
                <c:pt idx="37">
                  <c:v>11502</c:v>
                </c:pt>
                <c:pt idx="38">
                  <c:v>13290</c:v>
                </c:pt>
                <c:pt idx="39">
                  <c:v>10624</c:v>
                </c:pt>
                <c:pt idx="40">
                  <c:v>21598</c:v>
                </c:pt>
                <c:pt idx="41">
                  <c:v>3922</c:v>
                </c:pt>
                <c:pt idx="42">
                  <c:v>12963</c:v>
                </c:pt>
                <c:pt idx="43">
                  <c:v>4325</c:v>
                </c:pt>
                <c:pt idx="44">
                  <c:v>32042</c:v>
                </c:pt>
                <c:pt idx="45">
                  <c:v>30952</c:v>
                </c:pt>
                <c:pt idx="46">
                  <c:v>26149</c:v>
                </c:pt>
                <c:pt idx="47">
                  <c:v>29211</c:v>
                </c:pt>
                <c:pt idx="48">
                  <c:v>24322</c:v>
                </c:pt>
                <c:pt idx="49">
                  <c:v>5433</c:v>
                </c:pt>
                <c:pt idx="50">
                  <c:v>4159</c:v>
                </c:pt>
                <c:pt idx="51">
                  <c:v>29764</c:v>
                </c:pt>
                <c:pt idx="52">
                  <c:v>16840</c:v>
                </c:pt>
                <c:pt idx="53">
                  <c:v>13885</c:v>
                </c:pt>
                <c:pt idx="54">
                  <c:v>1428</c:v>
                </c:pt>
                <c:pt idx="55">
                  <c:v>22183</c:v>
                </c:pt>
                <c:pt idx="56">
                  <c:v>22471</c:v>
                </c:pt>
                <c:pt idx="57">
                  <c:v>5922</c:v>
                </c:pt>
                <c:pt idx="58">
                  <c:v>23635</c:v>
                </c:pt>
                <c:pt idx="59">
                  <c:v>3837</c:v>
                </c:pt>
                <c:pt idx="60">
                  <c:v>4794</c:v>
                </c:pt>
                <c:pt idx="61">
                  <c:v>29613</c:v>
                </c:pt>
                <c:pt idx="62">
                  <c:v>14455</c:v>
                </c:pt>
                <c:pt idx="63">
                  <c:v>4159</c:v>
                </c:pt>
                <c:pt idx="64">
                  <c:v>11369</c:v>
                </c:pt>
                <c:pt idx="65">
                  <c:v>6078</c:v>
                </c:pt>
                <c:pt idx="66">
                  <c:v>4475</c:v>
                </c:pt>
                <c:pt idx="67">
                  <c:v>4159</c:v>
                </c:pt>
                <c:pt idx="68">
                  <c:v>20413</c:v>
                </c:pt>
                <c:pt idx="69">
                  <c:v>17228</c:v>
                </c:pt>
                <c:pt idx="70">
                  <c:v>18491</c:v>
                </c:pt>
                <c:pt idx="71">
                  <c:v>18730</c:v>
                </c:pt>
                <c:pt idx="72">
                  <c:v>598</c:v>
                </c:pt>
                <c:pt idx="73">
                  <c:v>14874</c:v>
                </c:pt>
                <c:pt idx="74">
                  <c:v>20930</c:v>
                </c:pt>
                <c:pt idx="75">
                  <c:v>25962</c:v>
                </c:pt>
                <c:pt idx="76">
                  <c:v>26772</c:v>
                </c:pt>
                <c:pt idx="77">
                  <c:v>5115</c:v>
                </c:pt>
                <c:pt idx="78">
                  <c:v>2632</c:v>
                </c:pt>
                <c:pt idx="79">
                  <c:v>4475</c:v>
                </c:pt>
                <c:pt idx="80">
                  <c:v>18528</c:v>
                </c:pt>
                <c:pt idx="81">
                  <c:v>10080</c:v>
                </c:pt>
                <c:pt idx="82">
                  <c:v>20846</c:v>
                </c:pt>
                <c:pt idx="83">
                  <c:v>28476</c:v>
                </c:pt>
                <c:pt idx="84">
                  <c:v>29723</c:v>
                </c:pt>
                <c:pt idx="85">
                  <c:v>16297</c:v>
                </c:pt>
                <c:pt idx="86">
                  <c:v>13258</c:v>
                </c:pt>
                <c:pt idx="87">
                  <c:v>10096</c:v>
                </c:pt>
                <c:pt idx="88">
                  <c:v>19452</c:v>
                </c:pt>
                <c:pt idx="89">
                  <c:v>7205</c:v>
                </c:pt>
                <c:pt idx="90">
                  <c:v>3837</c:v>
                </c:pt>
                <c:pt idx="91">
                  <c:v>662</c:v>
                </c:pt>
                <c:pt idx="92">
                  <c:v>3198</c:v>
                </c:pt>
                <c:pt idx="93">
                  <c:v>23252</c:v>
                </c:pt>
                <c:pt idx="94">
                  <c:v>12087</c:v>
                </c:pt>
                <c:pt idx="95">
                  <c:v>28441</c:v>
                </c:pt>
                <c:pt idx="96">
                  <c:v>14288</c:v>
                </c:pt>
                <c:pt idx="97">
                  <c:v>11856</c:v>
                </c:pt>
                <c:pt idx="98">
                  <c:v>27093</c:v>
                </c:pt>
                <c:pt idx="99">
                  <c:v>4931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76-4B4A-A8BB-18E770DE7357}"/>
            </c:ext>
          </c:extLst>
        </c:ser>
        <c:ser>
          <c:idx val="2"/>
          <c:order val="2"/>
          <c:tx>
            <c:strRef>
              <c:f>'DASHBOARD '!$E$107</c:f>
              <c:strCache>
                <c:ptCount val="1"/>
                <c:pt idx="0">
                  <c:v>Sum of TOTAL 2013 SALES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'DASHBOARD '!$B$108:$B$209</c:f>
              <c:strCache>
                <c:ptCount val="101"/>
                <c:pt idx="0">
                  <c:v>$1 Lottery Ticket</c:v>
                </c:pt>
                <c:pt idx="1">
                  <c:v>$10 Lottery Ticket</c:v>
                </c:pt>
                <c:pt idx="2">
                  <c:v>$2 Lottery Ticket</c:v>
                </c:pt>
                <c:pt idx="3">
                  <c:v>$20 Lottery Ticket</c:v>
                </c:pt>
                <c:pt idx="4">
                  <c:v>$5 Lottery Ticket</c:v>
                </c:pt>
                <c:pt idx="5">
                  <c:v>Allergy Pills</c:v>
                </c:pt>
                <c:pt idx="6">
                  <c:v>Apple</c:v>
                </c:pt>
                <c:pt idx="7">
                  <c:v>Apple Cookie</c:v>
                </c:pt>
                <c:pt idx="8">
                  <c:v>Apple Muffin</c:v>
                </c:pt>
                <c:pt idx="9">
                  <c:v>Baconburger</c:v>
                </c:pt>
                <c:pt idx="10">
                  <c:v>Bagged Ice</c:v>
                </c:pt>
                <c:pt idx="11">
                  <c:v>Banana</c:v>
                </c:pt>
                <c:pt idx="12">
                  <c:v>BBQ Chips Bag</c:v>
                </c:pt>
                <c:pt idx="13">
                  <c:v>Bottled Propane</c:v>
                </c:pt>
                <c:pt idx="14">
                  <c:v>Bottled Water</c:v>
                </c:pt>
                <c:pt idx="15">
                  <c:v>Bread Loaf</c:v>
                </c:pt>
                <c:pt idx="16">
                  <c:v>Butterfinger Candy Bar</c:v>
                </c:pt>
                <c:pt idx="17">
                  <c:v>Cappacino</c:v>
                </c:pt>
                <c:pt idx="18">
                  <c:v>Cheese Bread</c:v>
                </c:pt>
                <c:pt idx="19">
                  <c:v>Cheese Pizza Slice</c:v>
                </c:pt>
                <c:pt idx="20">
                  <c:v>Cheese Popcorn Bag</c:v>
                </c:pt>
                <c:pt idx="21">
                  <c:v>Cheeseburger</c:v>
                </c:pt>
                <c:pt idx="22">
                  <c:v>Cherry Gatorade</c:v>
                </c:pt>
                <c:pt idx="23">
                  <c:v>Cherry Soda</c:v>
                </c:pt>
                <c:pt idx="24">
                  <c:v>Chew</c:v>
                </c:pt>
                <c:pt idx="25">
                  <c:v>Chicken Soup</c:v>
                </c:pt>
                <c:pt idx="26">
                  <c:v>Chili</c:v>
                </c:pt>
                <c:pt idx="27">
                  <c:v>Chocolate Chip Cookie</c:v>
                </c:pt>
                <c:pt idx="28">
                  <c:v>Chocolate Chip Muffin</c:v>
                </c:pt>
                <c:pt idx="29">
                  <c:v>Chocolate Cookie</c:v>
                </c:pt>
                <c:pt idx="30">
                  <c:v>Chocolate Ice Cream Pail</c:v>
                </c:pt>
                <c:pt idx="31">
                  <c:v>Chocolate Milk</c:v>
                </c:pt>
                <c:pt idx="32">
                  <c:v>Chocolate Muffin</c:v>
                </c:pt>
                <c:pt idx="33">
                  <c:v>Cigar</c:v>
                </c:pt>
                <c:pt idx="34">
                  <c:v>Cigarettes</c:v>
                </c:pt>
                <c:pt idx="35">
                  <c:v>Coffee</c:v>
                </c:pt>
                <c:pt idx="36">
                  <c:v>Coke 20oz Bottle</c:v>
                </c:pt>
                <c:pt idx="37">
                  <c:v>Cold Tea</c:v>
                </c:pt>
                <c:pt idx="38">
                  <c:v>Cookies and Cream Ice Cream Pail</c:v>
                </c:pt>
                <c:pt idx="39">
                  <c:v>Crossaint</c:v>
                </c:pt>
                <c:pt idx="40">
                  <c:v>Diet Coke 20oz Bottle</c:v>
                </c:pt>
                <c:pt idx="41">
                  <c:v>Diet Energy Drink</c:v>
                </c:pt>
                <c:pt idx="42">
                  <c:v>Diet Pepsi 20oz Bottle</c:v>
                </c:pt>
                <c:pt idx="43">
                  <c:v>Diet Sprite 20oz Bottle</c:v>
                </c:pt>
                <c:pt idx="44">
                  <c:v>Egg and Bacon Sandwich</c:v>
                </c:pt>
                <c:pt idx="45">
                  <c:v>Egg and Cheese Sandwich</c:v>
                </c:pt>
                <c:pt idx="46">
                  <c:v>Egg and Ham Sandwich</c:v>
                </c:pt>
                <c:pt idx="47">
                  <c:v>Egg and Sausage Sandwich</c:v>
                </c:pt>
                <c:pt idx="48">
                  <c:v>Egg Roll</c:v>
                </c:pt>
                <c:pt idx="49">
                  <c:v>Grape Gatorade</c:v>
                </c:pt>
                <c:pt idx="50">
                  <c:v>Grape Soda</c:v>
                </c:pt>
                <c:pt idx="51">
                  <c:v>Hamburger</c:v>
                </c:pt>
                <c:pt idx="52">
                  <c:v>Hamburger Buns</c:v>
                </c:pt>
                <c:pt idx="53">
                  <c:v>Hashbrowns</c:v>
                </c:pt>
                <c:pt idx="54">
                  <c:v>Headache Pills</c:v>
                </c:pt>
                <c:pt idx="55">
                  <c:v>Hot Dog</c:v>
                </c:pt>
                <c:pt idx="56">
                  <c:v>Hot Dog Buns</c:v>
                </c:pt>
                <c:pt idx="57">
                  <c:v>Hot Tea</c:v>
                </c:pt>
                <c:pt idx="58">
                  <c:v>Kit Kat Candy Bar</c:v>
                </c:pt>
                <c:pt idx="59">
                  <c:v>Kiwi Gatorade</c:v>
                </c:pt>
                <c:pt idx="60">
                  <c:v>Kiwi Soda</c:v>
                </c:pt>
                <c:pt idx="61">
                  <c:v>Lemon</c:v>
                </c:pt>
                <c:pt idx="62">
                  <c:v>Lemon Cookie</c:v>
                </c:pt>
                <c:pt idx="63">
                  <c:v>Lemon Gatorade</c:v>
                </c:pt>
                <c:pt idx="64">
                  <c:v>Lemon Muffin</c:v>
                </c:pt>
                <c:pt idx="65">
                  <c:v>Lemon Soda</c:v>
                </c:pt>
                <c:pt idx="66">
                  <c:v>Lime Gatorade</c:v>
                </c:pt>
                <c:pt idx="67">
                  <c:v>Lime Soda</c:v>
                </c:pt>
                <c:pt idx="68">
                  <c:v>Meat Sticks</c:v>
                </c:pt>
                <c:pt idx="69">
                  <c:v>Milky Way Candy Bar</c:v>
                </c:pt>
                <c:pt idx="70">
                  <c:v>Mint Ice Cream Pail</c:v>
                </c:pt>
                <c:pt idx="71">
                  <c:v>Mocha</c:v>
                </c:pt>
                <c:pt idx="72">
                  <c:v>Nail Clipper</c:v>
                </c:pt>
                <c:pt idx="73">
                  <c:v>Newspaper</c:v>
                </c:pt>
                <c:pt idx="74">
                  <c:v>Onion</c:v>
                </c:pt>
                <c:pt idx="75">
                  <c:v>Onionburger</c:v>
                </c:pt>
                <c:pt idx="76">
                  <c:v>Orange</c:v>
                </c:pt>
                <c:pt idx="77">
                  <c:v>Orange Gatorade</c:v>
                </c:pt>
                <c:pt idx="78">
                  <c:v>Orange Juice</c:v>
                </c:pt>
                <c:pt idx="79">
                  <c:v>Orange Soda</c:v>
                </c:pt>
                <c:pt idx="80">
                  <c:v>Pepperoni Pizza Slice</c:v>
                </c:pt>
                <c:pt idx="81">
                  <c:v>Pepsi 20oz Bottle</c:v>
                </c:pt>
                <c:pt idx="82">
                  <c:v>Plain Popcorn Bag</c:v>
                </c:pt>
                <c:pt idx="83">
                  <c:v>Potato</c:v>
                </c:pt>
                <c:pt idx="84">
                  <c:v>Regular Chips Bag</c:v>
                </c:pt>
                <c:pt idx="85">
                  <c:v>Regular Energy Drink</c:v>
                </c:pt>
                <c:pt idx="86">
                  <c:v>Sausage Pizza Slice</c:v>
                </c:pt>
                <c:pt idx="87">
                  <c:v>Sherbet Ice Cream Pail</c:v>
                </c:pt>
                <c:pt idx="88">
                  <c:v>Snickers Candy Bar</c:v>
                </c:pt>
                <c:pt idx="89">
                  <c:v>Sprite 20oz Bottle</c:v>
                </c:pt>
                <c:pt idx="90">
                  <c:v>Strawberry Gatorade</c:v>
                </c:pt>
                <c:pt idx="91">
                  <c:v>Strawberry Milk</c:v>
                </c:pt>
                <c:pt idx="92">
                  <c:v>Strawberry Soda</c:v>
                </c:pt>
                <c:pt idx="93">
                  <c:v>String Cheese</c:v>
                </c:pt>
                <c:pt idx="94">
                  <c:v>Summer Sausage</c:v>
                </c:pt>
                <c:pt idx="95">
                  <c:v>Tomato Soup</c:v>
                </c:pt>
                <c:pt idx="96">
                  <c:v>Vanilla Ice Cream Pail</c:v>
                </c:pt>
                <c:pt idx="97">
                  <c:v>Vegetable Soup</c:v>
                </c:pt>
                <c:pt idx="98">
                  <c:v>Whatchamacallit Candy Bar</c:v>
                </c:pt>
                <c:pt idx="99">
                  <c:v>White Milk</c:v>
                </c:pt>
                <c:pt idx="100">
                  <c:v>(blank)</c:v>
                </c:pt>
              </c:strCache>
            </c:strRef>
          </c:cat>
          <c:val>
            <c:numRef>
              <c:f>'DASHBOARD '!$E$108:$E$209</c:f>
              <c:numCache>
                <c:formatCode>General</c:formatCode>
                <c:ptCount val="101"/>
                <c:pt idx="0">
                  <c:v>49663</c:v>
                </c:pt>
                <c:pt idx="1">
                  <c:v>1625</c:v>
                </c:pt>
                <c:pt idx="2">
                  <c:v>27582</c:v>
                </c:pt>
                <c:pt idx="3">
                  <c:v>1100</c:v>
                </c:pt>
                <c:pt idx="4">
                  <c:v>1838</c:v>
                </c:pt>
                <c:pt idx="5">
                  <c:v>1118</c:v>
                </c:pt>
                <c:pt idx="6">
                  <c:v>18674</c:v>
                </c:pt>
                <c:pt idx="7">
                  <c:v>31707</c:v>
                </c:pt>
                <c:pt idx="8">
                  <c:v>14865</c:v>
                </c:pt>
                <c:pt idx="9">
                  <c:v>17492</c:v>
                </c:pt>
                <c:pt idx="10">
                  <c:v>4669</c:v>
                </c:pt>
                <c:pt idx="11">
                  <c:v>20288</c:v>
                </c:pt>
                <c:pt idx="12">
                  <c:v>32026</c:v>
                </c:pt>
                <c:pt idx="13">
                  <c:v>3101</c:v>
                </c:pt>
                <c:pt idx="14">
                  <c:v>17826</c:v>
                </c:pt>
                <c:pt idx="15">
                  <c:v>23916</c:v>
                </c:pt>
                <c:pt idx="16">
                  <c:v>20646</c:v>
                </c:pt>
                <c:pt idx="17">
                  <c:v>32391</c:v>
                </c:pt>
                <c:pt idx="18">
                  <c:v>15085</c:v>
                </c:pt>
                <c:pt idx="19">
                  <c:v>17521</c:v>
                </c:pt>
                <c:pt idx="20">
                  <c:v>22229</c:v>
                </c:pt>
                <c:pt idx="21">
                  <c:v>27836</c:v>
                </c:pt>
                <c:pt idx="22">
                  <c:v>5195</c:v>
                </c:pt>
                <c:pt idx="23">
                  <c:v>5519</c:v>
                </c:pt>
                <c:pt idx="24">
                  <c:v>776</c:v>
                </c:pt>
                <c:pt idx="25">
                  <c:v>32874</c:v>
                </c:pt>
                <c:pt idx="26">
                  <c:v>12027</c:v>
                </c:pt>
                <c:pt idx="27">
                  <c:v>30429</c:v>
                </c:pt>
                <c:pt idx="28">
                  <c:v>20045</c:v>
                </c:pt>
                <c:pt idx="29">
                  <c:v>29350</c:v>
                </c:pt>
                <c:pt idx="30">
                  <c:v>25716</c:v>
                </c:pt>
                <c:pt idx="31">
                  <c:v>1687</c:v>
                </c:pt>
                <c:pt idx="32">
                  <c:v>25651</c:v>
                </c:pt>
                <c:pt idx="33">
                  <c:v>2159</c:v>
                </c:pt>
                <c:pt idx="34">
                  <c:v>11579</c:v>
                </c:pt>
                <c:pt idx="35">
                  <c:v>21931</c:v>
                </c:pt>
                <c:pt idx="36">
                  <c:v>16090</c:v>
                </c:pt>
                <c:pt idx="37">
                  <c:v>11816</c:v>
                </c:pt>
                <c:pt idx="38">
                  <c:v>13498</c:v>
                </c:pt>
                <c:pt idx="39">
                  <c:v>10852</c:v>
                </c:pt>
                <c:pt idx="40">
                  <c:v>21943</c:v>
                </c:pt>
                <c:pt idx="41">
                  <c:v>4001</c:v>
                </c:pt>
                <c:pt idx="42">
                  <c:v>13165</c:v>
                </c:pt>
                <c:pt idx="43">
                  <c:v>4389</c:v>
                </c:pt>
                <c:pt idx="44">
                  <c:v>32617</c:v>
                </c:pt>
                <c:pt idx="45">
                  <c:v>31482</c:v>
                </c:pt>
                <c:pt idx="46">
                  <c:v>26720</c:v>
                </c:pt>
                <c:pt idx="47">
                  <c:v>29737</c:v>
                </c:pt>
                <c:pt idx="48">
                  <c:v>25089</c:v>
                </c:pt>
                <c:pt idx="49">
                  <c:v>5514</c:v>
                </c:pt>
                <c:pt idx="50">
                  <c:v>4231</c:v>
                </c:pt>
                <c:pt idx="51">
                  <c:v>30301</c:v>
                </c:pt>
                <c:pt idx="52">
                  <c:v>17327</c:v>
                </c:pt>
                <c:pt idx="53">
                  <c:v>14156</c:v>
                </c:pt>
                <c:pt idx="54">
                  <c:v>1449</c:v>
                </c:pt>
                <c:pt idx="55">
                  <c:v>22906</c:v>
                </c:pt>
                <c:pt idx="56">
                  <c:v>22877</c:v>
                </c:pt>
                <c:pt idx="57">
                  <c:v>6075</c:v>
                </c:pt>
                <c:pt idx="58">
                  <c:v>24179</c:v>
                </c:pt>
                <c:pt idx="59">
                  <c:v>3895</c:v>
                </c:pt>
                <c:pt idx="60">
                  <c:v>4869</c:v>
                </c:pt>
                <c:pt idx="61">
                  <c:v>30068</c:v>
                </c:pt>
                <c:pt idx="62">
                  <c:v>14707</c:v>
                </c:pt>
                <c:pt idx="63">
                  <c:v>4223</c:v>
                </c:pt>
                <c:pt idx="64">
                  <c:v>11529</c:v>
                </c:pt>
                <c:pt idx="65">
                  <c:v>6181</c:v>
                </c:pt>
                <c:pt idx="66">
                  <c:v>4546</c:v>
                </c:pt>
                <c:pt idx="67">
                  <c:v>4231</c:v>
                </c:pt>
                <c:pt idx="68">
                  <c:v>20710</c:v>
                </c:pt>
                <c:pt idx="69">
                  <c:v>17526</c:v>
                </c:pt>
                <c:pt idx="70">
                  <c:v>18739</c:v>
                </c:pt>
                <c:pt idx="71">
                  <c:v>19143</c:v>
                </c:pt>
                <c:pt idx="72">
                  <c:v>613</c:v>
                </c:pt>
                <c:pt idx="73">
                  <c:v>15183</c:v>
                </c:pt>
                <c:pt idx="74">
                  <c:v>21349</c:v>
                </c:pt>
                <c:pt idx="75">
                  <c:v>26527</c:v>
                </c:pt>
                <c:pt idx="76">
                  <c:v>27395</c:v>
                </c:pt>
                <c:pt idx="77">
                  <c:v>5200</c:v>
                </c:pt>
                <c:pt idx="78">
                  <c:v>2690</c:v>
                </c:pt>
                <c:pt idx="79">
                  <c:v>4542</c:v>
                </c:pt>
                <c:pt idx="80">
                  <c:v>18850</c:v>
                </c:pt>
                <c:pt idx="81">
                  <c:v>10241</c:v>
                </c:pt>
                <c:pt idx="82">
                  <c:v>21450</c:v>
                </c:pt>
                <c:pt idx="83">
                  <c:v>28959</c:v>
                </c:pt>
                <c:pt idx="84">
                  <c:v>30342</c:v>
                </c:pt>
                <c:pt idx="85">
                  <c:v>16583</c:v>
                </c:pt>
                <c:pt idx="86">
                  <c:v>13509</c:v>
                </c:pt>
                <c:pt idx="87">
                  <c:v>10233</c:v>
                </c:pt>
                <c:pt idx="88">
                  <c:v>19905</c:v>
                </c:pt>
                <c:pt idx="89">
                  <c:v>7323</c:v>
                </c:pt>
                <c:pt idx="90">
                  <c:v>3899</c:v>
                </c:pt>
                <c:pt idx="91">
                  <c:v>676</c:v>
                </c:pt>
                <c:pt idx="92">
                  <c:v>3248</c:v>
                </c:pt>
                <c:pt idx="93">
                  <c:v>23642</c:v>
                </c:pt>
                <c:pt idx="94">
                  <c:v>12297</c:v>
                </c:pt>
                <c:pt idx="95">
                  <c:v>29129</c:v>
                </c:pt>
                <c:pt idx="96">
                  <c:v>14475</c:v>
                </c:pt>
                <c:pt idx="97">
                  <c:v>12161</c:v>
                </c:pt>
                <c:pt idx="98">
                  <c:v>27692</c:v>
                </c:pt>
                <c:pt idx="99">
                  <c:v>5052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76-4B4A-A8BB-18E770DE73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292434711"/>
        <c:axId val="133828072"/>
      </c:barChart>
      <c:catAx>
        <c:axId val="1292434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"/>
                <a:ea typeface="Century"/>
                <a:cs typeface="Century"/>
              </a:defRPr>
            </a:pPr>
            <a:endParaRPr lang="en-US"/>
          </a:p>
        </c:txPr>
        <c:crossAx val="133828072"/>
        <c:crosses val="autoZero"/>
        <c:auto val="1"/>
        <c:lblAlgn val="ctr"/>
        <c:lblOffset val="100"/>
        <c:noMultiLvlLbl val="0"/>
      </c:catAx>
      <c:valAx>
        <c:axId val="133828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/>
                <a:ea typeface="Cambria"/>
                <a:cs typeface="Cambria"/>
              </a:defRPr>
            </a:pPr>
            <a:endParaRPr lang="en-US"/>
          </a:p>
        </c:txPr>
        <c:crossAx val="1292434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236" y="3368368"/>
            <a:ext cx="9047019" cy="2387600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cs typeface="Calibri Light"/>
              </a:rPr>
              <a:t>MINI MARKET PRODUCT ANALYSIS</a:t>
            </a:r>
            <a:br>
              <a:rPr lang="en-US" sz="6600" dirty="0">
                <a:cs typeface="Calibri Light"/>
              </a:rPr>
            </a:br>
            <a:endParaRPr lang="en-US" sz="6600" dirty="0">
              <a:solidFill>
                <a:schemeClr val="accent2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98930" y="600568"/>
            <a:ext cx="12438767" cy="333582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800" b="1" dirty="0">
              <a:cs typeface="Calibri"/>
            </a:endParaRPr>
          </a:p>
          <a:p>
            <a:r>
              <a:rPr lang="en-US" sz="4800" b="1" dirty="0">
                <a:cs typeface="Calibri"/>
              </a:rPr>
              <a:t>A</a:t>
            </a:r>
            <a:endParaRPr lang="en-US" sz="4800" dirty="0">
              <a:cs typeface="Calibri"/>
            </a:endParaRPr>
          </a:p>
          <a:p>
            <a:r>
              <a:rPr lang="en-US" sz="4800" b="1" dirty="0">
                <a:cs typeface="Calibri"/>
              </a:rPr>
              <a:t>PRESENTATION ON </a:t>
            </a:r>
            <a:endParaRPr lang="en-US" sz="4800">
              <a:cs typeface="Calibri"/>
            </a:endParaRPr>
          </a:p>
          <a:p>
            <a:endParaRPr lang="en-US" sz="4800" b="1" dirty="0">
              <a:cs typeface="Calibri"/>
            </a:endParaRPr>
          </a:p>
          <a:p>
            <a:endParaRPr lang="en-US" sz="48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AE2A0-5C75-4CCC-8DE9-BD867E069DA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94B93-5BB7-4B44-A63C-239CF2961AFA}"/>
              </a:ext>
            </a:extLst>
          </p:cNvPr>
          <p:cNvSpPr txBox="1"/>
          <p:nvPr/>
        </p:nvSpPr>
        <p:spPr>
          <a:xfrm>
            <a:off x="1000665" y="497456"/>
            <a:ext cx="33758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cs typeface="Calibri"/>
              </a:rPr>
              <a:t>CONCLUSION </a:t>
            </a:r>
            <a:r>
              <a:rPr lang="en-US" sz="3200" b="1">
                <a:cs typeface="Calibri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815C7-F66D-4E15-AD67-E701A23A1665}"/>
              </a:ext>
            </a:extLst>
          </p:cNvPr>
          <p:cNvSpPr txBox="1"/>
          <p:nvPr/>
        </p:nvSpPr>
        <p:spPr>
          <a:xfrm>
            <a:off x="1272935" y="1272935"/>
            <a:ext cx="87960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9866C-7F84-4B4E-8A89-B2062B21BF8F}"/>
              </a:ext>
            </a:extLst>
          </p:cNvPr>
          <p:cNvSpPr txBox="1"/>
          <p:nvPr/>
        </p:nvSpPr>
        <p:spPr>
          <a:xfrm>
            <a:off x="1273834" y="1590136"/>
            <a:ext cx="8609162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The Product With Highest SALE Across 3 </a:t>
            </a:r>
            <a:r>
              <a:rPr lang="en-US" sz="2400" dirty="0">
                <a:cs typeface="Calibri"/>
              </a:rPr>
              <a:t>Years is $1 LOTTERY.</a:t>
            </a:r>
            <a:endParaRPr lang="en-US" dirty="0"/>
          </a:p>
          <a:p>
            <a:endParaRPr lang="en-US" dirty="0"/>
          </a:p>
          <a:p>
            <a:r>
              <a:rPr lang="en-US" sz="2400">
                <a:cs typeface="Calibri" panose="020F0502020204030204"/>
              </a:rPr>
              <a:t>The product with lowest sale across 3 years is Nail Chipper.</a:t>
            </a:r>
            <a:endParaRPr lang="en-US" sz="2400" dirty="0">
              <a:cs typeface="Calibri" panose="020F0502020204030204"/>
            </a:endParaRPr>
          </a:p>
          <a:p>
            <a:endParaRPr lang="en-US" sz="2400" dirty="0">
              <a:cs typeface="Calibri" panose="020F0502020204030204"/>
            </a:endParaRPr>
          </a:p>
          <a:p>
            <a:r>
              <a:rPr lang="en-US" sz="2400" dirty="0">
                <a:cs typeface="Calibri" panose="020F0502020204030204"/>
              </a:rPr>
              <a:t>The top 5 products with highest sales are $1 lottery ,apple cookie, </a:t>
            </a:r>
            <a:r>
              <a:rPr lang="en-US" sz="2400">
                <a:cs typeface="Calibri" panose="020F0502020204030204"/>
              </a:rPr>
              <a:t>BBQ chips bag, cappacino, chicken soup.</a:t>
            </a:r>
            <a:endParaRPr lang="en-US" sz="2400" dirty="0">
              <a:cs typeface="Calibri" panose="020F0502020204030204"/>
            </a:endParaRPr>
          </a:p>
          <a:p>
            <a:endParaRPr lang="en-US" sz="2400" dirty="0">
              <a:cs typeface="Calibri" panose="020F0502020204030204"/>
            </a:endParaRPr>
          </a:p>
          <a:p>
            <a:r>
              <a:rPr lang="en-US" sz="2400">
                <a:cs typeface="Calibri" panose="020F0502020204030204"/>
              </a:rPr>
              <a:t>The total sales in 2011 is 1546491;</a:t>
            </a:r>
            <a:endParaRPr lang="en-US" sz="2400" dirty="0">
              <a:cs typeface="Calibri" panose="020F0502020204030204"/>
            </a:endParaRPr>
          </a:p>
          <a:p>
            <a:r>
              <a:rPr lang="en-US" sz="2400">
                <a:cs typeface="Calibri" panose="020F0502020204030204"/>
              </a:rPr>
              <a:t>The total sales in 2012 is 1561961;</a:t>
            </a:r>
            <a:endParaRPr lang="en-US" sz="2400" dirty="0">
              <a:cs typeface="Calibri" panose="020F0502020204030204"/>
            </a:endParaRPr>
          </a:p>
          <a:p>
            <a:r>
              <a:rPr lang="en-US" sz="2400">
                <a:cs typeface="Calibri" panose="020F0502020204030204"/>
              </a:rPr>
              <a:t>The total sales in 2013 is 1592082.</a:t>
            </a:r>
            <a:endParaRPr lang="en-US" sz="2400" dirty="0">
              <a:cs typeface="Calibri" panose="020F0502020204030204"/>
            </a:endParaRPr>
          </a:p>
          <a:p>
            <a:endParaRPr lang="en-US" sz="2400" dirty="0">
              <a:cs typeface="Calibri" panose="020F0502020204030204"/>
            </a:endParaRPr>
          </a:p>
          <a:p>
            <a:r>
              <a:rPr lang="en-US" sz="2400" dirty="0">
                <a:cs typeface="Calibri" panose="020F0502020204030204"/>
              </a:rPr>
              <a:t>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4CC22-E976-42BE-B547-96D394FD836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B09D4-757E-4CC7-9132-F3BF622455D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2E16E-473C-4BB7-9B9C-EB50139350C2}"/>
              </a:ext>
            </a:extLst>
          </p:cNvPr>
          <p:cNvSpPr txBox="1"/>
          <p:nvPr/>
        </p:nvSpPr>
        <p:spPr>
          <a:xfrm>
            <a:off x="511834" y="598098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cs typeface="Calibri"/>
              </a:rPr>
              <a:t>CONTENTS :</a:t>
            </a:r>
          </a:p>
          <a:p>
            <a:endParaRPr lang="en-US" sz="2400" b="1" i="1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B14C0-30EE-4116-9AC1-DC07011DC588}"/>
              </a:ext>
            </a:extLst>
          </p:cNvPr>
          <p:cNvSpPr txBox="1"/>
          <p:nvPr/>
        </p:nvSpPr>
        <p:spPr>
          <a:xfrm>
            <a:off x="510936" y="1640895"/>
            <a:ext cx="6093123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cs typeface="Calibri"/>
              </a:rPr>
              <a:t>INTRODUCTION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PROBLEM STATEMENT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PURPOSE OF PROJECT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WHO WILL BE IMPACTED BY THIS ANALYSIS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ANALYSIS ON DATA 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CONCLUSION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34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713CCA-E4AA-4731-ACDA-CA55587560A4}"/>
              </a:ext>
            </a:extLst>
          </p:cNvPr>
          <p:cNvSpPr txBox="1"/>
          <p:nvPr/>
        </p:nvSpPr>
        <p:spPr>
          <a:xfrm>
            <a:off x="439947" y="253041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Wingdings"/>
              <a:buChar char="v"/>
            </a:pPr>
            <a:r>
              <a:rPr lang="en-US" sz="2400" b="1" i="1" dirty="0">
                <a:cs typeface="Calibri"/>
              </a:rPr>
              <a:t>INTRODUCTION</a:t>
            </a:r>
            <a:endParaRPr lang="en-US"/>
          </a:p>
          <a:p>
            <a:pPr marL="342900" indent="-342900">
              <a:buFont typeface="Wingdings"/>
              <a:buChar char="v"/>
            </a:pPr>
            <a:endParaRPr lang="en-US" sz="24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C9EF1-A185-4C55-B981-385856B41378}"/>
              </a:ext>
            </a:extLst>
          </p:cNvPr>
          <p:cNvSpPr txBox="1"/>
          <p:nvPr/>
        </p:nvSpPr>
        <p:spPr>
          <a:xfrm>
            <a:off x="510935" y="1071653"/>
            <a:ext cx="1161403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endParaRPr lang="en-US" sz="20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BB015-530A-4F0A-BC8F-3EBE6B7DD2B7}"/>
              </a:ext>
            </a:extLst>
          </p:cNvPr>
          <p:cNvSpPr txBox="1"/>
          <p:nvPr/>
        </p:nvSpPr>
        <p:spPr>
          <a:xfrm>
            <a:off x="5552895" y="423017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v"/>
            </a:pP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A664D-D088-43DF-8A63-8D8023E6653E}"/>
              </a:ext>
            </a:extLst>
          </p:cNvPr>
          <p:cNvSpPr txBox="1"/>
          <p:nvPr/>
        </p:nvSpPr>
        <p:spPr>
          <a:xfrm>
            <a:off x="548676" y="4674978"/>
            <a:ext cx="8839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endParaRPr lang="en-US" sz="20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5C184-FB59-4A9A-9E0B-8CD12525F04B}"/>
              </a:ext>
            </a:extLst>
          </p:cNvPr>
          <p:cNvSpPr txBox="1"/>
          <p:nvPr/>
        </p:nvSpPr>
        <p:spPr>
          <a:xfrm>
            <a:off x="637310" y="1274619"/>
            <a:ext cx="9725889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,Sans-Serif"/>
              <a:buChar char="v"/>
            </a:pPr>
            <a:r>
              <a:rPr lang="en-US" sz="2400" dirty="0">
                <a:ea typeface="+mn-lt"/>
                <a:cs typeface="+mn-lt"/>
              </a:rPr>
              <a:t>A mini market is a </a:t>
            </a:r>
            <a:r>
              <a:rPr lang="en-US" sz="2400" dirty="0" err="1">
                <a:ea typeface="+mn-lt"/>
                <a:cs typeface="+mn-lt"/>
              </a:rPr>
              <a:t>self service</a:t>
            </a:r>
            <a:r>
              <a:rPr lang="en-US" sz="2400" dirty="0">
                <a:ea typeface="+mn-lt"/>
                <a:cs typeface="+mn-lt"/>
              </a:rPr>
              <a:t> shop offering a wide variety of food, beverages and household products, </a:t>
            </a:r>
            <a:r>
              <a:rPr lang="en-US" sz="2400" dirty="0" err="1">
                <a:ea typeface="+mn-lt"/>
                <a:cs typeface="+mn-lt"/>
              </a:rPr>
              <a:t>organised</a:t>
            </a:r>
            <a:r>
              <a:rPr lang="en-US" sz="2400" dirty="0">
                <a:ea typeface="+mn-lt"/>
                <a:cs typeface="+mn-lt"/>
              </a:rPr>
              <a:t> into sections.</a:t>
            </a:r>
          </a:p>
          <a:p>
            <a:pPr marL="285750" indent="-285750">
              <a:buFont typeface="Wingdings,Sans-Serif"/>
              <a:buChar char="v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v"/>
            </a:pPr>
            <a:r>
              <a:rPr lang="en-US" sz="2400" dirty="0">
                <a:ea typeface="+mn-lt"/>
                <a:cs typeface="+mn-lt"/>
              </a:rPr>
              <a:t>This kind of store is larger and has wider selection than earlier grocery stores, but is smaller and more limited in the range of merchandise </a:t>
            </a:r>
            <a:r>
              <a:rPr lang="en-US" sz="2400" dirty="0" err="1">
                <a:ea typeface="+mn-lt"/>
                <a:cs typeface="+mn-lt"/>
              </a:rPr>
              <a:t>thgan</a:t>
            </a:r>
            <a:r>
              <a:rPr lang="en-US" sz="2400" dirty="0">
                <a:ea typeface="+mn-lt"/>
                <a:cs typeface="+mn-lt"/>
              </a:rPr>
              <a:t> a hyper market or big-box market.</a:t>
            </a:r>
          </a:p>
          <a:p>
            <a:pPr marL="285750" indent="-285750">
              <a:buFont typeface="Wingdings,Sans-Serif"/>
              <a:buChar char="v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v"/>
            </a:pPr>
            <a:r>
              <a:rPr lang="en-US" sz="2400" dirty="0">
                <a:ea typeface="+mn-lt"/>
                <a:cs typeface="+mn-lt"/>
              </a:rPr>
              <a:t>It typically has places fresh meat , fresh produce, dairy , </a:t>
            </a:r>
            <a:r>
              <a:rPr lang="en-US" sz="2400" dirty="0" err="1">
                <a:ea typeface="+mn-lt"/>
                <a:cs typeface="+mn-lt"/>
              </a:rPr>
              <a:t>dely</a:t>
            </a:r>
            <a:r>
              <a:rPr lang="en-US" sz="2400" dirty="0">
                <a:ea typeface="+mn-lt"/>
                <a:cs typeface="+mn-lt"/>
              </a:rPr>
              <a:t> items, baked goods etc...</a:t>
            </a:r>
          </a:p>
          <a:p>
            <a:pPr marL="285750" indent="-285750">
              <a:buFont typeface="Wingdings,Sans-Serif"/>
              <a:buChar char="v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v"/>
            </a:pPr>
            <a:r>
              <a:rPr lang="en-US" sz="2400" dirty="0">
                <a:ea typeface="+mn-lt"/>
                <a:cs typeface="+mn-lt"/>
              </a:rPr>
              <a:t>Shelf space is also reserved for canned and packaged goods and for various non-food items such as kitchenware, household cleaners, pharmacy products and pet supplies.</a:t>
            </a:r>
          </a:p>
          <a:p>
            <a:pPr algn="l"/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36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1DC43E-94E3-486D-9ABF-640BDD587E94}"/>
              </a:ext>
            </a:extLst>
          </p:cNvPr>
          <p:cNvSpPr txBox="1"/>
          <p:nvPr/>
        </p:nvSpPr>
        <p:spPr>
          <a:xfrm>
            <a:off x="1101306" y="267419"/>
            <a:ext cx="3433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cs typeface="Calibri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2C529-D7C6-49B7-ADDF-37E6CEBAEBEA}"/>
              </a:ext>
            </a:extLst>
          </p:cNvPr>
          <p:cNvSpPr txBox="1"/>
          <p:nvPr/>
        </p:nvSpPr>
        <p:spPr>
          <a:xfrm>
            <a:off x="1030235" y="851696"/>
            <a:ext cx="8666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>
                <a:cs typeface="Calibri"/>
              </a:rPr>
              <a:t>Lost sales and income</a:t>
            </a:r>
            <a:endParaRPr lang="en-US" sz="2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DEC3C-9A78-4D5E-B957-F0225D3FF881}"/>
              </a:ext>
            </a:extLst>
          </p:cNvPr>
          <p:cNvSpPr txBox="1"/>
          <p:nvPr/>
        </p:nvSpPr>
        <p:spPr>
          <a:xfrm>
            <a:off x="1029337" y="1379883"/>
            <a:ext cx="62800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>
                <a:cs typeface="Calibri"/>
              </a:rPr>
              <a:t>Delayed sales or income</a:t>
            </a:r>
            <a:endParaRPr lang="en-US" sz="24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18F0B-D374-4AB8-9858-79CA34B703AA}"/>
              </a:ext>
            </a:extLst>
          </p:cNvPr>
          <p:cNvSpPr txBox="1"/>
          <p:nvPr/>
        </p:nvSpPr>
        <p:spPr>
          <a:xfrm>
            <a:off x="1028438" y="1946499"/>
            <a:ext cx="817784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>
                <a:cs typeface="Calibri"/>
              </a:rPr>
              <a:t>Increased expenses ( e.g.,overtime labor, outsourcing, expenditing costs,etc,)</a:t>
            </a: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93C58-3371-4545-8E96-B29E98EDA40F}"/>
              </a:ext>
            </a:extLst>
          </p:cNvPr>
          <p:cNvSpPr txBox="1"/>
          <p:nvPr/>
        </p:nvSpPr>
        <p:spPr>
          <a:xfrm>
            <a:off x="1027540" y="2892414"/>
            <a:ext cx="757399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>
                <a:cs typeface="Calibri"/>
              </a:rPr>
              <a:t>Regulatory fines or contractual penalties or loss of contractual bonuses </a:t>
            </a:r>
            <a:endParaRPr lang="en-US" sz="24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22275-3FF0-43E7-9389-C406B3EE266E}"/>
              </a:ext>
            </a:extLst>
          </p:cNvPr>
          <p:cNvSpPr txBox="1"/>
          <p:nvPr/>
        </p:nvSpPr>
        <p:spPr>
          <a:xfrm>
            <a:off x="1026641" y="3727494"/>
            <a:ext cx="84366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>
                <a:cs typeface="Calibri"/>
              </a:rPr>
              <a:t>Customer dissatisfaction or defection</a:t>
            </a:r>
            <a:endParaRPr lang="en-US" sz="24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66281-1A3C-4C0A-AE47-D6976923C919}"/>
              </a:ext>
            </a:extLst>
          </p:cNvPr>
          <p:cNvSpPr txBox="1"/>
          <p:nvPr/>
        </p:nvSpPr>
        <p:spPr>
          <a:xfrm>
            <a:off x="1025742" y="4186409"/>
            <a:ext cx="76602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>
                <a:cs typeface="Calibri"/>
              </a:rPr>
              <a:t>Delay of new bussiness plan 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59E59-41C9-4D80-B328-610430A7BB94}"/>
              </a:ext>
            </a:extLst>
          </p:cNvPr>
          <p:cNvSpPr txBox="1"/>
          <p:nvPr/>
        </p:nvSpPr>
        <p:spPr>
          <a:xfrm>
            <a:off x="2355273" y="4759036"/>
            <a:ext cx="1008610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      The point in time when a bussiness function or process is disrupted </a:t>
            </a:r>
            <a:r>
              <a:rPr lang="en-US" sz="2400">
                <a:cs typeface="Calibri"/>
              </a:rPr>
              <a:t>can having a significant breaking on the loss sustained.</a:t>
            </a:r>
            <a:endParaRPr lang="en-US">
              <a:cs typeface="Calibri" panose="020F0502020204030204"/>
            </a:endParaRPr>
          </a:p>
          <a:p>
            <a:r>
              <a:rPr lang="en-US" sz="2400">
                <a:cs typeface="Calibri"/>
              </a:rPr>
              <a:t> Interruption of the supply chain including failure of a suplier or disruption of transportation of goods from he supplier.</a:t>
            </a:r>
            <a:endParaRPr lang="en-US" sz="24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7E6817-C4EE-4A2E-97F4-48C79F947DDD}"/>
              </a:ext>
            </a:extLst>
          </p:cNvPr>
          <p:cNvSpPr txBox="1"/>
          <p:nvPr/>
        </p:nvSpPr>
        <p:spPr>
          <a:xfrm>
            <a:off x="1047750" y="4649931"/>
            <a:ext cx="3810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>
                <a:cs typeface="Calibri"/>
              </a:rPr>
              <a:t>Timing and disruptions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DA634A-8B60-4C79-93E5-1F362ABF4E10}"/>
              </a:ext>
            </a:extLst>
          </p:cNvPr>
          <p:cNvSpPr txBox="1"/>
          <p:nvPr/>
        </p:nvSpPr>
        <p:spPr>
          <a:xfrm>
            <a:off x="4724400" y="320040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F7030-A02F-4896-BD10-CD78ACF5A663}"/>
              </a:ext>
            </a:extLst>
          </p:cNvPr>
          <p:cNvSpPr txBox="1"/>
          <p:nvPr/>
        </p:nvSpPr>
        <p:spPr>
          <a:xfrm>
            <a:off x="813758" y="26741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PURPOSE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255DA-EC2E-4576-8F97-BA12723110C9}"/>
              </a:ext>
            </a:extLst>
          </p:cNvPr>
          <p:cNvSpPr txBox="1"/>
          <p:nvPr/>
        </p:nvSpPr>
        <p:spPr>
          <a:xfrm>
            <a:off x="812860" y="1244181"/>
            <a:ext cx="901172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To solve the year wise and month wise total sales.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77FD0-071B-4EAB-8482-649CEFA5018B}"/>
              </a:ext>
            </a:extLst>
          </p:cNvPr>
          <p:cNvSpPr txBox="1"/>
          <p:nvPr/>
        </p:nvSpPr>
        <p:spPr>
          <a:xfrm>
            <a:off x="811960" y="1976529"/>
            <a:ext cx="66394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To show the top 10 products with highest sale across all 3 years.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A82BC-5790-460D-929B-A89500FBF263}"/>
              </a:ext>
            </a:extLst>
          </p:cNvPr>
          <p:cNvSpPr txBox="1"/>
          <p:nvPr/>
        </p:nvSpPr>
        <p:spPr>
          <a:xfrm>
            <a:off x="811062" y="2766383"/>
            <a:ext cx="738760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To show the lowest sales of the products across the years.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To understand the relation b/w the products and sales.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 To understand the sales of different catogeries of products.</a:t>
            </a: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4472B-92D5-453D-A910-252355CFEB16}"/>
              </a:ext>
            </a:extLst>
          </p:cNvPr>
          <p:cNvSpPr txBox="1"/>
          <p:nvPr/>
        </p:nvSpPr>
        <p:spPr>
          <a:xfrm>
            <a:off x="808597" y="5520709"/>
            <a:ext cx="85372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034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363E69-52D3-4335-B2C1-8FB621396E7C}"/>
              </a:ext>
            </a:extLst>
          </p:cNvPr>
          <p:cNvSpPr txBox="1"/>
          <p:nvPr/>
        </p:nvSpPr>
        <p:spPr>
          <a:xfrm>
            <a:off x="813758" y="353683"/>
            <a:ext cx="7200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SOME OF THE TYPES OF STAKEHOLDERS.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4E010-54BB-41AD-B088-C1C1E9205238}"/>
              </a:ext>
            </a:extLst>
          </p:cNvPr>
          <p:cNvSpPr txBox="1"/>
          <p:nvPr/>
        </p:nvSpPr>
        <p:spPr>
          <a:xfrm>
            <a:off x="812859" y="1024317"/>
            <a:ext cx="6691744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400">
                <a:cs typeface="Calibri"/>
              </a:rPr>
              <a:t>Managers</a:t>
            </a: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sz="2400">
                <a:cs typeface="Calibri"/>
              </a:rPr>
              <a:t>Distributors</a:t>
            </a: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sz="2400">
                <a:cs typeface="Calibri"/>
              </a:rPr>
              <a:t>Investors</a:t>
            </a: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sz="2400">
                <a:cs typeface="Calibri"/>
              </a:rPr>
              <a:t>Marketers</a:t>
            </a: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sz="2400">
                <a:cs typeface="Calibri"/>
              </a:rPr>
              <a:t>Sales department</a:t>
            </a: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sz="2400">
                <a:cs typeface="Calibri"/>
              </a:rPr>
              <a:t>Consumer service</a:t>
            </a: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sz="2400">
                <a:cs typeface="Calibri"/>
              </a:rPr>
              <a:t>Production team</a:t>
            </a:r>
            <a:endParaRPr lang="en-US" sz="2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25CA8-D4CB-4B56-AB9F-E4E47715959C}"/>
              </a:ext>
            </a:extLst>
          </p:cNvPr>
          <p:cNvSpPr txBox="1"/>
          <p:nvPr/>
        </p:nvSpPr>
        <p:spPr>
          <a:xfrm>
            <a:off x="5153025" y="36290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3A93B-8CF6-4847-94BD-8A530C98AB6A}"/>
              </a:ext>
            </a:extLst>
          </p:cNvPr>
          <p:cNvSpPr txBox="1"/>
          <p:nvPr/>
        </p:nvSpPr>
        <p:spPr>
          <a:xfrm>
            <a:off x="810164" y="5009137"/>
            <a:ext cx="46410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644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6D450-3812-40F3-B438-FC9C6A79A23B}"/>
              </a:ext>
            </a:extLst>
          </p:cNvPr>
          <p:cNvSpPr txBox="1"/>
          <p:nvPr/>
        </p:nvSpPr>
        <p:spPr>
          <a:xfrm>
            <a:off x="1489494" y="353683"/>
            <a:ext cx="3390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84165-BEE9-445D-AEDE-61260A48220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62C94D-A615-4856-8EBB-F11258C672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6302" y="-22973"/>
            <a:ext cx="10069902" cy="663575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Calibri Light"/>
              </a:rPr>
              <a:t>ANALYSIS ON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907D9-FCB9-4BE9-9EBB-28A9AF75DDE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rtl="0">
              <a:buChar char="•"/>
            </a:pPr>
            <a:endParaRPr lang="en-US" dirty="0">
              <a:cs typeface="Arial"/>
            </a:endParaRPr>
          </a:p>
        </p:txBody>
      </p:sp>
      <p:pic>
        <p:nvPicPr>
          <p:cNvPr id="6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E5FB690B-26B2-4009-9805-D4ED364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922" y="3526906"/>
            <a:ext cx="7378460" cy="30626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4CDA15-2FFF-4A75-A1B1-A8EADD8C2EA1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pic>
        <p:nvPicPr>
          <p:cNvPr id="10" name="Picture 10" descr="Chart, sunburst chart&#10;&#10;Description automatically generated">
            <a:extLst>
              <a:ext uri="{FF2B5EF4-FFF2-40B4-BE49-F238E27FC236}">
                <a16:creationId xmlns:a16="http://schemas.microsoft.com/office/drawing/2014/main" id="{D495C362-B9B1-4A91-96D2-7914EF99D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272" y="350471"/>
            <a:ext cx="7286443" cy="30585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130826-740A-446A-B979-0F39866667E2}"/>
              </a:ext>
            </a:extLst>
          </p:cNvPr>
          <p:cNvSpPr txBox="1"/>
          <p:nvPr/>
        </p:nvSpPr>
        <p:spPr>
          <a:xfrm>
            <a:off x="5010150" y="3486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A9663A-21AB-4758-A685-EC345D8DC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84208"/>
              </p:ext>
            </p:extLst>
          </p:nvPr>
        </p:nvGraphicFramePr>
        <p:xfrm>
          <a:off x="301924" y="3766868"/>
          <a:ext cx="3777275" cy="313214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37578">
                  <a:extLst>
                    <a:ext uri="{9D8B030D-6E8A-4147-A177-3AD203B41FA5}">
                      <a16:colId xmlns:a16="http://schemas.microsoft.com/office/drawing/2014/main" val="3012142594"/>
                    </a:ext>
                  </a:extLst>
                </a:gridCol>
                <a:gridCol w="2139697">
                  <a:extLst>
                    <a:ext uri="{9D8B030D-6E8A-4147-A177-3AD203B41FA5}">
                      <a16:colId xmlns:a16="http://schemas.microsoft.com/office/drawing/2014/main" val="598698817"/>
                    </a:ext>
                  </a:extLst>
                </a:gridCol>
              </a:tblGrid>
              <a:tr h="330454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TOP 10 PRODUCT SALES OF 2011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dirty="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06097101"/>
                  </a:ext>
                </a:extLst>
              </a:tr>
              <a:tr h="205109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Product Name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Sum of TOTAL 2011 SALES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17976081"/>
                  </a:ext>
                </a:extLst>
              </a:tr>
              <a:tr h="205109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$1 Lottery Ticket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48238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20707829"/>
                  </a:ext>
                </a:extLst>
              </a:tr>
              <a:tr h="205109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Apple Cookie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30678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39446258"/>
                  </a:ext>
                </a:extLst>
              </a:tr>
              <a:tr h="205109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BBQ Chips Bag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31065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19027670"/>
                  </a:ext>
                </a:extLst>
              </a:tr>
              <a:tr h="193714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Cappacino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31417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49806258"/>
                  </a:ext>
                </a:extLst>
              </a:tr>
              <a:tr h="193714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Chicken Soup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31887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24815670"/>
                  </a:ext>
                </a:extLst>
              </a:tr>
              <a:tr h="193714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Chocolate Chip Cookie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29653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42039552"/>
                  </a:ext>
                </a:extLst>
              </a:tr>
              <a:tr h="250689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Egg and Bacon Sandwich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31723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25491314"/>
                  </a:ext>
                </a:extLst>
              </a:tr>
              <a:tr h="262084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Egg and Cheese Sandwich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30643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6413403"/>
                  </a:ext>
                </a:extLst>
              </a:tr>
              <a:tr h="205109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Hamburger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29471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2625288"/>
                  </a:ext>
                </a:extLst>
              </a:tr>
              <a:tr h="205109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Regular Chips Bag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29427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05033283"/>
                  </a:ext>
                </a:extLst>
              </a:tr>
              <a:tr h="205109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Grand Total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324202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6486026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CE02D5-8256-4C80-A6B0-008A3E1D3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996555"/>
              </p:ext>
            </p:extLst>
          </p:nvPr>
        </p:nvGraphicFramePr>
        <p:xfrm>
          <a:off x="443062" y="717483"/>
          <a:ext cx="3535089" cy="306514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53627">
                  <a:extLst>
                    <a:ext uri="{9D8B030D-6E8A-4147-A177-3AD203B41FA5}">
                      <a16:colId xmlns:a16="http://schemas.microsoft.com/office/drawing/2014/main" val="667256433"/>
                    </a:ext>
                  </a:extLst>
                </a:gridCol>
                <a:gridCol w="1781462">
                  <a:extLst>
                    <a:ext uri="{9D8B030D-6E8A-4147-A177-3AD203B41FA5}">
                      <a16:colId xmlns:a16="http://schemas.microsoft.com/office/drawing/2014/main" val="13716172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TOP 10 PRODUCT SALES OF 2013</a:t>
                      </a:r>
                      <a:endParaRPr lang="en-US" sz="1100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 dirty="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26807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Product Name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Sum of TOTAL 2013 SALES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346906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$1 Lottery Ticket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49663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4724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Apple Cookie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31707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35870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BBQ Chips Bag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32026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659036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Cappacino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32391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095311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Chicken Soup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32874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52036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Chocolate Chip Cookie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30429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53157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Egg and Bacon Sandwich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32617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81856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Egg and Cheese Sandwich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31482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35644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Hamburger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30301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62725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Regular Chips Bag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30342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460295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Grand Total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333832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79733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05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C452B7-1776-4B8E-AB00-7EE2ACEA152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317E96-376C-4211-A354-C6DCD1B0E998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83706-3438-49FA-A697-AA33BD88A513}"/>
              </a:ext>
            </a:extLst>
          </p:cNvPr>
          <p:cNvSpPr txBox="1"/>
          <p:nvPr/>
        </p:nvSpPr>
        <p:spPr>
          <a:xfrm>
            <a:off x="2637885" y="52258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148820-0EC8-4B07-9134-EE072278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05343"/>
              </p:ext>
            </p:extLst>
          </p:nvPr>
        </p:nvGraphicFramePr>
        <p:xfrm>
          <a:off x="618226" y="14378"/>
          <a:ext cx="9235833" cy="685142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93089">
                  <a:extLst>
                    <a:ext uri="{9D8B030D-6E8A-4147-A177-3AD203B41FA5}">
                      <a16:colId xmlns:a16="http://schemas.microsoft.com/office/drawing/2014/main" val="2710120168"/>
                    </a:ext>
                  </a:extLst>
                </a:gridCol>
                <a:gridCol w="2176222">
                  <a:extLst>
                    <a:ext uri="{9D8B030D-6E8A-4147-A177-3AD203B41FA5}">
                      <a16:colId xmlns:a16="http://schemas.microsoft.com/office/drawing/2014/main" val="459011390"/>
                    </a:ext>
                  </a:extLst>
                </a:gridCol>
                <a:gridCol w="2176222">
                  <a:extLst>
                    <a:ext uri="{9D8B030D-6E8A-4147-A177-3AD203B41FA5}">
                      <a16:colId xmlns:a16="http://schemas.microsoft.com/office/drawing/2014/main" val="2995790431"/>
                    </a:ext>
                  </a:extLst>
                </a:gridCol>
                <a:gridCol w="2690300">
                  <a:extLst>
                    <a:ext uri="{9D8B030D-6E8A-4147-A177-3AD203B41FA5}">
                      <a16:colId xmlns:a16="http://schemas.microsoft.com/office/drawing/2014/main" val="2111875589"/>
                    </a:ext>
                  </a:extLst>
                </a:gridCol>
              </a:tblGrid>
              <a:tr h="274544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Product Name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Sum of TOTAL 2011 SALES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Sum of TOTAL 2012 SALES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Sum of TOTAL 2013 SALES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93481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Baconburger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16968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17135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17492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4888409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Bottled Propane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3007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3038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3101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6865561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Cappacino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31417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31730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32391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00746818"/>
                  </a:ext>
                </a:extLst>
              </a:tr>
              <a:tr h="20917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Cheese Bread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14717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14865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15085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45498539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Cheese Pizza Slice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17039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17208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17521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6522801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Cheeseburger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27005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27274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27836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722497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Chicken Soup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31887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32206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32874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85489293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Chili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11618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11736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12027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1345688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Coffee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21263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21474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21931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21176156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Crossaint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10519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10624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10852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77389170"/>
                  </a:ext>
                </a:extLst>
              </a:tr>
              <a:tr h="28761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Egg and Bacon Sandwich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31723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32042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32617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71768719"/>
                  </a:ext>
                </a:extLst>
              </a:tr>
              <a:tr h="274544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Egg and Cheese Sandwich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30643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30952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31482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80059414"/>
                  </a:ext>
                </a:extLst>
              </a:tr>
              <a:tr h="28761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Egg and Ham Sandwich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25887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26149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26720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48936412"/>
                  </a:ext>
                </a:extLst>
              </a:tr>
              <a:tr h="274544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Egg and Sausage Sandwich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28922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29211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29737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70595419"/>
                  </a:ext>
                </a:extLst>
              </a:tr>
              <a:tr h="20917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Egg Roll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24080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24322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25089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2907738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Hamburger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29471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29764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30301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2115250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Hashbrowns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13745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13885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14156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5815478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Hot Dog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21964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22183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22906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49220183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Hot Tea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5861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5922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6075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23369668"/>
                  </a:ext>
                </a:extLst>
              </a:tr>
              <a:tr h="20917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Mocha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18545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18730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19143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78795596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Onion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20723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20930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21349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35553166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Onionburger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25706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25962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26527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73299726"/>
                  </a:ext>
                </a:extLst>
              </a:tr>
              <a:tr h="274544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Pepperoni Pizza Slice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18343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18528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18850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3413209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Potato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28192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28476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28959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06020516"/>
                  </a:ext>
                </a:extLst>
              </a:tr>
              <a:tr h="274544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Sausage Pizza Slice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13128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13258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13509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37430876"/>
                  </a:ext>
                </a:extLst>
              </a:tr>
              <a:tr h="20917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Tomato Soup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28161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28441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29129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47190566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Vegetable Soup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11737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11856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12161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6816426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Grand Total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562271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567901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579820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36695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71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B246ADC-73F3-4231-BB03-0613A1A55DA9}"/>
              </a:ext>
              <a:ext uri="{147F2762-F138-4A5C-976F-8EAC2B608ADB}">
                <a16:predDERef xmlns:a16="http://schemas.microsoft.com/office/drawing/2014/main" pred="{A0B5C1CA-46C8-4B0C-A11F-1868424B0792}"/>
              </a:ext>
            </a:extLst>
          </p:cNvPr>
          <p:cNvGraphicFramePr>
            <a:graphicFrameLocks/>
          </p:cNvGraphicFramePr>
          <p:nvPr/>
        </p:nvGraphicFramePr>
        <p:xfrm>
          <a:off x="114300" y="1147763"/>
          <a:ext cx="11963400" cy="456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07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MINI MARKET PRODUCT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ON DATA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1057</cp:revision>
  <dcterms:created xsi:type="dcterms:W3CDTF">2021-11-21T15:16:26Z</dcterms:created>
  <dcterms:modified xsi:type="dcterms:W3CDTF">2021-11-22T07:57:15Z</dcterms:modified>
</cp:coreProperties>
</file>