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C91880-03EC-4AEA-B6EA-FE9E7C6E8137}" v="4572" dt="2021-11-21T18:07:24.657"/>
    <p1510:client id="{EF0DC826-6C66-442C-AC32-9A889671A996}" v="30" dt="2021-11-21T19:19:02.4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 SHOEB MOHAMMED" userId="ee9b851a5fea88ee" providerId="Windows Live" clId="Web-{EF0DC826-6C66-442C-AC32-9A889671A996}"/>
    <pc:docChg chg="modSld">
      <pc:chgData name="ABDUL SHOEB MOHAMMED" userId="ee9b851a5fea88ee" providerId="Windows Live" clId="Web-{EF0DC826-6C66-442C-AC32-9A889671A996}" dt="2021-11-21T19:18:59.927" v="26" actId="20577"/>
      <pc:docMkLst>
        <pc:docMk/>
      </pc:docMkLst>
      <pc:sldChg chg="addSp modSp">
        <pc:chgData name="ABDUL SHOEB MOHAMMED" userId="ee9b851a5fea88ee" providerId="Windows Live" clId="Web-{EF0DC826-6C66-442C-AC32-9A889671A996}" dt="2021-11-21T19:18:59.927" v="26" actId="20577"/>
        <pc:sldMkLst>
          <pc:docMk/>
          <pc:sldMk cId="109857222" sldId="256"/>
        </pc:sldMkLst>
        <pc:spChg chg="mod">
          <ac:chgData name="ABDUL SHOEB MOHAMMED" userId="ee9b851a5fea88ee" providerId="Windows Live" clId="Web-{EF0DC826-6C66-442C-AC32-9A889671A996}" dt="2021-11-21T19:18:25.207" v="17" actId="20577"/>
          <ac:spMkLst>
            <pc:docMk/>
            <pc:sldMk cId="109857222" sldId="256"/>
            <ac:spMk id="2" creationId="{00000000-0000-0000-0000-000000000000}"/>
          </ac:spMkLst>
        </pc:spChg>
        <pc:spChg chg="mod">
          <ac:chgData name="ABDUL SHOEB MOHAMMED" userId="ee9b851a5fea88ee" providerId="Windows Live" clId="Web-{EF0DC826-6C66-442C-AC32-9A889671A996}" dt="2021-11-21T19:18:59.927" v="26" actId="20577"/>
          <ac:spMkLst>
            <pc:docMk/>
            <pc:sldMk cId="109857222" sldId="256"/>
            <ac:spMk id="3" creationId="{00000000-0000-0000-0000-000000000000}"/>
          </ac:spMkLst>
        </pc:spChg>
        <pc:spChg chg="add mod">
          <ac:chgData name="ABDUL SHOEB MOHAMMED" userId="ee9b851a5fea88ee" providerId="Windows Live" clId="Web-{EF0DC826-6C66-442C-AC32-9A889671A996}" dt="2021-11-21T19:18:14.832" v="16" actId="20577"/>
          <ac:spMkLst>
            <pc:docMk/>
            <pc:sldMk cId="109857222" sldId="256"/>
            <ac:spMk id="4" creationId="{232085F0-BA2B-405B-8040-AA42AF980CE7}"/>
          </ac:spMkLst>
        </pc:spChg>
      </pc:sldChg>
    </pc:docChg>
  </pc:docChgLst>
  <pc:docChgLst>
    <pc:chgData name="ABDUL SHOEB MOHAMMED" userId="ee9b851a5fea88ee" providerId="Windows Live" clId="Web-{8EC91880-03EC-4AEA-B6EA-FE9E7C6E8137}"/>
    <pc:docChg chg="addSld modSld sldOrd addMainMaster delMainMaster modMainMaster">
      <pc:chgData name="ABDUL SHOEB MOHAMMED" userId="ee9b851a5fea88ee" providerId="Windows Live" clId="Web-{8EC91880-03EC-4AEA-B6EA-FE9E7C6E8137}" dt="2021-11-21T18:07:21.735" v="2645" actId="20577"/>
      <pc:docMkLst>
        <pc:docMk/>
      </pc:docMkLst>
      <pc:sldChg chg="addSp delSp modSp mod modTransition modClrScheme chgLayout">
        <pc:chgData name="ABDUL SHOEB MOHAMMED" userId="ee9b851a5fea88ee" providerId="Windows Live" clId="Web-{8EC91880-03EC-4AEA-B6EA-FE9E7C6E8137}" dt="2021-11-21T18:07:21.735" v="2645" actId="20577"/>
        <pc:sldMkLst>
          <pc:docMk/>
          <pc:sldMk cId="109857222" sldId="256"/>
        </pc:sldMkLst>
        <pc:spChg chg="mod ord">
          <ac:chgData name="ABDUL SHOEB MOHAMMED" userId="ee9b851a5fea88ee" providerId="Windows Live" clId="Web-{8EC91880-03EC-4AEA-B6EA-FE9E7C6E8137}" dt="2021-11-21T18:06:38.094" v="2636" actId="1076"/>
          <ac:spMkLst>
            <pc:docMk/>
            <pc:sldMk cId="109857222" sldId="256"/>
            <ac:spMk id="2" creationId="{00000000-0000-0000-0000-000000000000}"/>
          </ac:spMkLst>
        </pc:spChg>
        <pc:spChg chg="add del mod ord">
          <ac:chgData name="ABDUL SHOEB MOHAMMED" userId="ee9b851a5fea88ee" providerId="Windows Live" clId="Web-{8EC91880-03EC-4AEA-B6EA-FE9E7C6E8137}" dt="2021-11-21T18:07:21.735" v="2645" actId="20577"/>
          <ac:spMkLst>
            <pc:docMk/>
            <pc:sldMk cId="109857222" sldId="256"/>
            <ac:spMk id="3" creationId="{00000000-0000-0000-0000-000000000000}"/>
          </ac:spMkLst>
        </pc:spChg>
        <pc:spChg chg="add del">
          <ac:chgData name="ABDUL SHOEB MOHAMMED" userId="ee9b851a5fea88ee" providerId="Windows Live" clId="Web-{8EC91880-03EC-4AEA-B6EA-FE9E7C6E8137}" dt="2021-11-21T15:59:53.157" v="39"/>
          <ac:spMkLst>
            <pc:docMk/>
            <pc:sldMk cId="109857222" sldId="256"/>
            <ac:spMk id="4" creationId="{AD32BF0C-C8A2-4865-9DF4-5349583128A5}"/>
          </ac:spMkLst>
        </pc:spChg>
      </pc:sldChg>
      <pc:sldChg chg="addSp modSp new mod modTransition modClrScheme chgLayout">
        <pc:chgData name="ABDUL SHOEB MOHAMMED" userId="ee9b851a5fea88ee" providerId="Windows Live" clId="Web-{8EC91880-03EC-4AEA-B6EA-FE9E7C6E8137}" dt="2021-11-21T17:59:17.102" v="2613"/>
        <pc:sldMkLst>
          <pc:docMk/>
          <pc:sldMk cId="2598349000" sldId="257"/>
        </pc:sldMkLst>
        <pc:spChg chg="add mod">
          <ac:chgData name="ABDUL SHOEB MOHAMMED" userId="ee9b851a5fea88ee" providerId="Windows Live" clId="Web-{8EC91880-03EC-4AEA-B6EA-FE9E7C6E8137}" dt="2021-11-21T15:58:25.091" v="35" actId="20577"/>
          <ac:spMkLst>
            <pc:docMk/>
            <pc:sldMk cId="2598349000" sldId="257"/>
            <ac:spMk id="2" creationId="{3384CC22-E976-42BE-B547-96D394FD836A}"/>
          </ac:spMkLst>
        </pc:spChg>
        <pc:spChg chg="add mod">
          <ac:chgData name="ABDUL SHOEB MOHAMMED" userId="ee9b851a5fea88ee" providerId="Windows Live" clId="Web-{8EC91880-03EC-4AEA-B6EA-FE9E7C6E8137}" dt="2021-11-21T16:00:17.204" v="43" actId="20577"/>
          <ac:spMkLst>
            <pc:docMk/>
            <pc:sldMk cId="2598349000" sldId="257"/>
            <ac:spMk id="3" creationId="{880B09D4-757E-4CC7-9132-F3BF622455D5}"/>
          </ac:spMkLst>
        </pc:spChg>
        <pc:spChg chg="add mod">
          <ac:chgData name="ABDUL SHOEB MOHAMMED" userId="ee9b851a5fea88ee" providerId="Windows Live" clId="Web-{8EC91880-03EC-4AEA-B6EA-FE9E7C6E8137}" dt="2021-11-21T16:40:59.103" v="1131"/>
          <ac:spMkLst>
            <pc:docMk/>
            <pc:sldMk cId="2598349000" sldId="257"/>
            <ac:spMk id="4" creationId="{AD62E16E-473C-4BB7-9B9C-EB50139350C2}"/>
          </ac:spMkLst>
        </pc:spChg>
        <pc:spChg chg="add mod">
          <ac:chgData name="ABDUL SHOEB MOHAMMED" userId="ee9b851a5fea88ee" providerId="Windows Live" clId="Web-{8EC91880-03EC-4AEA-B6EA-FE9E7C6E8137}" dt="2021-11-21T17:56:05.114" v="2597" actId="20577"/>
          <ac:spMkLst>
            <pc:docMk/>
            <pc:sldMk cId="2598349000" sldId="257"/>
            <ac:spMk id="5" creationId="{630B14C0-30EE-4116-9AC1-DC07011DC588}"/>
          </ac:spMkLst>
        </pc:spChg>
      </pc:sldChg>
      <pc:sldChg chg="addSp modSp new mod ord modTransition modClrScheme chgLayout">
        <pc:chgData name="ABDUL SHOEB MOHAMMED" userId="ee9b851a5fea88ee" providerId="Windows Live" clId="Web-{8EC91880-03EC-4AEA-B6EA-FE9E7C6E8137}" dt="2021-11-21T17:59:17.102" v="2613"/>
        <pc:sldMkLst>
          <pc:docMk/>
          <pc:sldMk cId="2463683534" sldId="258"/>
        </pc:sldMkLst>
        <pc:spChg chg="add mod">
          <ac:chgData name="ABDUL SHOEB MOHAMMED" userId="ee9b851a5fea88ee" providerId="Windows Live" clId="Web-{8EC91880-03EC-4AEA-B6EA-FE9E7C6E8137}" dt="2021-11-21T16:19:35.520" v="559" actId="20577"/>
          <ac:spMkLst>
            <pc:docMk/>
            <pc:sldMk cId="2463683534" sldId="258"/>
            <ac:spMk id="2" creationId="{BA713CCA-E4AA-4731-ACDA-CA55587560A4}"/>
          </ac:spMkLst>
        </pc:spChg>
        <pc:spChg chg="add mod">
          <ac:chgData name="ABDUL SHOEB MOHAMMED" userId="ee9b851a5fea88ee" providerId="Windows Live" clId="Web-{8EC91880-03EC-4AEA-B6EA-FE9E7C6E8137}" dt="2021-11-21T16:21:46.835" v="647"/>
          <ac:spMkLst>
            <pc:docMk/>
            <pc:sldMk cId="2463683534" sldId="258"/>
            <ac:spMk id="3" creationId="{672C9EF1-A185-4C55-B981-385856B41378}"/>
          </ac:spMkLst>
        </pc:spChg>
        <pc:spChg chg="add mod">
          <ac:chgData name="ABDUL SHOEB MOHAMMED" userId="ee9b851a5fea88ee" providerId="Windows Live" clId="Web-{8EC91880-03EC-4AEA-B6EA-FE9E7C6E8137}" dt="2021-11-21T16:24:28.494" v="692" actId="1076"/>
          <ac:spMkLst>
            <pc:docMk/>
            <pc:sldMk cId="2463683534" sldId="258"/>
            <ac:spMk id="4" creationId="{6D229BF6-F615-4AFA-ADB9-40DA47A34955}"/>
          </ac:spMkLst>
        </pc:spChg>
        <pc:spChg chg="add mod">
          <ac:chgData name="ABDUL SHOEB MOHAMMED" userId="ee9b851a5fea88ee" providerId="Windows Live" clId="Web-{8EC91880-03EC-4AEA-B6EA-FE9E7C6E8137}" dt="2021-11-21T16:22:48.508" v="664" actId="1076"/>
          <ac:spMkLst>
            <pc:docMk/>
            <pc:sldMk cId="2463683534" sldId="258"/>
            <ac:spMk id="5" creationId="{7B7A3C09-8BF3-4337-9B2A-5C0A6E0F3AF2}"/>
          </ac:spMkLst>
        </pc:spChg>
        <pc:spChg chg="add mod">
          <ac:chgData name="ABDUL SHOEB MOHAMMED" userId="ee9b851a5fea88ee" providerId="Windows Live" clId="Web-{8EC91880-03EC-4AEA-B6EA-FE9E7C6E8137}" dt="2021-11-21T16:24:40.603" v="693" actId="1076"/>
          <ac:spMkLst>
            <pc:docMk/>
            <pc:sldMk cId="2463683534" sldId="258"/>
            <ac:spMk id="6" creationId="{5268D404-C6BB-4D03-86EA-1E97BC4A3DBC}"/>
          </ac:spMkLst>
        </pc:spChg>
        <pc:spChg chg="add mod">
          <ac:chgData name="ABDUL SHOEB MOHAMMED" userId="ee9b851a5fea88ee" providerId="Windows Live" clId="Web-{8EC91880-03EC-4AEA-B6EA-FE9E7C6E8137}" dt="2021-11-21T16:23:29.165" v="683" actId="20577"/>
          <ac:spMkLst>
            <pc:docMk/>
            <pc:sldMk cId="2463683534" sldId="258"/>
            <ac:spMk id="7" creationId="{0AC7146F-EBCD-4B12-AB0C-17E92B5EA87C}"/>
          </ac:spMkLst>
        </pc:spChg>
        <pc:spChg chg="add mod">
          <ac:chgData name="ABDUL SHOEB MOHAMMED" userId="ee9b851a5fea88ee" providerId="Windows Live" clId="Web-{8EC91880-03EC-4AEA-B6EA-FE9E7C6E8137}" dt="2021-11-21T16:22:28.070" v="660" actId="1076"/>
          <ac:spMkLst>
            <pc:docMk/>
            <pc:sldMk cId="2463683534" sldId="258"/>
            <ac:spMk id="8" creationId="{F53BB015-530A-4F0A-BC8F-3EBE6B7DD2B7}"/>
          </ac:spMkLst>
        </pc:spChg>
        <pc:spChg chg="add mod">
          <ac:chgData name="ABDUL SHOEB MOHAMMED" userId="ee9b851a5fea88ee" providerId="Windows Live" clId="Web-{8EC91880-03EC-4AEA-B6EA-FE9E7C6E8137}" dt="2021-11-21T16:24:20.931" v="691" actId="20577"/>
          <ac:spMkLst>
            <pc:docMk/>
            <pc:sldMk cId="2463683534" sldId="258"/>
            <ac:spMk id="9" creationId="{F17A664D-D088-43DF-8A63-8D8023E6653E}"/>
          </ac:spMkLst>
        </pc:spChg>
      </pc:sldChg>
      <pc:sldChg chg="addSp delSp modSp new mod ord modTransition modClrScheme chgLayout">
        <pc:chgData name="ABDUL SHOEB MOHAMMED" userId="ee9b851a5fea88ee" providerId="Windows Live" clId="Web-{8EC91880-03EC-4AEA-B6EA-FE9E7C6E8137}" dt="2021-11-21T17:59:17.102" v="2613"/>
        <pc:sldMkLst>
          <pc:docMk/>
          <pc:sldMk cId="2786158390" sldId="259"/>
        </pc:sldMkLst>
        <pc:spChg chg="add mod">
          <ac:chgData name="ABDUL SHOEB MOHAMMED" userId="ee9b851a5fea88ee" providerId="Windows Live" clId="Web-{8EC91880-03EC-4AEA-B6EA-FE9E7C6E8137}" dt="2021-11-21T16:26:05.651" v="718"/>
          <ac:spMkLst>
            <pc:docMk/>
            <pc:sldMk cId="2786158390" sldId="259"/>
            <ac:spMk id="2" creationId="{CD1DC43E-94E3-486D-9ABF-640BDD587E94}"/>
          </ac:spMkLst>
        </pc:spChg>
        <pc:spChg chg="add del">
          <ac:chgData name="ABDUL SHOEB MOHAMMED" userId="ee9b851a5fea88ee" providerId="Windows Live" clId="Web-{8EC91880-03EC-4AEA-B6EA-FE9E7C6E8137}" dt="2021-11-21T16:26:14.167" v="720"/>
          <ac:spMkLst>
            <pc:docMk/>
            <pc:sldMk cId="2786158390" sldId="259"/>
            <ac:spMk id="3" creationId="{43BB5D86-390E-4263-B3F7-32CB4CA28576}"/>
          </ac:spMkLst>
        </pc:spChg>
        <pc:spChg chg="add mod">
          <ac:chgData name="ABDUL SHOEB MOHAMMED" userId="ee9b851a5fea88ee" providerId="Windows Live" clId="Web-{8EC91880-03EC-4AEA-B6EA-FE9E7C6E8137}" dt="2021-11-21T16:38:00.116" v="1099" actId="1076"/>
          <ac:spMkLst>
            <pc:docMk/>
            <pc:sldMk cId="2786158390" sldId="259"/>
            <ac:spMk id="4" creationId="{6FA2C529-D7C6-49B7-ADDF-37E6CEBAEBEA}"/>
          </ac:spMkLst>
        </pc:spChg>
        <pc:spChg chg="add mod">
          <ac:chgData name="ABDUL SHOEB MOHAMMED" userId="ee9b851a5fea88ee" providerId="Windows Live" clId="Web-{8EC91880-03EC-4AEA-B6EA-FE9E7C6E8137}" dt="2021-11-21T16:37:16.600" v="1093" actId="20577"/>
          <ac:spMkLst>
            <pc:docMk/>
            <pc:sldMk cId="2786158390" sldId="259"/>
            <ac:spMk id="5" creationId="{1A8DEC3C-9A78-4D5E-B957-F0225D3FF881}"/>
          </ac:spMkLst>
        </pc:spChg>
        <pc:spChg chg="add mod">
          <ac:chgData name="ABDUL SHOEB MOHAMMED" userId="ee9b851a5fea88ee" providerId="Windows Live" clId="Web-{8EC91880-03EC-4AEA-B6EA-FE9E7C6E8137}" dt="2021-11-21T16:37:51.960" v="1098" actId="1076"/>
          <ac:spMkLst>
            <pc:docMk/>
            <pc:sldMk cId="2786158390" sldId="259"/>
            <ac:spMk id="6" creationId="{BAA18F0B-D374-4AB8-9858-79CA34B703AA}"/>
          </ac:spMkLst>
        </pc:spChg>
        <pc:spChg chg="add mod">
          <ac:chgData name="ABDUL SHOEB MOHAMMED" userId="ee9b851a5fea88ee" providerId="Windows Live" clId="Web-{8EC91880-03EC-4AEA-B6EA-FE9E7C6E8137}" dt="2021-11-21T16:37:25.631" v="1095" actId="20577"/>
          <ac:spMkLst>
            <pc:docMk/>
            <pc:sldMk cId="2786158390" sldId="259"/>
            <ac:spMk id="7" creationId="{DEA93C58-3371-4545-8E96-B29E98EDA40F}"/>
          </ac:spMkLst>
        </pc:spChg>
        <pc:spChg chg="add mod">
          <ac:chgData name="ABDUL SHOEB MOHAMMED" userId="ee9b851a5fea88ee" providerId="Windows Live" clId="Web-{8EC91880-03EC-4AEA-B6EA-FE9E7C6E8137}" dt="2021-11-21T16:37:30.881" v="1096" actId="20577"/>
          <ac:spMkLst>
            <pc:docMk/>
            <pc:sldMk cId="2786158390" sldId="259"/>
            <ac:spMk id="8" creationId="{FB222275-3FF0-43E7-9389-C406B3EE266E}"/>
          </ac:spMkLst>
        </pc:spChg>
        <pc:spChg chg="add mod">
          <ac:chgData name="ABDUL SHOEB MOHAMMED" userId="ee9b851a5fea88ee" providerId="Windows Live" clId="Web-{8EC91880-03EC-4AEA-B6EA-FE9E7C6E8137}" dt="2021-11-21T16:37:35.506" v="1097" actId="20577"/>
          <ac:spMkLst>
            <pc:docMk/>
            <pc:sldMk cId="2786158390" sldId="259"/>
            <ac:spMk id="9" creationId="{CCA66281-1A3C-4C0A-AE47-D6976923C919}"/>
          </ac:spMkLst>
        </pc:spChg>
      </pc:sldChg>
      <pc:sldChg chg="addSp modSp new mod ord modTransition modClrScheme chgLayout">
        <pc:chgData name="ABDUL SHOEB MOHAMMED" userId="ee9b851a5fea88ee" providerId="Windows Live" clId="Web-{8EC91880-03EC-4AEA-B6EA-FE9E7C6E8137}" dt="2021-11-21T17:59:17.102" v="2613"/>
        <pc:sldMkLst>
          <pc:docMk/>
          <pc:sldMk cId="820349470" sldId="260"/>
        </pc:sldMkLst>
        <pc:spChg chg="add mod">
          <ac:chgData name="ABDUL SHOEB MOHAMMED" userId="ee9b851a5fea88ee" providerId="Windows Live" clId="Web-{8EC91880-03EC-4AEA-B6EA-FE9E7C6E8137}" dt="2021-11-21T16:38:16.226" v="1103" actId="20577"/>
          <ac:spMkLst>
            <pc:docMk/>
            <pc:sldMk cId="820349470" sldId="260"/>
            <ac:spMk id="2" creationId="{FDDA634A-8B60-4C79-93E5-1F362ABF4E10}"/>
          </ac:spMkLst>
        </pc:spChg>
        <pc:spChg chg="add mod">
          <ac:chgData name="ABDUL SHOEB MOHAMMED" userId="ee9b851a5fea88ee" providerId="Windows Live" clId="Web-{8EC91880-03EC-4AEA-B6EA-FE9E7C6E8137}" dt="2021-11-21T16:41:32.276" v="1148"/>
          <ac:spMkLst>
            <pc:docMk/>
            <pc:sldMk cId="820349470" sldId="260"/>
            <ac:spMk id="3" creationId="{37BF7030-A02F-4896-BD10-CD78ACF5A663}"/>
          </ac:spMkLst>
        </pc:spChg>
        <pc:spChg chg="add mod">
          <ac:chgData name="ABDUL SHOEB MOHAMMED" userId="ee9b851a5fea88ee" providerId="Windows Live" clId="Web-{8EC91880-03EC-4AEA-B6EA-FE9E7C6E8137}" dt="2021-11-21T17:52:22.345" v="2590" actId="20577"/>
          <ac:spMkLst>
            <pc:docMk/>
            <pc:sldMk cId="820349470" sldId="260"/>
            <ac:spMk id="4" creationId="{D0C255DA-EC2E-4576-8F97-BA12723110C9}"/>
          </ac:spMkLst>
        </pc:spChg>
        <pc:spChg chg="add mod">
          <ac:chgData name="ABDUL SHOEB MOHAMMED" userId="ee9b851a5fea88ee" providerId="Windows Live" clId="Web-{8EC91880-03EC-4AEA-B6EA-FE9E7C6E8137}" dt="2021-11-21T17:52:22.329" v="2587" actId="20577"/>
          <ac:spMkLst>
            <pc:docMk/>
            <pc:sldMk cId="820349470" sldId="260"/>
            <ac:spMk id="5" creationId="{67477FD0-071B-4EAB-8482-649CEFA5018B}"/>
          </ac:spMkLst>
        </pc:spChg>
        <pc:spChg chg="add mod">
          <ac:chgData name="ABDUL SHOEB MOHAMMED" userId="ee9b851a5fea88ee" providerId="Windows Live" clId="Web-{8EC91880-03EC-4AEA-B6EA-FE9E7C6E8137}" dt="2021-11-21T17:52:22.345" v="2588" actId="20577"/>
          <ac:spMkLst>
            <pc:docMk/>
            <pc:sldMk cId="820349470" sldId="260"/>
            <ac:spMk id="6" creationId="{B51A82BC-5790-460D-929B-A89500FBF263}"/>
          </ac:spMkLst>
        </pc:spChg>
        <pc:spChg chg="add mod">
          <ac:chgData name="ABDUL SHOEB MOHAMMED" userId="ee9b851a5fea88ee" providerId="Windows Live" clId="Web-{8EC91880-03EC-4AEA-B6EA-FE9E7C6E8137}" dt="2021-11-21T17:52:22.345" v="2589" actId="20577"/>
          <ac:spMkLst>
            <pc:docMk/>
            <pc:sldMk cId="820349470" sldId="260"/>
            <ac:spMk id="7" creationId="{5364472B-92D5-453D-A910-252355CFEB16}"/>
          </ac:spMkLst>
        </pc:spChg>
      </pc:sldChg>
      <pc:sldChg chg="addSp modSp new mod modTransition modClrScheme chgLayout">
        <pc:chgData name="ABDUL SHOEB MOHAMMED" userId="ee9b851a5fea88ee" providerId="Windows Live" clId="Web-{8EC91880-03EC-4AEA-B6EA-FE9E7C6E8137}" dt="2021-11-21T17:59:17.102" v="2613"/>
        <pc:sldMkLst>
          <pc:docMk/>
          <pc:sldMk cId="3596444348" sldId="261"/>
        </pc:sldMkLst>
        <pc:spChg chg="add mod">
          <ac:chgData name="ABDUL SHOEB MOHAMMED" userId="ee9b851a5fea88ee" providerId="Windows Live" clId="Web-{8EC91880-03EC-4AEA-B6EA-FE9E7C6E8137}" dt="2021-11-21T17:09:39.444" v="1669" actId="1076"/>
          <ac:spMkLst>
            <pc:docMk/>
            <pc:sldMk cId="3596444348" sldId="261"/>
            <ac:spMk id="2" creationId="{89363E69-52D3-4335-B2C1-8FB621396E7C}"/>
          </ac:spMkLst>
        </pc:spChg>
        <pc:spChg chg="add mod">
          <ac:chgData name="ABDUL SHOEB MOHAMMED" userId="ee9b851a5fea88ee" providerId="Windows Live" clId="Web-{8EC91880-03EC-4AEA-B6EA-FE9E7C6E8137}" dt="2021-11-21T17:08:44.021" v="1637" actId="1076"/>
          <ac:spMkLst>
            <pc:docMk/>
            <pc:sldMk cId="3596444348" sldId="261"/>
            <ac:spMk id="3" creationId="{9634E010-54BB-41AD-B088-C1C1E9205238}"/>
          </ac:spMkLst>
        </pc:spChg>
        <pc:spChg chg="add mod">
          <ac:chgData name="ABDUL SHOEB MOHAMMED" userId="ee9b851a5fea88ee" providerId="Windows Live" clId="Web-{8EC91880-03EC-4AEA-B6EA-FE9E7C6E8137}" dt="2021-11-21T17:51:38.985" v="2585" actId="14100"/>
          <ac:spMkLst>
            <pc:docMk/>
            <pc:sldMk cId="3596444348" sldId="261"/>
            <ac:spMk id="4" creationId="{312169A9-A05C-4588-8746-B8A19C76F7DE}"/>
          </ac:spMkLst>
        </pc:spChg>
        <pc:spChg chg="add mod">
          <ac:chgData name="ABDUL SHOEB MOHAMMED" userId="ee9b851a5fea88ee" providerId="Windows Live" clId="Web-{8EC91880-03EC-4AEA-B6EA-FE9E7C6E8137}" dt="2021-11-21T17:51:20.703" v="2583" actId="20577"/>
          <ac:spMkLst>
            <pc:docMk/>
            <pc:sldMk cId="3596444348" sldId="261"/>
            <ac:spMk id="5" creationId="{A5A25CA8-D4CB-4B56-AB9F-E4E47715959C}"/>
          </ac:spMkLst>
        </pc:spChg>
        <pc:spChg chg="add mod">
          <ac:chgData name="ABDUL SHOEB MOHAMMED" userId="ee9b851a5fea88ee" providerId="Windows Live" clId="Web-{8EC91880-03EC-4AEA-B6EA-FE9E7C6E8137}" dt="2021-11-21T17:11:29.243" v="1741" actId="1076"/>
          <ac:spMkLst>
            <pc:docMk/>
            <pc:sldMk cId="3596444348" sldId="261"/>
            <ac:spMk id="6" creationId="{7123A93B-8CF6-4847-94BD-8A530C98AB6A}"/>
          </ac:spMkLst>
        </pc:spChg>
      </pc:sldChg>
      <pc:sldChg chg="addSp delSp modSp new mod modTransition modClrScheme chgLayout">
        <pc:chgData name="ABDUL SHOEB MOHAMMED" userId="ee9b851a5fea88ee" providerId="Windows Live" clId="Web-{8EC91880-03EC-4AEA-B6EA-FE9E7C6E8137}" dt="2021-11-21T17:59:17.102" v="2613"/>
        <pc:sldMkLst>
          <pc:docMk/>
          <pc:sldMk cId="753055375" sldId="262"/>
        </pc:sldMkLst>
        <pc:spChg chg="add mod">
          <ac:chgData name="ABDUL SHOEB MOHAMMED" userId="ee9b851a5fea88ee" providerId="Windows Live" clId="Web-{8EC91880-03EC-4AEA-B6EA-FE9E7C6E8137}" dt="2021-11-21T17:29:25.166" v="1856" actId="14100"/>
          <ac:spMkLst>
            <pc:docMk/>
            <pc:sldMk cId="753055375" sldId="262"/>
            <ac:spMk id="2" creationId="{42F6D450-3812-40F3-B438-FC9C6A79A23B}"/>
          </ac:spMkLst>
        </pc:spChg>
        <pc:spChg chg="add mod">
          <ac:chgData name="ABDUL SHOEB MOHAMMED" userId="ee9b851a5fea88ee" providerId="Windows Live" clId="Web-{8EC91880-03EC-4AEA-B6EA-FE9E7C6E8137}" dt="2021-11-21T17:15:32.106" v="1773" actId="20577"/>
          <ac:spMkLst>
            <pc:docMk/>
            <pc:sldMk cId="753055375" sldId="262"/>
            <ac:spMk id="3" creationId="{45384165-BEE9-445D-AEDE-61260A482209}"/>
          </ac:spMkLst>
        </pc:spChg>
        <pc:spChg chg="add mod ord">
          <ac:chgData name="ABDUL SHOEB MOHAMMED" userId="ee9b851a5fea88ee" providerId="Windows Live" clId="Web-{8EC91880-03EC-4AEA-B6EA-FE9E7C6E8137}" dt="2021-11-21T17:57:34.616" v="2599"/>
          <ac:spMkLst>
            <pc:docMk/>
            <pc:sldMk cId="753055375" sldId="262"/>
            <ac:spMk id="4" creationId="{7E62C94D-A615-4856-8EBB-F11258C6721F}"/>
          </ac:spMkLst>
        </pc:spChg>
        <pc:spChg chg="add del mod ord">
          <ac:chgData name="ABDUL SHOEB MOHAMMED" userId="ee9b851a5fea88ee" providerId="Windows Live" clId="Web-{8EC91880-03EC-4AEA-B6EA-FE9E7C6E8137}" dt="2021-11-21T17:29:01.010" v="1852"/>
          <ac:spMkLst>
            <pc:docMk/>
            <pc:sldMk cId="753055375" sldId="262"/>
            <ac:spMk id="5" creationId="{BBCB3E4E-7949-43B2-8384-6F11E0CCEE6F}"/>
          </ac:spMkLst>
        </pc:spChg>
        <pc:spChg chg="add del mod ord">
          <ac:chgData name="ABDUL SHOEB MOHAMMED" userId="ee9b851a5fea88ee" providerId="Windows Live" clId="Web-{8EC91880-03EC-4AEA-B6EA-FE9E7C6E8137}" dt="2021-11-21T17:29:01.010" v="1852"/>
          <ac:spMkLst>
            <pc:docMk/>
            <pc:sldMk cId="753055375" sldId="262"/>
            <ac:spMk id="6" creationId="{527DE575-1571-49CA-B608-7E59BAF9DAD0}"/>
          </ac:spMkLst>
        </pc:spChg>
        <pc:spChg chg="add del">
          <ac:chgData name="ABDUL SHOEB MOHAMMED" userId="ee9b851a5fea88ee" providerId="Windows Live" clId="Web-{8EC91880-03EC-4AEA-B6EA-FE9E7C6E8137}" dt="2021-11-21T17:29:51.682" v="1861"/>
          <ac:spMkLst>
            <pc:docMk/>
            <pc:sldMk cId="753055375" sldId="262"/>
            <ac:spMk id="9" creationId="{763B7677-32AE-4AC1-BCC5-79083FD26D22}"/>
          </ac:spMkLst>
        </pc:spChg>
        <pc:spChg chg="add del mod">
          <ac:chgData name="ABDUL SHOEB MOHAMMED" userId="ee9b851a5fea88ee" providerId="Windows Live" clId="Web-{8EC91880-03EC-4AEA-B6EA-FE9E7C6E8137}" dt="2021-11-21T17:29:48.682" v="1860"/>
          <ac:spMkLst>
            <pc:docMk/>
            <pc:sldMk cId="753055375" sldId="262"/>
            <ac:spMk id="10" creationId="{1858A07D-D5B1-4DE0-9415-CE2605F13C43}"/>
          </ac:spMkLst>
        </pc:spChg>
        <pc:graphicFrameChg chg="add mod">
          <ac:chgData name="ABDUL SHOEB MOHAMMED" userId="ee9b851a5fea88ee" providerId="Windows Live" clId="Web-{8EC91880-03EC-4AEA-B6EA-FE9E7C6E8137}" dt="2021-11-21T17:19:04.438" v="1788" actId="1076"/>
          <ac:graphicFrameMkLst>
            <pc:docMk/>
            <pc:sldMk cId="753055375" sldId="262"/>
            <ac:graphicFrameMk id="7" creationId="{70876DB7-7A55-4DA4-A008-1CD45455DC7E}"/>
          </ac:graphicFrameMkLst>
        </pc:graphicFrameChg>
        <pc:graphicFrameChg chg="add mod">
          <ac:chgData name="ABDUL SHOEB MOHAMMED" userId="ee9b851a5fea88ee" providerId="Windows Live" clId="Web-{8EC91880-03EC-4AEA-B6EA-FE9E7C6E8137}" dt="2021-11-21T17:21:26.190" v="1803" actId="14100"/>
          <ac:graphicFrameMkLst>
            <pc:docMk/>
            <pc:sldMk cId="753055375" sldId="262"/>
            <ac:graphicFrameMk id="8" creationId="{CC6471CC-0903-43DD-BC82-87AB6A50CBC0}"/>
          </ac:graphicFrameMkLst>
        </pc:graphicFrameChg>
      </pc:sldChg>
      <pc:sldChg chg="addSp delSp modSp new mod modTransition modClrScheme chgLayout">
        <pc:chgData name="ABDUL SHOEB MOHAMMED" userId="ee9b851a5fea88ee" providerId="Windows Live" clId="Web-{8EC91880-03EC-4AEA-B6EA-FE9E7C6E8137}" dt="2021-11-21T17:59:17.102" v="2613"/>
        <pc:sldMkLst>
          <pc:docMk/>
          <pc:sldMk cId="2642717848" sldId="263"/>
        </pc:sldMkLst>
        <pc:spChg chg="del">
          <ac:chgData name="ABDUL SHOEB MOHAMMED" userId="ee9b851a5fea88ee" providerId="Windows Live" clId="Web-{8EC91880-03EC-4AEA-B6EA-FE9E7C6E8137}" dt="2021-11-21T17:22:28.253" v="1805"/>
          <ac:spMkLst>
            <pc:docMk/>
            <pc:sldMk cId="2642717848" sldId="263"/>
            <ac:spMk id="2" creationId="{51C9832F-27A9-499A-B348-306583E2084F}"/>
          </ac:spMkLst>
        </pc:spChg>
        <pc:spChg chg="del">
          <ac:chgData name="ABDUL SHOEB MOHAMMED" userId="ee9b851a5fea88ee" providerId="Windows Live" clId="Web-{8EC91880-03EC-4AEA-B6EA-FE9E7C6E8137}" dt="2021-11-21T17:22:28.253" v="1805"/>
          <ac:spMkLst>
            <pc:docMk/>
            <pc:sldMk cId="2642717848" sldId="263"/>
            <ac:spMk id="3" creationId="{88A9E2E9-9BF5-450D-9DC4-C7ABB65F1ED9}"/>
          </ac:spMkLst>
        </pc:spChg>
        <pc:spChg chg="del">
          <ac:chgData name="ABDUL SHOEB MOHAMMED" userId="ee9b851a5fea88ee" providerId="Windows Live" clId="Web-{8EC91880-03EC-4AEA-B6EA-FE9E7C6E8137}" dt="2021-11-21T17:22:28.253" v="1805"/>
          <ac:spMkLst>
            <pc:docMk/>
            <pc:sldMk cId="2642717848" sldId="263"/>
            <ac:spMk id="4" creationId="{D03EE451-1DAE-4873-94F2-94EE9360C2DD}"/>
          </ac:spMkLst>
        </pc:spChg>
        <pc:spChg chg="add mod">
          <ac:chgData name="ABDUL SHOEB MOHAMMED" userId="ee9b851a5fea88ee" providerId="Windows Live" clId="Web-{8EC91880-03EC-4AEA-B6EA-FE9E7C6E8137}" dt="2021-11-21T17:22:36.191" v="1807" actId="20577"/>
          <ac:spMkLst>
            <pc:docMk/>
            <pc:sldMk cId="2642717848" sldId="263"/>
            <ac:spMk id="5" creationId="{E0C452B7-1776-4B8E-AB00-7EE2ACEA1525}"/>
          </ac:spMkLst>
        </pc:spChg>
        <pc:spChg chg="add mod">
          <ac:chgData name="ABDUL SHOEB MOHAMMED" userId="ee9b851a5fea88ee" providerId="Windows Live" clId="Web-{8EC91880-03EC-4AEA-B6EA-FE9E7C6E8137}" dt="2021-11-21T17:24:25.255" v="1816" actId="20577"/>
          <ac:spMkLst>
            <pc:docMk/>
            <pc:sldMk cId="2642717848" sldId="263"/>
            <ac:spMk id="7" creationId="{3B317E96-376C-4211-A354-C6DCD1B0E998}"/>
          </ac:spMkLst>
        </pc:spChg>
        <pc:spChg chg="add mod">
          <ac:chgData name="ABDUL SHOEB MOHAMMED" userId="ee9b851a5fea88ee" providerId="Windows Live" clId="Web-{8EC91880-03EC-4AEA-B6EA-FE9E7C6E8137}" dt="2021-11-21T17:26:53.586" v="1845" actId="20577"/>
          <ac:spMkLst>
            <pc:docMk/>
            <pc:sldMk cId="2642717848" sldId="263"/>
            <ac:spMk id="8" creationId="{25583706-3438-49FA-A697-AA33BD88A513}"/>
          </ac:spMkLst>
        </pc:spChg>
        <pc:spChg chg="add del">
          <ac:chgData name="ABDUL SHOEB MOHAMMED" userId="ee9b851a5fea88ee" providerId="Windows Live" clId="Web-{8EC91880-03EC-4AEA-B6EA-FE9E7C6E8137}" dt="2021-11-21T17:25:11.178" v="1824"/>
          <ac:spMkLst>
            <pc:docMk/>
            <pc:sldMk cId="2642717848" sldId="263"/>
            <ac:spMk id="9" creationId="{C4A9DB74-68A8-4416-8ACF-4385309C3963}"/>
          </ac:spMkLst>
        </pc:spChg>
        <pc:spChg chg="add del mod">
          <ac:chgData name="ABDUL SHOEB MOHAMMED" userId="ee9b851a5fea88ee" providerId="Windows Live" clId="Web-{8EC91880-03EC-4AEA-B6EA-FE9E7C6E8137}" dt="2021-11-21T17:25:09.272" v="1823"/>
          <ac:spMkLst>
            <pc:docMk/>
            <pc:sldMk cId="2642717848" sldId="263"/>
            <ac:spMk id="10" creationId="{0C084631-D57A-44CF-A56D-3FAFF7C2E9AC}"/>
          </ac:spMkLst>
        </pc:spChg>
        <pc:spChg chg="add del">
          <ac:chgData name="ABDUL SHOEB MOHAMMED" userId="ee9b851a5fea88ee" providerId="Windows Live" clId="Web-{8EC91880-03EC-4AEA-B6EA-FE9E7C6E8137}" dt="2021-11-21T17:25:03.350" v="1820"/>
          <ac:spMkLst>
            <pc:docMk/>
            <pc:sldMk cId="2642717848" sldId="263"/>
            <ac:spMk id="11" creationId="{E7FF6E5A-32FF-47FB-A884-3BCBCFE49F68}"/>
          </ac:spMkLst>
        </pc:spChg>
        <pc:spChg chg="add del">
          <ac:chgData name="ABDUL SHOEB MOHAMMED" userId="ee9b851a5fea88ee" providerId="Windows Live" clId="Web-{8EC91880-03EC-4AEA-B6EA-FE9E7C6E8137}" dt="2021-11-21T17:24:54.521" v="1819"/>
          <ac:spMkLst>
            <pc:docMk/>
            <pc:sldMk cId="2642717848" sldId="263"/>
            <ac:spMk id="12" creationId="{D3186123-7510-4388-8D41-FEF78E18E5E9}"/>
          </ac:spMkLst>
        </pc:spChg>
        <pc:graphicFrameChg chg="add mod">
          <ac:chgData name="ABDUL SHOEB MOHAMMED" userId="ee9b851a5fea88ee" providerId="Windows Live" clId="Web-{8EC91880-03EC-4AEA-B6EA-FE9E7C6E8137}" dt="2021-11-21T17:26:35.257" v="1840" actId="1076"/>
          <ac:graphicFrameMkLst>
            <pc:docMk/>
            <pc:sldMk cId="2642717848" sldId="263"/>
            <ac:graphicFrameMk id="6" creationId="{F2A53AF1-5FBB-42F2-9FAB-8487E970ADA5}"/>
          </ac:graphicFrameMkLst>
        </pc:graphicFrameChg>
        <pc:graphicFrameChg chg="add mod">
          <ac:chgData name="ABDUL SHOEB MOHAMMED" userId="ee9b851a5fea88ee" providerId="Windows Live" clId="Web-{8EC91880-03EC-4AEA-B6EA-FE9E7C6E8137}" dt="2021-11-21T17:26:50.148" v="1844" actId="1076"/>
          <ac:graphicFrameMkLst>
            <pc:docMk/>
            <pc:sldMk cId="2642717848" sldId="263"/>
            <ac:graphicFrameMk id="13" creationId="{1C85FEA9-327F-4235-A11A-7DC6FE5ECE54}"/>
          </ac:graphicFrameMkLst>
        </pc:graphicFrameChg>
        <pc:graphicFrameChg chg="add mod">
          <ac:chgData name="ABDUL SHOEB MOHAMMED" userId="ee9b851a5fea88ee" providerId="Windows Live" clId="Web-{8EC91880-03EC-4AEA-B6EA-FE9E7C6E8137}" dt="2021-11-21T17:27:16.055" v="1851" actId="1076"/>
          <ac:graphicFrameMkLst>
            <pc:docMk/>
            <pc:sldMk cId="2642717848" sldId="263"/>
            <ac:graphicFrameMk id="14" creationId="{B8AC9BFA-8383-4A1E-BE53-932D7A143CD8}"/>
          </ac:graphicFrameMkLst>
        </pc:graphicFrameChg>
      </pc:sldChg>
      <pc:sldChg chg="addSp modSp new mod ord modTransition modClrScheme chgLayout">
        <pc:chgData name="ABDUL SHOEB MOHAMMED" userId="ee9b851a5fea88ee" providerId="Windows Live" clId="Web-{8EC91880-03EC-4AEA-B6EA-FE9E7C6E8137}" dt="2021-11-21T17:59:17.102" v="2613"/>
        <pc:sldMkLst>
          <pc:docMk/>
          <pc:sldMk cId="3622823692" sldId="264"/>
        </pc:sldMkLst>
        <pc:spChg chg="add mod">
          <ac:chgData name="ABDUL SHOEB MOHAMMED" userId="ee9b851a5fea88ee" providerId="Windows Live" clId="Web-{8EC91880-03EC-4AEA-B6EA-FE9E7C6E8137}" dt="2021-11-21T17:52:58.080" v="2592" actId="1076"/>
          <ac:spMkLst>
            <pc:docMk/>
            <pc:sldMk cId="3622823692" sldId="264"/>
            <ac:spMk id="2" creationId="{C4B99141-9FDD-4D1E-859C-50FF7C535AE9}"/>
          </ac:spMkLst>
        </pc:spChg>
        <pc:spChg chg="add mod">
          <ac:chgData name="ABDUL SHOEB MOHAMMED" userId="ee9b851a5fea88ee" providerId="Windows Live" clId="Web-{8EC91880-03EC-4AEA-B6EA-FE9E7C6E8137}" dt="2021-11-21T17:31:21.059" v="1885" actId="20577"/>
          <ac:spMkLst>
            <pc:docMk/>
            <pc:sldMk cId="3622823692" sldId="264"/>
            <ac:spMk id="3" creationId="{049325C7-4C2C-4D85-975A-615730F6C1D1}"/>
          </ac:spMkLst>
        </pc:spChg>
        <pc:spChg chg="add mod">
          <ac:chgData name="ABDUL SHOEB MOHAMMED" userId="ee9b851a5fea88ee" providerId="Windows Live" clId="Web-{8EC91880-03EC-4AEA-B6EA-FE9E7C6E8137}" dt="2021-11-21T17:52:42.298" v="2591" actId="20577"/>
          <ac:spMkLst>
            <pc:docMk/>
            <pc:sldMk cId="3622823692" sldId="264"/>
            <ac:spMk id="4" creationId="{78D6FBE0-3B1B-4896-9926-AD5FE21892A9}"/>
          </ac:spMkLst>
        </pc:spChg>
      </pc:sldChg>
      <pc:sldChg chg="addSp modSp new mod modTransition modClrScheme chgLayout">
        <pc:chgData name="ABDUL SHOEB MOHAMMED" userId="ee9b851a5fea88ee" providerId="Windows Live" clId="Web-{8EC91880-03EC-4AEA-B6EA-FE9E7C6E8137}" dt="2021-11-21T17:59:17.102" v="2613"/>
        <pc:sldMkLst>
          <pc:docMk/>
          <pc:sldMk cId="1201985166" sldId="265"/>
        </pc:sldMkLst>
        <pc:spChg chg="add mod">
          <ac:chgData name="ABDUL SHOEB MOHAMMED" userId="ee9b851a5fea88ee" providerId="Windows Live" clId="Web-{8EC91880-03EC-4AEA-B6EA-FE9E7C6E8137}" dt="2021-11-21T17:35:52.454" v="2072" actId="20577"/>
          <ac:spMkLst>
            <pc:docMk/>
            <pc:sldMk cId="1201985166" sldId="265"/>
            <ac:spMk id="2" creationId="{88CAE2A0-5C75-4CCC-8DE9-BD867E069DA8}"/>
          </ac:spMkLst>
        </pc:spChg>
        <pc:spChg chg="add mod">
          <ac:chgData name="ABDUL SHOEB MOHAMMED" userId="ee9b851a5fea88ee" providerId="Windows Live" clId="Web-{8EC91880-03EC-4AEA-B6EA-FE9E7C6E8137}" dt="2021-11-21T17:53:13.408" v="2594" actId="1076"/>
          <ac:spMkLst>
            <pc:docMk/>
            <pc:sldMk cId="1201985166" sldId="265"/>
            <ac:spMk id="3" creationId="{B6E94B93-5BB7-4B44-A63C-239CF2961AFA}"/>
          </ac:spMkLst>
        </pc:spChg>
        <pc:spChg chg="add mod">
          <ac:chgData name="ABDUL SHOEB MOHAMMED" userId="ee9b851a5fea88ee" providerId="Windows Live" clId="Web-{8EC91880-03EC-4AEA-B6EA-FE9E7C6E8137}" dt="2021-11-21T17:45:03.041" v="2548" actId="20577"/>
          <ac:spMkLst>
            <pc:docMk/>
            <pc:sldMk cId="1201985166" sldId="265"/>
            <ac:spMk id="4" creationId="{D08815C7-F66D-4E15-AD67-E701A23A1665}"/>
          </ac:spMkLst>
        </pc:spChg>
      </pc:sldChg>
      <pc:sldMasterChg chg="add del modTransition addSldLayout delSldLayout modSldLayout">
        <pc:chgData name="ABDUL SHOEB MOHAMMED" userId="ee9b851a5fea88ee" providerId="Windows Live" clId="Web-{8EC91880-03EC-4AEA-B6EA-FE9E7C6E8137}" dt="2021-11-21T17:59:17.102" v="2613"/>
        <pc:sldMasterMkLst>
          <pc:docMk/>
          <pc:sldMasterMk cId="2460954070" sldId="2147483660"/>
        </pc:sldMasterMkLst>
        <pc:sldLayoutChg chg="add del modTransition">
          <pc:chgData name="ABDUL SHOEB MOHAMMED" userId="ee9b851a5fea88ee" providerId="Windows Live" clId="Web-{8EC91880-03EC-4AEA-B6EA-FE9E7C6E8137}" dt="2021-11-21T17:59:17.102" v="2613"/>
          <pc:sldLayoutMkLst>
            <pc:docMk/>
            <pc:sldMasterMk cId="2460954070" sldId="2147483660"/>
            <pc:sldLayoutMk cId="2385387890" sldId="2147483661"/>
          </pc:sldLayoutMkLst>
        </pc:sldLayoutChg>
        <pc:sldLayoutChg chg="add del modTransition">
          <pc:chgData name="ABDUL SHOEB MOHAMMED" userId="ee9b851a5fea88ee" providerId="Windows Live" clId="Web-{8EC91880-03EC-4AEA-B6EA-FE9E7C6E8137}" dt="2021-11-21T17:59:17.102" v="2613"/>
          <pc:sldLayoutMkLst>
            <pc:docMk/>
            <pc:sldMasterMk cId="2460954070" sldId="2147483660"/>
            <pc:sldLayoutMk cId="949138452" sldId="2147483662"/>
          </pc:sldLayoutMkLst>
        </pc:sldLayoutChg>
        <pc:sldLayoutChg chg="add del modTransition">
          <pc:chgData name="ABDUL SHOEB MOHAMMED" userId="ee9b851a5fea88ee" providerId="Windows Live" clId="Web-{8EC91880-03EC-4AEA-B6EA-FE9E7C6E8137}" dt="2021-11-21T17:59:17.102" v="2613"/>
          <pc:sldLayoutMkLst>
            <pc:docMk/>
            <pc:sldMasterMk cId="2460954070" sldId="2147483660"/>
            <pc:sldLayoutMk cId="2591524520" sldId="2147483663"/>
          </pc:sldLayoutMkLst>
        </pc:sldLayoutChg>
        <pc:sldLayoutChg chg="add del modTransition">
          <pc:chgData name="ABDUL SHOEB MOHAMMED" userId="ee9b851a5fea88ee" providerId="Windows Live" clId="Web-{8EC91880-03EC-4AEA-B6EA-FE9E7C6E8137}" dt="2021-11-21T17:59:17.102" v="2613"/>
          <pc:sldLayoutMkLst>
            <pc:docMk/>
            <pc:sldMasterMk cId="2460954070" sldId="2147483660"/>
            <pc:sldLayoutMk cId="1203092039" sldId="2147483664"/>
          </pc:sldLayoutMkLst>
        </pc:sldLayoutChg>
        <pc:sldLayoutChg chg="add del modTransition">
          <pc:chgData name="ABDUL SHOEB MOHAMMED" userId="ee9b851a5fea88ee" providerId="Windows Live" clId="Web-{8EC91880-03EC-4AEA-B6EA-FE9E7C6E8137}" dt="2021-11-21T17:59:17.102" v="2613"/>
          <pc:sldLayoutMkLst>
            <pc:docMk/>
            <pc:sldMasterMk cId="2460954070" sldId="2147483660"/>
            <pc:sldLayoutMk cId="3733172339" sldId="2147483665"/>
          </pc:sldLayoutMkLst>
        </pc:sldLayoutChg>
        <pc:sldLayoutChg chg="add del modTransition">
          <pc:chgData name="ABDUL SHOEB MOHAMMED" userId="ee9b851a5fea88ee" providerId="Windows Live" clId="Web-{8EC91880-03EC-4AEA-B6EA-FE9E7C6E8137}" dt="2021-11-21T17:59:17.102" v="2613"/>
          <pc:sldLayoutMkLst>
            <pc:docMk/>
            <pc:sldMasterMk cId="2460954070" sldId="2147483660"/>
            <pc:sldLayoutMk cId="3210312558" sldId="2147483666"/>
          </pc:sldLayoutMkLst>
        </pc:sldLayoutChg>
        <pc:sldLayoutChg chg="add del modTransition">
          <pc:chgData name="ABDUL SHOEB MOHAMMED" userId="ee9b851a5fea88ee" providerId="Windows Live" clId="Web-{8EC91880-03EC-4AEA-B6EA-FE9E7C6E8137}" dt="2021-11-21T17:59:17.102" v="2613"/>
          <pc:sldLayoutMkLst>
            <pc:docMk/>
            <pc:sldMasterMk cId="2460954070" sldId="2147483660"/>
            <pc:sldLayoutMk cId="3146388984" sldId="2147483667"/>
          </pc:sldLayoutMkLst>
        </pc:sldLayoutChg>
        <pc:sldLayoutChg chg="add del modTransition">
          <pc:chgData name="ABDUL SHOEB MOHAMMED" userId="ee9b851a5fea88ee" providerId="Windows Live" clId="Web-{8EC91880-03EC-4AEA-B6EA-FE9E7C6E8137}" dt="2021-11-21T17:59:17.102" v="2613"/>
          <pc:sldLayoutMkLst>
            <pc:docMk/>
            <pc:sldMasterMk cId="2460954070" sldId="2147483660"/>
            <pc:sldLayoutMk cId="3171841454" sldId="2147483668"/>
          </pc:sldLayoutMkLst>
        </pc:sldLayoutChg>
        <pc:sldLayoutChg chg="add del modTransition">
          <pc:chgData name="ABDUL SHOEB MOHAMMED" userId="ee9b851a5fea88ee" providerId="Windows Live" clId="Web-{8EC91880-03EC-4AEA-B6EA-FE9E7C6E8137}" dt="2021-11-21T17:59:17.102" v="2613"/>
          <pc:sldLayoutMkLst>
            <pc:docMk/>
            <pc:sldMasterMk cId="2460954070" sldId="2147483660"/>
            <pc:sldLayoutMk cId="1718958274" sldId="2147483669"/>
          </pc:sldLayoutMkLst>
        </pc:sldLayoutChg>
        <pc:sldLayoutChg chg="add del modTransition">
          <pc:chgData name="ABDUL SHOEB MOHAMMED" userId="ee9b851a5fea88ee" providerId="Windows Live" clId="Web-{8EC91880-03EC-4AEA-B6EA-FE9E7C6E8137}" dt="2021-11-21T17:59:17.102" v="2613"/>
          <pc:sldLayoutMkLst>
            <pc:docMk/>
            <pc:sldMasterMk cId="2460954070" sldId="2147483660"/>
            <pc:sldLayoutMk cId="2202905451" sldId="2147483670"/>
          </pc:sldLayoutMkLst>
        </pc:sldLayoutChg>
        <pc:sldLayoutChg chg="add del modTransition">
          <pc:chgData name="ABDUL SHOEB MOHAMMED" userId="ee9b851a5fea88ee" providerId="Windows Live" clId="Web-{8EC91880-03EC-4AEA-B6EA-FE9E7C6E8137}" dt="2021-11-21T17:59:17.102" v="2613"/>
          <pc:sldLayoutMkLst>
            <pc:docMk/>
            <pc:sldMasterMk cId="2460954070" sldId="2147483660"/>
            <pc:sldLayoutMk cId="3479445657" sldId="2147483671"/>
          </pc:sldLayoutMkLst>
        </pc:sldLayoutChg>
      </pc:sldMasterChg>
      <pc:sldMasterChg chg="add del addSldLayout delSldLayout modSldLayout">
        <pc:chgData name="ABDUL SHOEB MOHAMMED" userId="ee9b851a5fea88ee" providerId="Windows Live" clId="Web-{8EC91880-03EC-4AEA-B6EA-FE9E7C6E8137}" dt="2021-11-21T17:57:34.616" v="2599"/>
        <pc:sldMasterMkLst>
          <pc:docMk/>
          <pc:sldMasterMk cId="3095580952" sldId="2147483672"/>
        </pc:sldMasterMkLst>
        <pc:sldLayoutChg chg="add del mod replId">
          <pc:chgData name="ABDUL SHOEB MOHAMMED" userId="ee9b851a5fea88ee" providerId="Windows Live" clId="Web-{8EC91880-03EC-4AEA-B6EA-FE9E7C6E8137}" dt="2021-11-21T17:57:34.616" v="2599"/>
          <pc:sldLayoutMkLst>
            <pc:docMk/>
            <pc:sldMasterMk cId="3095580952" sldId="2147483672"/>
            <pc:sldLayoutMk cId="382972978" sldId="2147483673"/>
          </pc:sldLayoutMkLst>
        </pc:sldLayoutChg>
        <pc:sldLayoutChg chg="add del mod replId">
          <pc:chgData name="ABDUL SHOEB MOHAMMED" userId="ee9b851a5fea88ee" providerId="Windows Live" clId="Web-{8EC91880-03EC-4AEA-B6EA-FE9E7C6E8137}" dt="2021-11-21T17:57:34.616" v="2599"/>
          <pc:sldLayoutMkLst>
            <pc:docMk/>
            <pc:sldMasterMk cId="3095580952" sldId="2147483672"/>
            <pc:sldLayoutMk cId="230486517" sldId="2147483674"/>
          </pc:sldLayoutMkLst>
        </pc:sldLayoutChg>
        <pc:sldLayoutChg chg="add del mod replId">
          <pc:chgData name="ABDUL SHOEB MOHAMMED" userId="ee9b851a5fea88ee" providerId="Windows Live" clId="Web-{8EC91880-03EC-4AEA-B6EA-FE9E7C6E8137}" dt="2021-11-21T17:57:34.616" v="2599"/>
          <pc:sldLayoutMkLst>
            <pc:docMk/>
            <pc:sldMasterMk cId="3095580952" sldId="2147483672"/>
            <pc:sldLayoutMk cId="3275958210" sldId="2147483675"/>
          </pc:sldLayoutMkLst>
        </pc:sldLayoutChg>
        <pc:sldLayoutChg chg="add del mod replId">
          <pc:chgData name="ABDUL SHOEB MOHAMMED" userId="ee9b851a5fea88ee" providerId="Windows Live" clId="Web-{8EC91880-03EC-4AEA-B6EA-FE9E7C6E8137}" dt="2021-11-21T17:57:34.616" v="2599"/>
          <pc:sldLayoutMkLst>
            <pc:docMk/>
            <pc:sldMasterMk cId="3095580952" sldId="2147483672"/>
            <pc:sldLayoutMk cId="2198861405" sldId="2147483676"/>
          </pc:sldLayoutMkLst>
        </pc:sldLayoutChg>
        <pc:sldLayoutChg chg="add del mod replId">
          <pc:chgData name="ABDUL SHOEB MOHAMMED" userId="ee9b851a5fea88ee" providerId="Windows Live" clId="Web-{8EC91880-03EC-4AEA-B6EA-FE9E7C6E8137}" dt="2021-11-21T17:57:34.616" v="2599"/>
          <pc:sldLayoutMkLst>
            <pc:docMk/>
            <pc:sldMasterMk cId="3095580952" sldId="2147483672"/>
            <pc:sldLayoutMk cId="2245255421" sldId="2147483677"/>
          </pc:sldLayoutMkLst>
        </pc:sldLayoutChg>
        <pc:sldLayoutChg chg="add del mod replId">
          <pc:chgData name="ABDUL SHOEB MOHAMMED" userId="ee9b851a5fea88ee" providerId="Windows Live" clId="Web-{8EC91880-03EC-4AEA-B6EA-FE9E7C6E8137}" dt="2021-11-21T17:57:34.616" v="2599"/>
          <pc:sldLayoutMkLst>
            <pc:docMk/>
            <pc:sldMasterMk cId="3095580952" sldId="2147483672"/>
            <pc:sldLayoutMk cId="2285117519" sldId="2147483678"/>
          </pc:sldLayoutMkLst>
        </pc:sldLayoutChg>
        <pc:sldLayoutChg chg="add del mod replId">
          <pc:chgData name="ABDUL SHOEB MOHAMMED" userId="ee9b851a5fea88ee" providerId="Windows Live" clId="Web-{8EC91880-03EC-4AEA-B6EA-FE9E7C6E8137}" dt="2021-11-21T17:57:34.616" v="2599"/>
          <pc:sldLayoutMkLst>
            <pc:docMk/>
            <pc:sldMasterMk cId="3095580952" sldId="2147483672"/>
            <pc:sldLayoutMk cId="4235276355" sldId="2147483679"/>
          </pc:sldLayoutMkLst>
        </pc:sldLayoutChg>
        <pc:sldLayoutChg chg="add del mod replId">
          <pc:chgData name="ABDUL SHOEB MOHAMMED" userId="ee9b851a5fea88ee" providerId="Windows Live" clId="Web-{8EC91880-03EC-4AEA-B6EA-FE9E7C6E8137}" dt="2021-11-21T17:57:34.616" v="2599"/>
          <pc:sldLayoutMkLst>
            <pc:docMk/>
            <pc:sldMasterMk cId="3095580952" sldId="2147483672"/>
            <pc:sldLayoutMk cId="2210750168" sldId="2147483680"/>
          </pc:sldLayoutMkLst>
        </pc:sldLayoutChg>
        <pc:sldLayoutChg chg="add del mod replId">
          <pc:chgData name="ABDUL SHOEB MOHAMMED" userId="ee9b851a5fea88ee" providerId="Windows Live" clId="Web-{8EC91880-03EC-4AEA-B6EA-FE9E7C6E8137}" dt="2021-11-21T17:57:34.616" v="2599"/>
          <pc:sldLayoutMkLst>
            <pc:docMk/>
            <pc:sldMasterMk cId="3095580952" sldId="2147483672"/>
            <pc:sldLayoutMk cId="1783473489" sldId="2147483681"/>
          </pc:sldLayoutMkLst>
        </pc:sldLayoutChg>
        <pc:sldLayoutChg chg="add del mod replId">
          <pc:chgData name="ABDUL SHOEB MOHAMMED" userId="ee9b851a5fea88ee" providerId="Windows Live" clId="Web-{8EC91880-03EC-4AEA-B6EA-FE9E7C6E8137}" dt="2021-11-21T17:57:34.616" v="2599"/>
          <pc:sldLayoutMkLst>
            <pc:docMk/>
            <pc:sldMasterMk cId="3095580952" sldId="2147483672"/>
            <pc:sldLayoutMk cId="2529496880" sldId="2147483682"/>
          </pc:sldLayoutMkLst>
        </pc:sldLayoutChg>
        <pc:sldLayoutChg chg="add del mod replId">
          <pc:chgData name="ABDUL SHOEB MOHAMMED" userId="ee9b851a5fea88ee" providerId="Windows Live" clId="Web-{8EC91880-03EC-4AEA-B6EA-FE9E7C6E8137}" dt="2021-11-21T17:57:34.616" v="2599"/>
          <pc:sldLayoutMkLst>
            <pc:docMk/>
            <pc:sldMasterMk cId="3095580952" sldId="2147483672"/>
            <pc:sldLayoutMk cId="878557812" sldId="2147483683"/>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covid_19_indi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covid_19_indi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StatewiseTestingDetail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covid_vaccine_statewis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covid_vaccine_statewise.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[covid_19_india.xlsx]GRAPH REPRESENTING DEATHS!PivotTable1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CHART SHOWING DEATHS MIN TO MAX</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ndard"/>
        <c:varyColors val="0"/>
        <c:ser>
          <c:idx val="0"/>
          <c:order val="0"/>
          <c:tx>
            <c:strRef>
              <c:f>'GRAPH REPRESENTING DEATHS'!$B$1</c:f>
              <c:strCache>
                <c:ptCount val="1"/>
                <c:pt idx="0">
                  <c:v>Total</c:v>
                </c:pt>
              </c:strCache>
            </c:strRef>
          </c:tx>
          <c:spPr>
            <a:solidFill>
              <a:srgbClr val="FF0000"/>
            </a:solidFill>
            <a:ln>
              <a:noFill/>
            </a:ln>
            <a:effectLst/>
          </c:spPr>
          <c:cat>
            <c:strRef>
              <c:f>'GRAPH REPRESENTING DEATHS'!$A$2:$A$43</c:f>
              <c:strCache>
                <c:ptCount val="41"/>
                <c:pt idx="0">
                  <c:v>Daman &amp; Diu</c:v>
                </c:pt>
                <c:pt idx="1">
                  <c:v>Dadra and Nagar Haveli</c:v>
                </c:pt>
                <c:pt idx="2">
                  <c:v>Dadra and Nagar Haveli and Daman and Diu</c:v>
                </c:pt>
                <c:pt idx="3">
                  <c:v>Lakshadweep</c:v>
                </c:pt>
                <c:pt idx="4">
                  <c:v>Himanchal Pradesh</c:v>
                </c:pt>
                <c:pt idx="5">
                  <c:v>Mizoram</c:v>
                </c:pt>
                <c:pt idx="6">
                  <c:v>arunachal pradesh</c:v>
                </c:pt>
                <c:pt idx="7">
                  <c:v>Andaman and Nicobar Islands</c:v>
                </c:pt>
                <c:pt idx="8">
                  <c:v>Karanataka</c:v>
                </c:pt>
                <c:pt idx="9">
                  <c:v>Ladakh</c:v>
                </c:pt>
                <c:pt idx="10">
                  <c:v>Sikkim</c:v>
                </c:pt>
                <c:pt idx="11">
                  <c:v>Nagaland</c:v>
                </c:pt>
                <c:pt idx="12">
                  <c:v>Meghalaya</c:v>
                </c:pt>
                <c:pt idx="13">
                  <c:v>Chandigarh</c:v>
                </c:pt>
                <c:pt idx="14">
                  <c:v>Tripura</c:v>
                </c:pt>
                <c:pt idx="15">
                  <c:v>Manipur</c:v>
                </c:pt>
                <c:pt idx="16">
                  <c:v>Puducherry</c:v>
                </c:pt>
                <c:pt idx="17">
                  <c:v>Telangana</c:v>
                </c:pt>
                <c:pt idx="18">
                  <c:v>Telengana</c:v>
                </c:pt>
                <c:pt idx="19">
                  <c:v>Goa</c:v>
                </c:pt>
                <c:pt idx="20">
                  <c:v>Himachal Pradesh</c:v>
                </c:pt>
                <c:pt idx="21">
                  <c:v>Assam</c:v>
                </c:pt>
                <c:pt idx="22">
                  <c:v>Jharkhand</c:v>
                </c:pt>
                <c:pt idx="23">
                  <c:v>Odisha</c:v>
                </c:pt>
                <c:pt idx="24">
                  <c:v>Jammu and Kashmir</c:v>
                </c:pt>
                <c:pt idx="25">
                  <c:v>Uttarakhand</c:v>
                </c:pt>
                <c:pt idx="26">
                  <c:v>Bihar</c:v>
                </c:pt>
                <c:pt idx="27">
                  <c:v>Rajasthan</c:v>
                </c:pt>
                <c:pt idx="28">
                  <c:v>Haryana</c:v>
                </c:pt>
                <c:pt idx="29">
                  <c:v>Madhya Pradesh</c:v>
                </c:pt>
                <c:pt idx="30">
                  <c:v>Kerala</c:v>
                </c:pt>
                <c:pt idx="31">
                  <c:v>Chhattisgarh</c:v>
                </c:pt>
                <c:pt idx="32">
                  <c:v>Gujarat</c:v>
                </c:pt>
                <c:pt idx="33">
                  <c:v>Punjab</c:v>
                </c:pt>
                <c:pt idx="34">
                  <c:v>Andhra Pradesh</c:v>
                </c:pt>
                <c:pt idx="35">
                  <c:v>West Bengal</c:v>
                </c:pt>
                <c:pt idx="36">
                  <c:v>Uttar Pradesh</c:v>
                </c:pt>
                <c:pt idx="37">
                  <c:v>Delhi</c:v>
                </c:pt>
                <c:pt idx="38">
                  <c:v>Tamil Nadu</c:v>
                </c:pt>
                <c:pt idx="39">
                  <c:v>Karnataka</c:v>
                </c:pt>
                <c:pt idx="40">
                  <c:v>Maharashtra</c:v>
                </c:pt>
              </c:strCache>
            </c:strRef>
          </c:cat>
          <c:val>
            <c:numRef>
              <c:f>'GRAPH REPRESENTING DEATHS'!$B$2:$B$43</c:f>
              <c:numCache>
                <c:formatCode>General</c:formatCode>
                <c:ptCount val="41"/>
                <c:pt idx="0">
                  <c:v>0</c:v>
                </c:pt>
                <c:pt idx="1">
                  <c:v>8</c:v>
                </c:pt>
                <c:pt idx="2">
                  <c:v>978</c:v>
                </c:pt>
                <c:pt idx="3">
                  <c:v>3457</c:v>
                </c:pt>
                <c:pt idx="4">
                  <c:v>3507</c:v>
                </c:pt>
                <c:pt idx="5">
                  <c:v>8331</c:v>
                </c:pt>
                <c:pt idx="6">
                  <c:v>24646</c:v>
                </c:pt>
                <c:pt idx="7">
                  <c:v>25975</c:v>
                </c:pt>
                <c:pt idx="8">
                  <c:v>36197</c:v>
                </c:pt>
                <c:pt idx="9">
                  <c:v>43941</c:v>
                </c:pt>
                <c:pt idx="10">
                  <c:v>49983</c:v>
                </c:pt>
                <c:pt idx="11">
                  <c:v>53229</c:v>
                </c:pt>
                <c:pt idx="12">
                  <c:v>91642</c:v>
                </c:pt>
                <c:pt idx="13">
                  <c:v>140395</c:v>
                </c:pt>
                <c:pt idx="14">
                  <c:v>143460</c:v>
                </c:pt>
                <c:pt idx="15">
                  <c:v>158427</c:v>
                </c:pt>
                <c:pt idx="16">
                  <c:v>295970</c:v>
                </c:pt>
                <c:pt idx="17">
                  <c:v>315273</c:v>
                </c:pt>
                <c:pt idx="18">
                  <c:v>400427</c:v>
                </c:pt>
                <c:pt idx="19">
                  <c:v>419386</c:v>
                </c:pt>
                <c:pt idx="20">
                  <c:v>459573</c:v>
                </c:pt>
                <c:pt idx="21">
                  <c:v>590113</c:v>
                </c:pt>
                <c:pt idx="22">
                  <c:v>702475</c:v>
                </c:pt>
                <c:pt idx="23">
                  <c:v>734106</c:v>
                </c:pt>
                <c:pt idx="24">
                  <c:v>800215</c:v>
                </c:pt>
                <c:pt idx="25">
                  <c:v>919703</c:v>
                </c:pt>
                <c:pt idx="26">
                  <c:v>1006656</c:v>
                </c:pt>
                <c:pt idx="27">
                  <c:v>1392503</c:v>
                </c:pt>
                <c:pt idx="28">
                  <c:v>1415983</c:v>
                </c:pt>
                <c:pt idx="29">
                  <c:v>1683129</c:v>
                </c:pt>
                <c:pt idx="30">
                  <c:v>1730808</c:v>
                </c:pt>
                <c:pt idx="31">
                  <c:v>1942099</c:v>
                </c:pt>
                <c:pt idx="32">
                  <c:v>2128759</c:v>
                </c:pt>
                <c:pt idx="33">
                  <c:v>2638818</c:v>
                </c:pt>
                <c:pt idx="34">
                  <c:v>2817970</c:v>
                </c:pt>
                <c:pt idx="35">
                  <c:v>3683145</c:v>
                </c:pt>
                <c:pt idx="36">
                  <c:v>3938519</c:v>
                </c:pt>
                <c:pt idx="37">
                  <c:v>4717732</c:v>
                </c:pt>
                <c:pt idx="38">
                  <c:v>5608369</c:v>
                </c:pt>
                <c:pt idx="39">
                  <c:v>5723143</c:v>
                </c:pt>
                <c:pt idx="40">
                  <c:v>22534416</c:v>
                </c:pt>
              </c:numCache>
            </c:numRef>
          </c:val>
          <c:extLst>
            <c:ext xmlns:c16="http://schemas.microsoft.com/office/drawing/2014/chart" uri="{C3380CC4-5D6E-409C-BE32-E72D297353CC}">
              <c16:uniqueId val="{00000000-A70D-4A7B-A30F-8CBFCDA22BAF}"/>
            </c:ext>
          </c:extLst>
        </c:ser>
        <c:dLbls>
          <c:showLegendKey val="0"/>
          <c:showVal val="0"/>
          <c:showCatName val="0"/>
          <c:showSerName val="0"/>
          <c:showPercent val="0"/>
          <c:showBubbleSize val="0"/>
        </c:dLbls>
        <c:axId val="152063416"/>
        <c:axId val="1523200664"/>
      </c:areaChart>
      <c:catAx>
        <c:axId val="15206341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rgbClr val="000000"/>
                </a:solidFill>
                <a:latin typeface="+mn-lt"/>
                <a:ea typeface="+mn-ea"/>
                <a:cs typeface="+mn-cs"/>
              </a:defRPr>
            </a:pPr>
            <a:endParaRPr lang="en-US"/>
          </a:p>
        </c:txPr>
        <c:crossAx val="1523200664"/>
        <c:crosses val="autoZero"/>
        <c:auto val="1"/>
        <c:lblAlgn val="ctr"/>
        <c:lblOffset val="100"/>
        <c:noMultiLvlLbl val="0"/>
      </c:catAx>
      <c:valAx>
        <c:axId val="1523200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rgbClr val="000000"/>
                </a:solidFill>
                <a:latin typeface="+mn-lt"/>
                <a:ea typeface="+mn-ea"/>
                <a:cs typeface="+mn-cs"/>
              </a:defRPr>
            </a:pPr>
            <a:endParaRPr lang="en-US"/>
          </a:p>
        </c:txPr>
        <c:crossAx val="15206341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[covid_19_india.xlsx]GRAPH REPRESENTING CURED  !PivotTable1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SUM OF CURED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rgbClr val="D9D9D9"/>
            </a:solidFill>
            <a:prstDash val="soli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000000"/>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1"/>
          </a:solidFill>
          <a:ln w="19050">
            <a:solidFill>
              <a:srgbClr val="D9D9D9"/>
            </a:solidFill>
            <a:prstDash val="solid"/>
          </a:ln>
          <a:effectLst/>
        </c:spPr>
      </c:pivotFmt>
      <c:pivotFmt>
        <c:idx val="47"/>
        <c:spPr>
          <a:solidFill>
            <a:schemeClr val="accent1"/>
          </a:solidFill>
          <a:ln w="19050">
            <a:solidFill>
              <a:srgbClr val="D9D9D9"/>
            </a:solidFill>
            <a:prstDash val="solid"/>
          </a:ln>
          <a:effectLst/>
        </c:spPr>
      </c:pivotFmt>
      <c:pivotFmt>
        <c:idx val="48"/>
        <c:spPr>
          <a:solidFill>
            <a:schemeClr val="accent1"/>
          </a:solidFill>
          <a:ln w="19050">
            <a:solidFill>
              <a:srgbClr val="D9D9D9"/>
            </a:solidFill>
            <a:prstDash val="solid"/>
          </a:ln>
          <a:effectLst/>
        </c:spPr>
      </c:pivotFmt>
      <c:pivotFmt>
        <c:idx val="49"/>
        <c:spPr>
          <a:solidFill>
            <a:schemeClr val="accent1"/>
          </a:solidFill>
          <a:ln w="19050">
            <a:solidFill>
              <a:srgbClr val="D9D9D9"/>
            </a:solidFill>
            <a:prstDash val="solid"/>
          </a:ln>
          <a:effectLst/>
        </c:spPr>
      </c:pivotFmt>
      <c:pivotFmt>
        <c:idx val="50"/>
        <c:spPr>
          <a:solidFill>
            <a:schemeClr val="accent1"/>
          </a:solidFill>
          <a:ln w="19050">
            <a:solidFill>
              <a:srgbClr val="D9D9D9"/>
            </a:solidFill>
            <a:prstDash val="solid"/>
          </a:ln>
          <a:effectLst/>
        </c:spPr>
      </c:pivotFmt>
      <c:pivotFmt>
        <c:idx val="51"/>
        <c:spPr>
          <a:solidFill>
            <a:schemeClr val="accent1"/>
          </a:solidFill>
          <a:ln w="19050">
            <a:solidFill>
              <a:srgbClr val="D9D9D9"/>
            </a:solidFill>
            <a:prstDash val="solid"/>
          </a:ln>
          <a:effectLst/>
        </c:spPr>
      </c:pivotFmt>
      <c:pivotFmt>
        <c:idx val="52"/>
        <c:spPr>
          <a:solidFill>
            <a:schemeClr val="accent1"/>
          </a:solidFill>
          <a:ln w="19050">
            <a:solidFill>
              <a:srgbClr val="D9D9D9"/>
            </a:solidFill>
            <a:prstDash val="solid"/>
          </a:ln>
          <a:effectLst/>
        </c:spPr>
      </c:pivotFmt>
      <c:pivotFmt>
        <c:idx val="53"/>
        <c:spPr>
          <a:solidFill>
            <a:schemeClr val="accent1"/>
          </a:solidFill>
          <a:ln w="19050">
            <a:solidFill>
              <a:srgbClr val="D9D9D9"/>
            </a:solidFill>
            <a:prstDash val="solid"/>
          </a:ln>
          <a:effectLst/>
        </c:spPr>
      </c:pivotFmt>
      <c:pivotFmt>
        <c:idx val="54"/>
        <c:spPr>
          <a:solidFill>
            <a:schemeClr val="accent1"/>
          </a:solidFill>
          <a:ln w="19050">
            <a:solidFill>
              <a:srgbClr val="D9D9D9"/>
            </a:solidFill>
            <a:prstDash val="solid"/>
          </a:ln>
          <a:effectLst/>
        </c:spPr>
      </c:pivotFmt>
      <c:pivotFmt>
        <c:idx val="55"/>
        <c:spPr>
          <a:solidFill>
            <a:schemeClr val="accent1"/>
          </a:solidFill>
          <a:ln w="19050">
            <a:solidFill>
              <a:srgbClr val="D9D9D9"/>
            </a:solidFill>
            <a:prstDash val="solid"/>
          </a:ln>
          <a:effectLst/>
        </c:spPr>
      </c:pivotFmt>
      <c:pivotFmt>
        <c:idx val="56"/>
        <c:spPr>
          <a:solidFill>
            <a:schemeClr val="accent1"/>
          </a:solidFill>
          <a:ln w="19050">
            <a:solidFill>
              <a:srgbClr val="D9D9D9"/>
            </a:solidFill>
            <a:prstDash val="solid"/>
          </a:ln>
          <a:effectLst/>
        </c:spPr>
      </c:pivotFmt>
      <c:pivotFmt>
        <c:idx val="57"/>
        <c:spPr>
          <a:solidFill>
            <a:schemeClr val="accent1"/>
          </a:solidFill>
          <a:ln w="19050">
            <a:solidFill>
              <a:srgbClr val="D9D9D9"/>
            </a:solidFill>
            <a:prstDash val="solid"/>
          </a:ln>
          <a:effectLst/>
        </c:spPr>
      </c:pivotFmt>
      <c:pivotFmt>
        <c:idx val="58"/>
        <c:spPr>
          <a:solidFill>
            <a:schemeClr val="accent1"/>
          </a:solidFill>
          <a:ln w="19050">
            <a:solidFill>
              <a:srgbClr val="D9D9D9"/>
            </a:solidFill>
            <a:prstDash val="solid"/>
          </a:ln>
          <a:effectLst/>
        </c:spPr>
      </c:pivotFmt>
      <c:pivotFmt>
        <c:idx val="59"/>
        <c:spPr>
          <a:solidFill>
            <a:schemeClr val="accent1"/>
          </a:solidFill>
          <a:ln w="19050">
            <a:solidFill>
              <a:srgbClr val="D9D9D9"/>
            </a:solidFill>
            <a:prstDash val="solid"/>
          </a:ln>
          <a:effectLst/>
        </c:spPr>
      </c:pivotFmt>
      <c:pivotFmt>
        <c:idx val="60"/>
        <c:spPr>
          <a:solidFill>
            <a:schemeClr val="accent1"/>
          </a:solidFill>
          <a:ln w="19050">
            <a:solidFill>
              <a:srgbClr val="D9D9D9"/>
            </a:solidFill>
            <a:prstDash val="solid"/>
          </a:ln>
          <a:effectLst/>
        </c:spPr>
      </c:pivotFmt>
      <c:pivotFmt>
        <c:idx val="61"/>
        <c:spPr>
          <a:solidFill>
            <a:schemeClr val="accent1"/>
          </a:solidFill>
          <a:ln w="19050">
            <a:solidFill>
              <a:srgbClr val="D9D9D9"/>
            </a:solidFill>
            <a:prstDash val="solid"/>
          </a:ln>
          <a:effectLst/>
        </c:spPr>
      </c:pivotFmt>
      <c:pivotFmt>
        <c:idx val="62"/>
        <c:spPr>
          <a:solidFill>
            <a:schemeClr val="accent1"/>
          </a:solidFill>
          <a:ln w="19050">
            <a:solidFill>
              <a:srgbClr val="D9D9D9"/>
            </a:solidFill>
            <a:prstDash val="solid"/>
          </a:ln>
          <a:effectLst/>
        </c:spPr>
      </c:pivotFmt>
      <c:pivotFmt>
        <c:idx val="63"/>
        <c:spPr>
          <a:solidFill>
            <a:schemeClr val="accent1"/>
          </a:solidFill>
          <a:ln w="19050">
            <a:solidFill>
              <a:srgbClr val="D9D9D9"/>
            </a:solidFill>
            <a:prstDash val="solid"/>
          </a:ln>
          <a:effectLst/>
        </c:spPr>
      </c:pivotFmt>
      <c:pivotFmt>
        <c:idx val="64"/>
        <c:spPr>
          <a:solidFill>
            <a:schemeClr val="accent1"/>
          </a:solidFill>
          <a:ln w="19050">
            <a:solidFill>
              <a:srgbClr val="D9D9D9"/>
            </a:solidFill>
            <a:prstDash val="solid"/>
          </a:ln>
          <a:effectLst/>
        </c:spPr>
      </c:pivotFmt>
      <c:pivotFmt>
        <c:idx val="65"/>
        <c:spPr>
          <a:solidFill>
            <a:schemeClr val="accent1"/>
          </a:solidFill>
          <a:ln w="19050">
            <a:solidFill>
              <a:srgbClr val="D9D9D9"/>
            </a:solidFill>
            <a:prstDash val="solid"/>
          </a:ln>
          <a:effectLst/>
        </c:spPr>
      </c:pivotFmt>
      <c:pivotFmt>
        <c:idx val="66"/>
        <c:spPr>
          <a:solidFill>
            <a:schemeClr val="accent1"/>
          </a:solidFill>
          <a:ln w="19050">
            <a:solidFill>
              <a:srgbClr val="D9D9D9"/>
            </a:solidFill>
            <a:prstDash val="solid"/>
          </a:ln>
          <a:effectLst/>
        </c:spPr>
      </c:pivotFmt>
      <c:pivotFmt>
        <c:idx val="67"/>
        <c:spPr>
          <a:solidFill>
            <a:schemeClr val="accent1"/>
          </a:solidFill>
          <a:ln w="19050">
            <a:solidFill>
              <a:srgbClr val="D9D9D9"/>
            </a:solidFill>
            <a:prstDash val="solid"/>
          </a:ln>
          <a:effectLst/>
        </c:spPr>
      </c:pivotFmt>
      <c:pivotFmt>
        <c:idx val="68"/>
        <c:spPr>
          <a:solidFill>
            <a:schemeClr val="accent1"/>
          </a:solidFill>
          <a:ln w="19050">
            <a:solidFill>
              <a:srgbClr val="D9D9D9"/>
            </a:solidFill>
            <a:prstDash val="solid"/>
          </a:ln>
          <a:effectLst/>
        </c:spPr>
      </c:pivotFmt>
      <c:pivotFmt>
        <c:idx val="69"/>
        <c:spPr>
          <a:solidFill>
            <a:schemeClr val="accent1"/>
          </a:solidFill>
          <a:ln w="19050">
            <a:solidFill>
              <a:srgbClr val="D9D9D9"/>
            </a:solidFill>
            <a:prstDash val="solid"/>
          </a:ln>
          <a:effectLst/>
        </c:spPr>
      </c:pivotFmt>
      <c:pivotFmt>
        <c:idx val="70"/>
        <c:spPr>
          <a:solidFill>
            <a:schemeClr val="accent1"/>
          </a:solidFill>
          <a:ln w="19050">
            <a:solidFill>
              <a:srgbClr val="D9D9D9"/>
            </a:solidFill>
            <a:prstDash val="solid"/>
          </a:ln>
          <a:effectLst/>
        </c:spPr>
      </c:pivotFmt>
      <c:pivotFmt>
        <c:idx val="71"/>
        <c:spPr>
          <a:solidFill>
            <a:schemeClr val="accent1"/>
          </a:solidFill>
          <a:ln w="19050">
            <a:solidFill>
              <a:srgbClr val="D9D9D9"/>
            </a:solidFill>
            <a:prstDash val="solid"/>
          </a:ln>
          <a:effectLst/>
        </c:spPr>
      </c:pivotFmt>
      <c:pivotFmt>
        <c:idx val="72"/>
        <c:spPr>
          <a:solidFill>
            <a:schemeClr val="accent1"/>
          </a:solidFill>
          <a:ln w="19050">
            <a:solidFill>
              <a:srgbClr val="D9D9D9"/>
            </a:solidFill>
            <a:prstDash val="solid"/>
          </a:ln>
          <a:effectLst/>
        </c:spPr>
      </c:pivotFmt>
      <c:pivotFmt>
        <c:idx val="73"/>
        <c:spPr>
          <a:solidFill>
            <a:schemeClr val="accent1"/>
          </a:solidFill>
          <a:ln w="19050">
            <a:solidFill>
              <a:srgbClr val="D9D9D9"/>
            </a:solidFill>
            <a:prstDash val="solid"/>
          </a:ln>
          <a:effectLst/>
        </c:spPr>
      </c:pivotFmt>
      <c:pivotFmt>
        <c:idx val="74"/>
        <c:spPr>
          <a:solidFill>
            <a:schemeClr val="accent1"/>
          </a:solidFill>
          <a:ln w="19050">
            <a:solidFill>
              <a:srgbClr val="D9D9D9"/>
            </a:solidFill>
            <a:prstDash val="solid"/>
          </a:ln>
          <a:effectLst/>
        </c:spPr>
      </c:pivotFmt>
      <c:pivotFmt>
        <c:idx val="75"/>
        <c:spPr>
          <a:solidFill>
            <a:schemeClr val="accent1"/>
          </a:solidFill>
          <a:ln w="19050">
            <a:solidFill>
              <a:srgbClr val="D9D9D9"/>
            </a:solidFill>
            <a:prstDash val="solid"/>
          </a:ln>
          <a:effectLst/>
        </c:spPr>
      </c:pivotFmt>
      <c:pivotFmt>
        <c:idx val="76"/>
        <c:spPr>
          <a:solidFill>
            <a:schemeClr val="accent1"/>
          </a:solidFill>
          <a:ln w="19050">
            <a:solidFill>
              <a:srgbClr val="D9D9D9"/>
            </a:solidFill>
            <a:prstDash val="solid"/>
          </a:ln>
          <a:effectLst/>
        </c:spPr>
      </c:pivotFmt>
      <c:pivotFmt>
        <c:idx val="77"/>
        <c:spPr>
          <a:solidFill>
            <a:schemeClr val="accent1"/>
          </a:solidFill>
          <a:ln w="19050">
            <a:solidFill>
              <a:srgbClr val="D9D9D9"/>
            </a:solidFill>
            <a:prstDash val="solid"/>
          </a:ln>
          <a:effectLst/>
        </c:spPr>
      </c:pivotFmt>
      <c:pivotFmt>
        <c:idx val="78"/>
        <c:spPr>
          <a:solidFill>
            <a:schemeClr val="accent1"/>
          </a:solidFill>
          <a:ln w="19050">
            <a:solidFill>
              <a:srgbClr val="D9D9D9"/>
            </a:solidFill>
            <a:prstDash val="solid"/>
          </a:ln>
          <a:effectLst/>
        </c:spPr>
      </c:pivotFmt>
      <c:pivotFmt>
        <c:idx val="79"/>
        <c:spPr>
          <a:solidFill>
            <a:schemeClr val="accent1"/>
          </a:solidFill>
          <a:ln w="19050">
            <a:solidFill>
              <a:srgbClr val="D9D9D9"/>
            </a:solidFill>
            <a:prstDash val="solid"/>
          </a:ln>
          <a:effectLst/>
        </c:spPr>
      </c:pivotFmt>
      <c:pivotFmt>
        <c:idx val="80"/>
        <c:spPr>
          <a:solidFill>
            <a:schemeClr val="accent1"/>
          </a:solidFill>
          <a:ln w="19050">
            <a:solidFill>
              <a:srgbClr val="D9D9D9"/>
            </a:solidFill>
            <a:prstDash val="solid"/>
          </a:ln>
          <a:effectLst/>
        </c:spPr>
      </c:pivotFmt>
      <c:pivotFmt>
        <c:idx val="81"/>
        <c:spPr>
          <a:solidFill>
            <a:schemeClr val="accent1"/>
          </a:solidFill>
          <a:ln w="19050">
            <a:solidFill>
              <a:srgbClr val="D9D9D9"/>
            </a:solidFill>
            <a:prstDash val="solid"/>
          </a:ln>
          <a:effectLst/>
        </c:spPr>
      </c:pivotFmt>
      <c:pivotFmt>
        <c:idx val="82"/>
        <c:spPr>
          <a:solidFill>
            <a:schemeClr val="accent1"/>
          </a:solidFill>
          <a:ln w="19050">
            <a:solidFill>
              <a:srgbClr val="D9D9D9"/>
            </a:solidFill>
            <a:prstDash val="solid"/>
          </a:ln>
          <a:effectLst/>
        </c:spPr>
      </c:pivotFmt>
      <c:pivotFmt>
        <c:idx val="83"/>
        <c:spPr>
          <a:solidFill>
            <a:schemeClr val="accent1"/>
          </a:solidFill>
          <a:ln w="19050">
            <a:solidFill>
              <a:srgbClr val="D9D9D9"/>
            </a:solidFill>
            <a:prstDash val="solid"/>
          </a:ln>
          <a:effectLst/>
        </c:spPr>
      </c:pivotFmt>
      <c:pivotFmt>
        <c:idx val="84"/>
        <c:spPr>
          <a:solidFill>
            <a:schemeClr val="accent1"/>
          </a:solidFill>
          <a:ln w="19050">
            <a:solidFill>
              <a:srgbClr val="D9D9D9"/>
            </a:solidFill>
            <a:prstDash val="solid"/>
          </a:ln>
          <a:effectLst/>
        </c:spPr>
      </c:pivotFmt>
      <c:pivotFmt>
        <c:idx val="85"/>
        <c:spPr>
          <a:solidFill>
            <a:schemeClr val="accent1"/>
          </a:solidFill>
          <a:ln w="19050">
            <a:solidFill>
              <a:srgbClr val="D9D9D9"/>
            </a:solidFill>
            <a:prstDash val="solid"/>
          </a:ln>
          <a:effectLst/>
        </c:spPr>
      </c:pivotFmt>
      <c:pivotFmt>
        <c:idx val="86"/>
        <c:spPr>
          <a:solidFill>
            <a:schemeClr val="accent1"/>
          </a:solidFill>
          <a:ln w="19050">
            <a:solidFill>
              <a:srgbClr val="D9D9D9"/>
            </a:solidFill>
            <a:prstDash val="solid"/>
          </a:ln>
          <a:effectLst/>
        </c:spPr>
      </c:pivotFmt>
      <c:pivotFmt>
        <c:idx val="87"/>
        <c:spPr>
          <a:solidFill>
            <a:schemeClr val="accent1"/>
          </a:solidFill>
          <a:ln w="19050">
            <a:solidFill>
              <a:srgbClr val="D9D9D9"/>
            </a:solidFill>
            <a:prstDash val="solid"/>
          </a:ln>
          <a:effectLst/>
        </c:spPr>
      </c:pivotFmt>
      <c:pivotFmt>
        <c:idx val="88"/>
        <c:spPr>
          <a:solidFill>
            <a:schemeClr val="accent1"/>
          </a:solidFill>
          <a:ln w="19050">
            <a:solidFill>
              <a:srgbClr val="D9D9D9"/>
            </a:solidFill>
            <a:prstDash val="solid"/>
          </a:ln>
          <a:effectLst/>
        </c:spPr>
      </c:pivotFmt>
      <c:pivotFmt>
        <c:idx val="89"/>
        <c:spPr>
          <a:solidFill>
            <a:schemeClr val="accent1"/>
          </a:solidFill>
          <a:ln w="19050">
            <a:solidFill>
              <a:srgbClr val="D9D9D9"/>
            </a:solidFill>
            <a:prstDash val="solid"/>
          </a:ln>
          <a:effectLst/>
        </c:spPr>
      </c:pivotFmt>
      <c:pivotFmt>
        <c:idx val="90"/>
        <c:spPr>
          <a:solidFill>
            <a:schemeClr val="accent1"/>
          </a:solidFill>
          <a:ln w="19050">
            <a:solidFill>
              <a:srgbClr val="D9D9D9"/>
            </a:solidFill>
            <a:prstDash val="solid"/>
          </a:ln>
          <a:effectLst/>
        </c:spPr>
      </c:pivotFmt>
      <c:pivotFmt>
        <c:idx val="91"/>
        <c:spPr>
          <a:solidFill>
            <a:schemeClr val="accent1"/>
          </a:solidFill>
          <a:ln w="19050">
            <a:solidFill>
              <a:srgbClr val="D9D9D9"/>
            </a:solidFill>
            <a:prstDash val="solid"/>
          </a:ln>
          <a:effectLst/>
        </c:spPr>
      </c:pivotFmt>
      <c:pivotFmt>
        <c:idx val="92"/>
        <c:spPr>
          <a:solidFill>
            <a:schemeClr val="accent1"/>
          </a:solidFill>
          <a:ln w="19050">
            <a:solidFill>
              <a:srgbClr val="D9D9D9"/>
            </a:solidFill>
            <a:prstDash val="soli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000000"/>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3"/>
        <c:spPr>
          <a:solidFill>
            <a:schemeClr val="accent1"/>
          </a:solidFill>
          <a:ln w="19050">
            <a:solidFill>
              <a:srgbClr val="D9D9D9"/>
            </a:solidFill>
            <a:prstDash val="solid"/>
          </a:ln>
          <a:effectLst/>
        </c:spPr>
      </c:pivotFmt>
      <c:pivotFmt>
        <c:idx val="94"/>
        <c:spPr>
          <a:solidFill>
            <a:schemeClr val="accent1"/>
          </a:solidFill>
          <a:ln w="19050">
            <a:solidFill>
              <a:srgbClr val="D9D9D9"/>
            </a:solidFill>
            <a:prstDash val="solid"/>
          </a:ln>
          <a:effectLst/>
        </c:spPr>
      </c:pivotFmt>
      <c:pivotFmt>
        <c:idx val="95"/>
        <c:spPr>
          <a:solidFill>
            <a:schemeClr val="accent1"/>
          </a:solidFill>
          <a:ln w="19050">
            <a:solidFill>
              <a:srgbClr val="D9D9D9"/>
            </a:solidFill>
            <a:prstDash val="solid"/>
          </a:ln>
          <a:effectLst/>
        </c:spPr>
      </c:pivotFmt>
      <c:pivotFmt>
        <c:idx val="96"/>
        <c:spPr>
          <a:solidFill>
            <a:schemeClr val="accent1"/>
          </a:solidFill>
          <a:ln w="19050">
            <a:solidFill>
              <a:srgbClr val="D9D9D9"/>
            </a:solidFill>
            <a:prstDash val="solid"/>
          </a:ln>
          <a:effectLst/>
        </c:spPr>
      </c:pivotFmt>
      <c:pivotFmt>
        <c:idx val="97"/>
        <c:spPr>
          <a:solidFill>
            <a:schemeClr val="accent1"/>
          </a:solidFill>
          <a:ln w="19050">
            <a:solidFill>
              <a:srgbClr val="D9D9D9"/>
            </a:solidFill>
            <a:prstDash val="solid"/>
          </a:ln>
          <a:effectLst/>
        </c:spPr>
      </c:pivotFmt>
      <c:pivotFmt>
        <c:idx val="98"/>
        <c:spPr>
          <a:solidFill>
            <a:schemeClr val="accent1"/>
          </a:solidFill>
          <a:ln w="19050">
            <a:solidFill>
              <a:srgbClr val="D9D9D9"/>
            </a:solidFill>
            <a:prstDash val="solid"/>
          </a:ln>
          <a:effectLst/>
        </c:spPr>
      </c:pivotFmt>
      <c:pivotFmt>
        <c:idx val="99"/>
        <c:spPr>
          <a:solidFill>
            <a:schemeClr val="accent1"/>
          </a:solidFill>
          <a:ln w="19050">
            <a:solidFill>
              <a:srgbClr val="D9D9D9"/>
            </a:solidFill>
            <a:prstDash val="solid"/>
          </a:ln>
          <a:effectLst/>
        </c:spPr>
      </c:pivotFmt>
      <c:pivotFmt>
        <c:idx val="100"/>
        <c:spPr>
          <a:solidFill>
            <a:schemeClr val="accent1"/>
          </a:solidFill>
          <a:ln w="19050">
            <a:solidFill>
              <a:srgbClr val="D9D9D9"/>
            </a:solidFill>
            <a:prstDash val="solid"/>
          </a:ln>
          <a:effectLst/>
        </c:spPr>
      </c:pivotFmt>
      <c:pivotFmt>
        <c:idx val="101"/>
        <c:spPr>
          <a:solidFill>
            <a:schemeClr val="accent1"/>
          </a:solidFill>
          <a:ln w="19050">
            <a:solidFill>
              <a:srgbClr val="D9D9D9"/>
            </a:solidFill>
            <a:prstDash val="solid"/>
          </a:ln>
          <a:effectLst/>
        </c:spPr>
      </c:pivotFmt>
      <c:pivotFmt>
        <c:idx val="102"/>
        <c:spPr>
          <a:solidFill>
            <a:schemeClr val="accent1"/>
          </a:solidFill>
          <a:ln w="19050">
            <a:solidFill>
              <a:srgbClr val="D9D9D9"/>
            </a:solidFill>
            <a:prstDash val="solid"/>
          </a:ln>
          <a:effectLst/>
        </c:spPr>
      </c:pivotFmt>
      <c:pivotFmt>
        <c:idx val="103"/>
        <c:spPr>
          <a:solidFill>
            <a:schemeClr val="accent1"/>
          </a:solidFill>
          <a:ln w="19050">
            <a:solidFill>
              <a:srgbClr val="D9D9D9"/>
            </a:solidFill>
            <a:prstDash val="solid"/>
          </a:ln>
          <a:effectLst/>
        </c:spPr>
      </c:pivotFmt>
      <c:pivotFmt>
        <c:idx val="104"/>
        <c:spPr>
          <a:solidFill>
            <a:schemeClr val="accent1"/>
          </a:solidFill>
          <a:ln w="19050">
            <a:solidFill>
              <a:srgbClr val="D9D9D9"/>
            </a:solidFill>
            <a:prstDash val="solid"/>
          </a:ln>
          <a:effectLst/>
        </c:spPr>
      </c:pivotFmt>
      <c:pivotFmt>
        <c:idx val="105"/>
        <c:spPr>
          <a:solidFill>
            <a:schemeClr val="accent1"/>
          </a:solidFill>
          <a:ln w="19050">
            <a:solidFill>
              <a:srgbClr val="D9D9D9"/>
            </a:solidFill>
            <a:prstDash val="solid"/>
          </a:ln>
          <a:effectLst/>
        </c:spPr>
      </c:pivotFmt>
      <c:pivotFmt>
        <c:idx val="106"/>
        <c:spPr>
          <a:solidFill>
            <a:schemeClr val="accent1"/>
          </a:solidFill>
          <a:ln w="19050">
            <a:solidFill>
              <a:srgbClr val="D9D9D9"/>
            </a:solidFill>
            <a:prstDash val="solid"/>
          </a:ln>
          <a:effectLst/>
        </c:spPr>
      </c:pivotFmt>
      <c:pivotFmt>
        <c:idx val="107"/>
        <c:spPr>
          <a:solidFill>
            <a:schemeClr val="accent1"/>
          </a:solidFill>
          <a:ln w="19050">
            <a:solidFill>
              <a:srgbClr val="D9D9D9"/>
            </a:solidFill>
            <a:prstDash val="solid"/>
          </a:ln>
          <a:effectLst/>
        </c:spPr>
      </c:pivotFmt>
      <c:pivotFmt>
        <c:idx val="108"/>
        <c:spPr>
          <a:solidFill>
            <a:schemeClr val="accent1"/>
          </a:solidFill>
          <a:ln w="19050">
            <a:solidFill>
              <a:srgbClr val="D9D9D9"/>
            </a:solidFill>
            <a:prstDash val="solid"/>
          </a:ln>
          <a:effectLst/>
        </c:spPr>
      </c:pivotFmt>
      <c:pivotFmt>
        <c:idx val="109"/>
        <c:spPr>
          <a:solidFill>
            <a:schemeClr val="accent1"/>
          </a:solidFill>
          <a:ln w="19050">
            <a:solidFill>
              <a:srgbClr val="D9D9D9"/>
            </a:solidFill>
            <a:prstDash val="solid"/>
          </a:ln>
          <a:effectLst/>
        </c:spPr>
      </c:pivotFmt>
      <c:pivotFmt>
        <c:idx val="110"/>
        <c:spPr>
          <a:solidFill>
            <a:schemeClr val="accent1"/>
          </a:solidFill>
          <a:ln w="19050">
            <a:solidFill>
              <a:srgbClr val="D9D9D9"/>
            </a:solidFill>
            <a:prstDash val="solid"/>
          </a:ln>
          <a:effectLst/>
        </c:spPr>
      </c:pivotFmt>
      <c:pivotFmt>
        <c:idx val="111"/>
        <c:spPr>
          <a:solidFill>
            <a:schemeClr val="accent1"/>
          </a:solidFill>
          <a:ln w="19050">
            <a:solidFill>
              <a:srgbClr val="D9D9D9"/>
            </a:solidFill>
            <a:prstDash val="solid"/>
          </a:ln>
          <a:effectLst/>
        </c:spPr>
      </c:pivotFmt>
      <c:pivotFmt>
        <c:idx val="112"/>
        <c:spPr>
          <a:solidFill>
            <a:schemeClr val="accent1"/>
          </a:solidFill>
          <a:ln w="19050">
            <a:solidFill>
              <a:srgbClr val="D9D9D9"/>
            </a:solidFill>
            <a:prstDash val="solid"/>
          </a:ln>
          <a:effectLst/>
        </c:spPr>
      </c:pivotFmt>
      <c:pivotFmt>
        <c:idx val="113"/>
        <c:spPr>
          <a:solidFill>
            <a:schemeClr val="accent1"/>
          </a:solidFill>
          <a:ln w="19050">
            <a:solidFill>
              <a:srgbClr val="D9D9D9"/>
            </a:solidFill>
            <a:prstDash val="solid"/>
          </a:ln>
          <a:effectLst/>
        </c:spPr>
      </c:pivotFmt>
      <c:pivotFmt>
        <c:idx val="114"/>
        <c:spPr>
          <a:solidFill>
            <a:schemeClr val="accent1"/>
          </a:solidFill>
          <a:ln w="19050">
            <a:solidFill>
              <a:srgbClr val="D9D9D9"/>
            </a:solidFill>
            <a:prstDash val="solid"/>
          </a:ln>
          <a:effectLst/>
        </c:spPr>
      </c:pivotFmt>
      <c:pivotFmt>
        <c:idx val="115"/>
        <c:spPr>
          <a:solidFill>
            <a:schemeClr val="accent1"/>
          </a:solidFill>
          <a:ln w="19050">
            <a:solidFill>
              <a:srgbClr val="D9D9D9"/>
            </a:solidFill>
            <a:prstDash val="solid"/>
          </a:ln>
          <a:effectLst/>
        </c:spPr>
      </c:pivotFmt>
      <c:pivotFmt>
        <c:idx val="116"/>
        <c:spPr>
          <a:solidFill>
            <a:schemeClr val="accent1"/>
          </a:solidFill>
          <a:ln w="19050">
            <a:solidFill>
              <a:srgbClr val="D9D9D9"/>
            </a:solidFill>
            <a:prstDash val="solid"/>
          </a:ln>
          <a:effectLst/>
        </c:spPr>
      </c:pivotFmt>
      <c:pivotFmt>
        <c:idx val="117"/>
        <c:spPr>
          <a:solidFill>
            <a:schemeClr val="accent1"/>
          </a:solidFill>
          <a:ln w="19050">
            <a:solidFill>
              <a:srgbClr val="D9D9D9"/>
            </a:solidFill>
            <a:prstDash val="solid"/>
          </a:ln>
          <a:effectLst/>
        </c:spPr>
      </c:pivotFmt>
      <c:pivotFmt>
        <c:idx val="118"/>
        <c:spPr>
          <a:solidFill>
            <a:schemeClr val="accent1"/>
          </a:solidFill>
          <a:ln w="19050">
            <a:solidFill>
              <a:srgbClr val="D9D9D9"/>
            </a:solidFill>
            <a:prstDash val="solid"/>
          </a:ln>
          <a:effectLst/>
        </c:spPr>
      </c:pivotFmt>
      <c:pivotFmt>
        <c:idx val="119"/>
        <c:spPr>
          <a:solidFill>
            <a:schemeClr val="accent1"/>
          </a:solidFill>
          <a:ln w="19050">
            <a:solidFill>
              <a:srgbClr val="D9D9D9"/>
            </a:solidFill>
            <a:prstDash val="solid"/>
          </a:ln>
          <a:effectLst/>
        </c:spPr>
      </c:pivotFmt>
      <c:pivotFmt>
        <c:idx val="120"/>
        <c:spPr>
          <a:solidFill>
            <a:schemeClr val="accent1"/>
          </a:solidFill>
          <a:ln w="19050">
            <a:solidFill>
              <a:srgbClr val="D9D9D9"/>
            </a:solidFill>
            <a:prstDash val="solid"/>
          </a:ln>
          <a:effectLst/>
        </c:spPr>
      </c:pivotFmt>
      <c:pivotFmt>
        <c:idx val="121"/>
        <c:spPr>
          <a:solidFill>
            <a:schemeClr val="accent1"/>
          </a:solidFill>
          <a:ln w="19050">
            <a:solidFill>
              <a:srgbClr val="D9D9D9"/>
            </a:solidFill>
            <a:prstDash val="solid"/>
          </a:ln>
          <a:effectLst/>
        </c:spPr>
      </c:pivotFmt>
      <c:pivotFmt>
        <c:idx val="122"/>
        <c:spPr>
          <a:solidFill>
            <a:schemeClr val="accent1"/>
          </a:solidFill>
          <a:ln w="19050">
            <a:solidFill>
              <a:srgbClr val="D9D9D9"/>
            </a:solidFill>
            <a:prstDash val="solid"/>
          </a:ln>
          <a:effectLst/>
        </c:spPr>
      </c:pivotFmt>
      <c:pivotFmt>
        <c:idx val="123"/>
        <c:spPr>
          <a:solidFill>
            <a:schemeClr val="accent1"/>
          </a:solidFill>
          <a:ln w="19050">
            <a:solidFill>
              <a:srgbClr val="D9D9D9"/>
            </a:solidFill>
            <a:prstDash val="solid"/>
          </a:ln>
          <a:effectLst/>
        </c:spPr>
      </c:pivotFmt>
      <c:pivotFmt>
        <c:idx val="124"/>
        <c:spPr>
          <a:solidFill>
            <a:schemeClr val="accent1"/>
          </a:solidFill>
          <a:ln w="19050">
            <a:solidFill>
              <a:srgbClr val="D9D9D9"/>
            </a:solidFill>
            <a:prstDash val="solid"/>
          </a:ln>
          <a:effectLst/>
        </c:spPr>
      </c:pivotFmt>
      <c:pivotFmt>
        <c:idx val="125"/>
        <c:spPr>
          <a:solidFill>
            <a:schemeClr val="accent1"/>
          </a:solidFill>
          <a:ln w="19050">
            <a:solidFill>
              <a:srgbClr val="D9D9D9"/>
            </a:solidFill>
            <a:prstDash val="solid"/>
          </a:ln>
          <a:effectLst/>
        </c:spPr>
      </c:pivotFmt>
      <c:pivotFmt>
        <c:idx val="126"/>
        <c:spPr>
          <a:solidFill>
            <a:schemeClr val="accent1"/>
          </a:solidFill>
          <a:ln w="19050">
            <a:solidFill>
              <a:srgbClr val="D9D9D9"/>
            </a:solidFill>
            <a:prstDash val="solid"/>
          </a:ln>
          <a:effectLst/>
        </c:spPr>
      </c:pivotFmt>
      <c:pivotFmt>
        <c:idx val="127"/>
        <c:spPr>
          <a:solidFill>
            <a:schemeClr val="accent1"/>
          </a:solidFill>
          <a:ln w="19050">
            <a:solidFill>
              <a:srgbClr val="D9D9D9"/>
            </a:solidFill>
            <a:prstDash val="solid"/>
          </a:ln>
          <a:effectLst/>
        </c:spPr>
      </c:pivotFmt>
      <c:pivotFmt>
        <c:idx val="128"/>
        <c:spPr>
          <a:solidFill>
            <a:schemeClr val="accent1"/>
          </a:solidFill>
          <a:ln w="19050">
            <a:solidFill>
              <a:srgbClr val="D9D9D9"/>
            </a:solidFill>
            <a:prstDash val="solid"/>
          </a:ln>
          <a:effectLst/>
        </c:spPr>
      </c:pivotFmt>
      <c:pivotFmt>
        <c:idx val="129"/>
        <c:spPr>
          <a:solidFill>
            <a:schemeClr val="accent1"/>
          </a:solidFill>
          <a:ln w="19050">
            <a:solidFill>
              <a:srgbClr val="D9D9D9"/>
            </a:solidFill>
            <a:prstDash val="solid"/>
          </a:ln>
          <a:effectLst/>
        </c:spPr>
      </c:pivotFmt>
      <c:pivotFmt>
        <c:idx val="130"/>
        <c:spPr>
          <a:solidFill>
            <a:schemeClr val="accent1"/>
          </a:solidFill>
          <a:ln w="19050">
            <a:solidFill>
              <a:srgbClr val="D9D9D9"/>
            </a:solidFill>
            <a:prstDash val="solid"/>
          </a:ln>
          <a:effectLst/>
        </c:spPr>
      </c:pivotFmt>
      <c:pivotFmt>
        <c:idx val="131"/>
        <c:spPr>
          <a:solidFill>
            <a:schemeClr val="accent1"/>
          </a:solidFill>
          <a:ln w="19050">
            <a:solidFill>
              <a:srgbClr val="D9D9D9"/>
            </a:solidFill>
            <a:prstDash val="solid"/>
          </a:ln>
          <a:effectLst/>
        </c:spPr>
      </c:pivotFmt>
      <c:pivotFmt>
        <c:idx val="132"/>
        <c:spPr>
          <a:solidFill>
            <a:schemeClr val="accent1"/>
          </a:solidFill>
          <a:ln w="19050">
            <a:solidFill>
              <a:srgbClr val="D9D9D9"/>
            </a:solidFill>
            <a:prstDash val="solid"/>
          </a:ln>
          <a:effectLst/>
        </c:spPr>
      </c:pivotFmt>
      <c:pivotFmt>
        <c:idx val="133"/>
        <c:spPr>
          <a:solidFill>
            <a:schemeClr val="accent1"/>
          </a:solidFill>
          <a:ln w="19050">
            <a:solidFill>
              <a:srgbClr val="D9D9D9"/>
            </a:solidFill>
            <a:prstDash val="solid"/>
          </a:ln>
          <a:effectLst/>
        </c:spPr>
      </c:pivotFmt>
      <c:pivotFmt>
        <c:idx val="134"/>
        <c:spPr>
          <a:solidFill>
            <a:schemeClr val="accent1"/>
          </a:solidFill>
          <a:ln w="19050">
            <a:solidFill>
              <a:srgbClr val="D9D9D9"/>
            </a:solidFill>
            <a:prstDash val="solid"/>
          </a:ln>
          <a:effectLst/>
        </c:spPr>
      </c:pivotFmt>
      <c:pivotFmt>
        <c:idx val="135"/>
        <c:spPr>
          <a:solidFill>
            <a:schemeClr val="accent1"/>
          </a:solidFill>
          <a:ln w="19050">
            <a:solidFill>
              <a:srgbClr val="D9D9D9"/>
            </a:solidFill>
            <a:prstDash val="solid"/>
          </a:ln>
          <a:effectLst/>
        </c:spPr>
      </c:pivotFmt>
      <c:pivotFmt>
        <c:idx val="136"/>
        <c:spPr>
          <a:solidFill>
            <a:schemeClr val="accent1"/>
          </a:solidFill>
          <a:ln w="19050">
            <a:solidFill>
              <a:srgbClr val="D9D9D9"/>
            </a:solidFill>
            <a:prstDash val="solid"/>
          </a:ln>
          <a:effectLst/>
        </c:spPr>
      </c:pivotFmt>
      <c:pivotFmt>
        <c:idx val="137"/>
        <c:spPr>
          <a:solidFill>
            <a:schemeClr val="accent1"/>
          </a:solidFill>
          <a:ln w="19050">
            <a:solidFill>
              <a:srgbClr val="D9D9D9"/>
            </a:solidFill>
            <a:prstDash val="solid"/>
          </a:ln>
          <a:effectLst/>
        </c:spPr>
      </c:pivotFmt>
      <c:pivotFmt>
        <c:idx val="138"/>
        <c:spPr>
          <a:solidFill>
            <a:schemeClr val="accent1"/>
          </a:solidFill>
          <a:ln w="19050">
            <a:solidFill>
              <a:srgbClr val="D9D9D9"/>
            </a:solidFill>
            <a:prstDash val="solid"/>
          </a:ln>
          <a:effectLst/>
        </c:spPr>
      </c:pivotFmt>
      <c:pivotFmt>
        <c:idx val="139"/>
        <c:spPr>
          <a:solidFill>
            <a:schemeClr val="accent1"/>
          </a:solidFill>
          <a:ln w="19050">
            <a:solidFill>
              <a:srgbClr val="D9D9D9"/>
            </a:solidFill>
            <a:prstDash val="soli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000000"/>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0"/>
        <c:spPr>
          <a:solidFill>
            <a:schemeClr val="accent1"/>
          </a:solidFill>
          <a:ln w="19050">
            <a:solidFill>
              <a:srgbClr val="D9D9D9"/>
            </a:solidFill>
            <a:prstDash val="solid"/>
          </a:ln>
          <a:effectLst/>
        </c:spPr>
      </c:pivotFmt>
      <c:pivotFmt>
        <c:idx val="141"/>
        <c:spPr>
          <a:solidFill>
            <a:schemeClr val="accent1"/>
          </a:solidFill>
          <a:ln w="19050">
            <a:solidFill>
              <a:srgbClr val="D9D9D9"/>
            </a:solidFill>
            <a:prstDash val="solid"/>
          </a:ln>
          <a:effectLst/>
        </c:spPr>
      </c:pivotFmt>
      <c:pivotFmt>
        <c:idx val="142"/>
        <c:spPr>
          <a:solidFill>
            <a:schemeClr val="accent1"/>
          </a:solidFill>
          <a:ln w="19050">
            <a:solidFill>
              <a:srgbClr val="D9D9D9"/>
            </a:solidFill>
            <a:prstDash val="solid"/>
          </a:ln>
          <a:effectLst/>
        </c:spPr>
      </c:pivotFmt>
      <c:pivotFmt>
        <c:idx val="143"/>
        <c:spPr>
          <a:solidFill>
            <a:schemeClr val="accent1"/>
          </a:solidFill>
          <a:ln w="19050">
            <a:solidFill>
              <a:srgbClr val="D9D9D9"/>
            </a:solidFill>
            <a:prstDash val="solid"/>
          </a:ln>
          <a:effectLst/>
        </c:spPr>
      </c:pivotFmt>
      <c:pivotFmt>
        <c:idx val="144"/>
        <c:spPr>
          <a:solidFill>
            <a:schemeClr val="accent1"/>
          </a:solidFill>
          <a:ln w="19050">
            <a:solidFill>
              <a:srgbClr val="D9D9D9"/>
            </a:solidFill>
            <a:prstDash val="solid"/>
          </a:ln>
          <a:effectLst/>
        </c:spPr>
      </c:pivotFmt>
      <c:pivotFmt>
        <c:idx val="145"/>
        <c:spPr>
          <a:solidFill>
            <a:schemeClr val="accent1"/>
          </a:solidFill>
          <a:ln w="19050">
            <a:solidFill>
              <a:srgbClr val="D9D9D9"/>
            </a:solidFill>
            <a:prstDash val="solid"/>
          </a:ln>
          <a:effectLst/>
        </c:spPr>
      </c:pivotFmt>
      <c:pivotFmt>
        <c:idx val="146"/>
        <c:spPr>
          <a:solidFill>
            <a:schemeClr val="accent1"/>
          </a:solidFill>
          <a:ln w="19050">
            <a:solidFill>
              <a:srgbClr val="D9D9D9"/>
            </a:solidFill>
            <a:prstDash val="solid"/>
          </a:ln>
          <a:effectLst/>
        </c:spPr>
      </c:pivotFmt>
      <c:pivotFmt>
        <c:idx val="147"/>
        <c:spPr>
          <a:solidFill>
            <a:schemeClr val="accent1"/>
          </a:solidFill>
          <a:ln w="19050">
            <a:solidFill>
              <a:srgbClr val="D9D9D9"/>
            </a:solidFill>
            <a:prstDash val="solid"/>
          </a:ln>
          <a:effectLst/>
        </c:spPr>
      </c:pivotFmt>
      <c:pivotFmt>
        <c:idx val="148"/>
        <c:spPr>
          <a:solidFill>
            <a:schemeClr val="accent1"/>
          </a:solidFill>
          <a:ln w="19050">
            <a:solidFill>
              <a:srgbClr val="D9D9D9"/>
            </a:solidFill>
            <a:prstDash val="solid"/>
          </a:ln>
          <a:effectLst/>
        </c:spPr>
      </c:pivotFmt>
      <c:pivotFmt>
        <c:idx val="149"/>
        <c:spPr>
          <a:solidFill>
            <a:schemeClr val="accent1"/>
          </a:solidFill>
          <a:ln w="19050">
            <a:solidFill>
              <a:srgbClr val="D9D9D9"/>
            </a:solidFill>
            <a:prstDash val="solid"/>
          </a:ln>
          <a:effectLst/>
        </c:spPr>
      </c:pivotFmt>
      <c:pivotFmt>
        <c:idx val="150"/>
        <c:spPr>
          <a:solidFill>
            <a:schemeClr val="accent1"/>
          </a:solidFill>
          <a:ln w="19050">
            <a:solidFill>
              <a:srgbClr val="D9D9D9"/>
            </a:solidFill>
            <a:prstDash val="solid"/>
          </a:ln>
          <a:effectLst/>
        </c:spPr>
      </c:pivotFmt>
      <c:pivotFmt>
        <c:idx val="151"/>
        <c:spPr>
          <a:solidFill>
            <a:schemeClr val="accent1"/>
          </a:solidFill>
          <a:ln w="19050">
            <a:solidFill>
              <a:srgbClr val="D9D9D9"/>
            </a:solidFill>
            <a:prstDash val="solid"/>
          </a:ln>
          <a:effectLst/>
        </c:spPr>
      </c:pivotFmt>
      <c:pivotFmt>
        <c:idx val="152"/>
        <c:spPr>
          <a:solidFill>
            <a:schemeClr val="accent1"/>
          </a:solidFill>
          <a:ln w="19050">
            <a:solidFill>
              <a:srgbClr val="D9D9D9"/>
            </a:solidFill>
            <a:prstDash val="solid"/>
          </a:ln>
          <a:effectLst/>
        </c:spPr>
      </c:pivotFmt>
      <c:pivotFmt>
        <c:idx val="153"/>
        <c:spPr>
          <a:solidFill>
            <a:schemeClr val="accent1"/>
          </a:solidFill>
          <a:ln w="19050">
            <a:solidFill>
              <a:srgbClr val="D9D9D9"/>
            </a:solidFill>
            <a:prstDash val="solid"/>
          </a:ln>
          <a:effectLst/>
        </c:spPr>
      </c:pivotFmt>
      <c:pivotFmt>
        <c:idx val="154"/>
        <c:spPr>
          <a:solidFill>
            <a:schemeClr val="accent1"/>
          </a:solidFill>
          <a:ln w="19050">
            <a:solidFill>
              <a:srgbClr val="D9D9D9"/>
            </a:solidFill>
            <a:prstDash val="solid"/>
          </a:ln>
          <a:effectLst/>
        </c:spPr>
      </c:pivotFmt>
      <c:pivotFmt>
        <c:idx val="155"/>
        <c:spPr>
          <a:solidFill>
            <a:schemeClr val="accent1"/>
          </a:solidFill>
          <a:ln w="19050">
            <a:solidFill>
              <a:srgbClr val="D9D9D9"/>
            </a:solidFill>
            <a:prstDash val="solid"/>
          </a:ln>
          <a:effectLst/>
        </c:spPr>
      </c:pivotFmt>
      <c:pivotFmt>
        <c:idx val="156"/>
        <c:spPr>
          <a:solidFill>
            <a:schemeClr val="accent1"/>
          </a:solidFill>
          <a:ln w="19050">
            <a:solidFill>
              <a:srgbClr val="D9D9D9"/>
            </a:solidFill>
            <a:prstDash val="solid"/>
          </a:ln>
          <a:effectLst/>
        </c:spPr>
      </c:pivotFmt>
      <c:pivotFmt>
        <c:idx val="157"/>
        <c:spPr>
          <a:solidFill>
            <a:schemeClr val="accent1"/>
          </a:solidFill>
          <a:ln w="19050">
            <a:solidFill>
              <a:srgbClr val="D9D9D9"/>
            </a:solidFill>
            <a:prstDash val="solid"/>
          </a:ln>
          <a:effectLst/>
        </c:spPr>
      </c:pivotFmt>
      <c:pivotFmt>
        <c:idx val="158"/>
        <c:spPr>
          <a:solidFill>
            <a:schemeClr val="accent1"/>
          </a:solidFill>
          <a:ln w="19050">
            <a:solidFill>
              <a:srgbClr val="D9D9D9"/>
            </a:solidFill>
            <a:prstDash val="solid"/>
          </a:ln>
          <a:effectLst/>
        </c:spPr>
      </c:pivotFmt>
      <c:pivotFmt>
        <c:idx val="159"/>
        <c:spPr>
          <a:solidFill>
            <a:schemeClr val="accent1"/>
          </a:solidFill>
          <a:ln w="19050">
            <a:solidFill>
              <a:srgbClr val="D9D9D9"/>
            </a:solidFill>
            <a:prstDash val="solid"/>
          </a:ln>
          <a:effectLst/>
        </c:spPr>
      </c:pivotFmt>
      <c:pivotFmt>
        <c:idx val="160"/>
        <c:spPr>
          <a:solidFill>
            <a:schemeClr val="accent1"/>
          </a:solidFill>
          <a:ln w="19050">
            <a:solidFill>
              <a:srgbClr val="D9D9D9"/>
            </a:solidFill>
            <a:prstDash val="solid"/>
          </a:ln>
          <a:effectLst/>
        </c:spPr>
      </c:pivotFmt>
      <c:pivotFmt>
        <c:idx val="161"/>
        <c:spPr>
          <a:solidFill>
            <a:schemeClr val="accent1"/>
          </a:solidFill>
          <a:ln w="19050">
            <a:solidFill>
              <a:srgbClr val="D9D9D9"/>
            </a:solidFill>
            <a:prstDash val="solid"/>
          </a:ln>
          <a:effectLst/>
        </c:spPr>
      </c:pivotFmt>
      <c:pivotFmt>
        <c:idx val="162"/>
        <c:spPr>
          <a:solidFill>
            <a:schemeClr val="accent1"/>
          </a:solidFill>
          <a:ln w="19050">
            <a:solidFill>
              <a:srgbClr val="D9D9D9"/>
            </a:solidFill>
            <a:prstDash val="solid"/>
          </a:ln>
          <a:effectLst/>
        </c:spPr>
      </c:pivotFmt>
      <c:pivotFmt>
        <c:idx val="163"/>
        <c:spPr>
          <a:solidFill>
            <a:schemeClr val="accent1"/>
          </a:solidFill>
          <a:ln w="19050">
            <a:solidFill>
              <a:srgbClr val="D9D9D9"/>
            </a:solidFill>
            <a:prstDash val="solid"/>
          </a:ln>
          <a:effectLst/>
        </c:spPr>
      </c:pivotFmt>
      <c:pivotFmt>
        <c:idx val="164"/>
        <c:spPr>
          <a:solidFill>
            <a:schemeClr val="accent1"/>
          </a:solidFill>
          <a:ln w="19050">
            <a:solidFill>
              <a:srgbClr val="D9D9D9"/>
            </a:solidFill>
            <a:prstDash val="solid"/>
          </a:ln>
          <a:effectLst/>
        </c:spPr>
      </c:pivotFmt>
      <c:pivotFmt>
        <c:idx val="165"/>
        <c:spPr>
          <a:solidFill>
            <a:schemeClr val="accent1"/>
          </a:solidFill>
          <a:ln w="19050">
            <a:solidFill>
              <a:srgbClr val="D9D9D9"/>
            </a:solidFill>
            <a:prstDash val="solid"/>
          </a:ln>
          <a:effectLst/>
        </c:spPr>
      </c:pivotFmt>
      <c:pivotFmt>
        <c:idx val="166"/>
        <c:spPr>
          <a:solidFill>
            <a:schemeClr val="accent1"/>
          </a:solidFill>
          <a:ln w="19050">
            <a:solidFill>
              <a:srgbClr val="D9D9D9"/>
            </a:solidFill>
            <a:prstDash val="solid"/>
          </a:ln>
          <a:effectLst/>
        </c:spPr>
      </c:pivotFmt>
      <c:pivotFmt>
        <c:idx val="167"/>
        <c:spPr>
          <a:solidFill>
            <a:schemeClr val="accent1"/>
          </a:solidFill>
          <a:ln w="19050">
            <a:solidFill>
              <a:srgbClr val="D9D9D9"/>
            </a:solidFill>
            <a:prstDash val="solid"/>
          </a:ln>
          <a:effectLst/>
        </c:spPr>
      </c:pivotFmt>
      <c:pivotFmt>
        <c:idx val="168"/>
        <c:spPr>
          <a:solidFill>
            <a:schemeClr val="accent1"/>
          </a:solidFill>
          <a:ln w="19050">
            <a:solidFill>
              <a:srgbClr val="D9D9D9"/>
            </a:solidFill>
            <a:prstDash val="solid"/>
          </a:ln>
          <a:effectLst/>
        </c:spPr>
      </c:pivotFmt>
      <c:pivotFmt>
        <c:idx val="169"/>
        <c:spPr>
          <a:solidFill>
            <a:schemeClr val="accent1"/>
          </a:solidFill>
          <a:ln w="19050">
            <a:solidFill>
              <a:srgbClr val="D9D9D9"/>
            </a:solidFill>
            <a:prstDash val="solid"/>
          </a:ln>
          <a:effectLst/>
        </c:spPr>
      </c:pivotFmt>
      <c:pivotFmt>
        <c:idx val="170"/>
        <c:spPr>
          <a:solidFill>
            <a:schemeClr val="accent1"/>
          </a:solidFill>
          <a:ln w="19050">
            <a:solidFill>
              <a:srgbClr val="D9D9D9"/>
            </a:solidFill>
            <a:prstDash val="solid"/>
          </a:ln>
          <a:effectLst/>
        </c:spPr>
      </c:pivotFmt>
      <c:pivotFmt>
        <c:idx val="171"/>
        <c:spPr>
          <a:solidFill>
            <a:schemeClr val="accent1"/>
          </a:solidFill>
          <a:ln w="19050">
            <a:solidFill>
              <a:srgbClr val="D9D9D9"/>
            </a:solidFill>
            <a:prstDash val="solid"/>
          </a:ln>
          <a:effectLst/>
        </c:spPr>
      </c:pivotFmt>
      <c:pivotFmt>
        <c:idx val="172"/>
        <c:spPr>
          <a:solidFill>
            <a:schemeClr val="accent1"/>
          </a:solidFill>
          <a:ln w="19050">
            <a:solidFill>
              <a:srgbClr val="D9D9D9"/>
            </a:solidFill>
            <a:prstDash val="solid"/>
          </a:ln>
          <a:effectLst/>
        </c:spPr>
      </c:pivotFmt>
      <c:pivotFmt>
        <c:idx val="173"/>
        <c:spPr>
          <a:solidFill>
            <a:schemeClr val="accent1"/>
          </a:solidFill>
          <a:ln w="19050">
            <a:solidFill>
              <a:srgbClr val="D9D9D9"/>
            </a:solidFill>
            <a:prstDash val="solid"/>
          </a:ln>
          <a:effectLst/>
        </c:spPr>
      </c:pivotFmt>
      <c:pivotFmt>
        <c:idx val="174"/>
        <c:spPr>
          <a:solidFill>
            <a:schemeClr val="accent1"/>
          </a:solidFill>
          <a:ln w="19050">
            <a:solidFill>
              <a:srgbClr val="D9D9D9"/>
            </a:solidFill>
            <a:prstDash val="solid"/>
          </a:ln>
          <a:effectLst/>
        </c:spPr>
      </c:pivotFmt>
      <c:pivotFmt>
        <c:idx val="175"/>
        <c:spPr>
          <a:solidFill>
            <a:schemeClr val="accent1"/>
          </a:solidFill>
          <a:ln w="19050">
            <a:solidFill>
              <a:srgbClr val="D9D9D9"/>
            </a:solidFill>
            <a:prstDash val="solid"/>
          </a:ln>
          <a:effectLst/>
        </c:spPr>
      </c:pivotFmt>
      <c:pivotFmt>
        <c:idx val="176"/>
        <c:spPr>
          <a:solidFill>
            <a:schemeClr val="accent1"/>
          </a:solidFill>
          <a:ln w="19050">
            <a:solidFill>
              <a:srgbClr val="D9D9D9"/>
            </a:solidFill>
            <a:prstDash val="solid"/>
          </a:ln>
          <a:effectLst/>
        </c:spPr>
      </c:pivotFmt>
      <c:pivotFmt>
        <c:idx val="177"/>
        <c:spPr>
          <a:solidFill>
            <a:schemeClr val="accent1"/>
          </a:solidFill>
          <a:ln w="19050">
            <a:solidFill>
              <a:srgbClr val="D9D9D9"/>
            </a:solidFill>
            <a:prstDash val="solid"/>
          </a:ln>
          <a:effectLst/>
        </c:spPr>
      </c:pivotFmt>
      <c:pivotFmt>
        <c:idx val="178"/>
        <c:spPr>
          <a:solidFill>
            <a:schemeClr val="accent1"/>
          </a:solidFill>
          <a:ln w="19050">
            <a:solidFill>
              <a:srgbClr val="D9D9D9"/>
            </a:solidFill>
            <a:prstDash val="solid"/>
          </a:ln>
          <a:effectLst/>
        </c:spPr>
      </c:pivotFmt>
      <c:pivotFmt>
        <c:idx val="179"/>
        <c:spPr>
          <a:solidFill>
            <a:schemeClr val="accent1"/>
          </a:solidFill>
          <a:ln w="19050">
            <a:solidFill>
              <a:srgbClr val="D9D9D9"/>
            </a:solidFill>
            <a:prstDash val="solid"/>
          </a:ln>
          <a:effectLst/>
        </c:spPr>
      </c:pivotFmt>
      <c:pivotFmt>
        <c:idx val="180"/>
        <c:spPr>
          <a:solidFill>
            <a:schemeClr val="accent1"/>
          </a:solidFill>
          <a:ln w="19050">
            <a:solidFill>
              <a:srgbClr val="D9D9D9"/>
            </a:solidFill>
            <a:prstDash val="solid"/>
          </a:ln>
          <a:effectLst/>
        </c:spPr>
      </c:pivotFmt>
      <c:pivotFmt>
        <c:idx val="181"/>
        <c:spPr>
          <a:solidFill>
            <a:schemeClr val="accent1"/>
          </a:solidFill>
          <a:ln w="19050">
            <a:solidFill>
              <a:srgbClr val="D9D9D9"/>
            </a:solidFill>
            <a:prstDash val="solid"/>
          </a:ln>
          <a:effectLst/>
        </c:spPr>
      </c:pivotFmt>
      <c:pivotFmt>
        <c:idx val="182"/>
        <c:spPr>
          <a:solidFill>
            <a:schemeClr val="accent1"/>
          </a:solidFill>
          <a:ln w="19050">
            <a:solidFill>
              <a:srgbClr val="D9D9D9"/>
            </a:solidFill>
            <a:prstDash val="solid"/>
          </a:ln>
          <a:effectLst/>
        </c:spPr>
      </c:pivotFmt>
      <c:pivotFmt>
        <c:idx val="183"/>
        <c:spPr>
          <a:solidFill>
            <a:schemeClr val="accent1"/>
          </a:solidFill>
          <a:ln w="19050">
            <a:solidFill>
              <a:srgbClr val="D9D9D9"/>
            </a:solidFill>
            <a:prstDash val="solid"/>
          </a:ln>
          <a:effectLst/>
        </c:spPr>
      </c:pivotFmt>
      <c:pivotFmt>
        <c:idx val="184"/>
        <c:spPr>
          <a:solidFill>
            <a:schemeClr val="accent1"/>
          </a:solidFill>
          <a:ln w="19050">
            <a:solidFill>
              <a:srgbClr val="D9D9D9"/>
            </a:solidFill>
            <a:prstDash val="solid"/>
          </a:ln>
          <a:effectLst/>
        </c:spPr>
      </c:pivotFmt>
      <c:pivotFmt>
        <c:idx val="185"/>
        <c:spPr>
          <a:solidFill>
            <a:schemeClr val="accent1"/>
          </a:solidFill>
          <a:ln w="19050">
            <a:solidFill>
              <a:srgbClr val="D9D9D9"/>
            </a:solidFill>
            <a:prstDash val="solid"/>
          </a:ln>
          <a:effectLst/>
        </c:spPr>
      </c:pivotFmt>
    </c:pivotFmts>
    <c:plotArea>
      <c:layout/>
      <c:pieChart>
        <c:varyColors val="1"/>
        <c:ser>
          <c:idx val="0"/>
          <c:order val="0"/>
          <c:tx>
            <c:strRef>
              <c:f>'GRAPH REPRESENTING CURED  '!$B$3</c:f>
              <c:strCache>
                <c:ptCount val="1"/>
                <c:pt idx="0">
                  <c:v>Total</c:v>
                </c:pt>
              </c:strCache>
            </c:strRef>
          </c:tx>
          <c:spPr>
            <a:ln>
              <a:solidFill>
                <a:srgbClr val="D9D9D9"/>
              </a:solidFill>
              <a:prstDash val="solid"/>
            </a:ln>
          </c:spPr>
          <c:dPt>
            <c:idx val="0"/>
            <c:bubble3D val="0"/>
            <c:spPr>
              <a:solidFill>
                <a:schemeClr val="accent1"/>
              </a:solidFill>
              <a:ln w="19050">
                <a:solidFill>
                  <a:srgbClr val="D9D9D9"/>
                </a:solidFill>
                <a:prstDash val="solid"/>
              </a:ln>
              <a:effectLst/>
            </c:spPr>
            <c:extLst>
              <c:ext xmlns:c16="http://schemas.microsoft.com/office/drawing/2014/chart" uri="{C3380CC4-5D6E-409C-BE32-E72D297353CC}">
                <c16:uniqueId val="{00000001-B1AC-4C8C-8EBE-406177781AAC}"/>
              </c:ext>
            </c:extLst>
          </c:dPt>
          <c:dPt>
            <c:idx val="1"/>
            <c:bubble3D val="0"/>
            <c:spPr>
              <a:solidFill>
                <a:schemeClr val="accent2"/>
              </a:solidFill>
              <a:ln w="19050">
                <a:solidFill>
                  <a:srgbClr val="D9D9D9"/>
                </a:solidFill>
                <a:prstDash val="solid"/>
              </a:ln>
              <a:effectLst/>
            </c:spPr>
            <c:extLst>
              <c:ext xmlns:c16="http://schemas.microsoft.com/office/drawing/2014/chart" uri="{C3380CC4-5D6E-409C-BE32-E72D297353CC}">
                <c16:uniqueId val="{00000003-B1AC-4C8C-8EBE-406177781AAC}"/>
              </c:ext>
            </c:extLst>
          </c:dPt>
          <c:dPt>
            <c:idx val="2"/>
            <c:bubble3D val="0"/>
            <c:spPr>
              <a:solidFill>
                <a:schemeClr val="accent3"/>
              </a:solidFill>
              <a:ln w="19050">
                <a:solidFill>
                  <a:srgbClr val="D9D9D9"/>
                </a:solidFill>
                <a:prstDash val="solid"/>
              </a:ln>
              <a:effectLst/>
            </c:spPr>
            <c:extLst>
              <c:ext xmlns:c16="http://schemas.microsoft.com/office/drawing/2014/chart" uri="{C3380CC4-5D6E-409C-BE32-E72D297353CC}">
                <c16:uniqueId val="{00000005-B1AC-4C8C-8EBE-406177781AAC}"/>
              </c:ext>
            </c:extLst>
          </c:dPt>
          <c:dPt>
            <c:idx val="3"/>
            <c:bubble3D val="0"/>
            <c:spPr>
              <a:solidFill>
                <a:schemeClr val="accent4"/>
              </a:solidFill>
              <a:ln w="19050">
                <a:solidFill>
                  <a:srgbClr val="D9D9D9"/>
                </a:solidFill>
                <a:prstDash val="solid"/>
              </a:ln>
              <a:effectLst/>
            </c:spPr>
            <c:extLst>
              <c:ext xmlns:c16="http://schemas.microsoft.com/office/drawing/2014/chart" uri="{C3380CC4-5D6E-409C-BE32-E72D297353CC}">
                <c16:uniqueId val="{00000007-B1AC-4C8C-8EBE-406177781AAC}"/>
              </c:ext>
            </c:extLst>
          </c:dPt>
          <c:dPt>
            <c:idx val="4"/>
            <c:bubble3D val="0"/>
            <c:spPr>
              <a:solidFill>
                <a:schemeClr val="accent5"/>
              </a:solidFill>
              <a:ln w="19050">
                <a:solidFill>
                  <a:srgbClr val="D9D9D9"/>
                </a:solidFill>
                <a:prstDash val="solid"/>
              </a:ln>
              <a:effectLst/>
            </c:spPr>
            <c:extLst>
              <c:ext xmlns:c16="http://schemas.microsoft.com/office/drawing/2014/chart" uri="{C3380CC4-5D6E-409C-BE32-E72D297353CC}">
                <c16:uniqueId val="{00000009-B1AC-4C8C-8EBE-406177781AAC}"/>
              </c:ext>
            </c:extLst>
          </c:dPt>
          <c:dPt>
            <c:idx val="5"/>
            <c:bubble3D val="0"/>
            <c:spPr>
              <a:solidFill>
                <a:schemeClr val="accent6"/>
              </a:solidFill>
              <a:ln w="19050">
                <a:solidFill>
                  <a:srgbClr val="D9D9D9"/>
                </a:solidFill>
                <a:prstDash val="solid"/>
              </a:ln>
              <a:effectLst/>
            </c:spPr>
            <c:extLst>
              <c:ext xmlns:c16="http://schemas.microsoft.com/office/drawing/2014/chart" uri="{C3380CC4-5D6E-409C-BE32-E72D297353CC}">
                <c16:uniqueId val="{0000000B-B1AC-4C8C-8EBE-406177781AAC}"/>
              </c:ext>
            </c:extLst>
          </c:dPt>
          <c:dPt>
            <c:idx val="6"/>
            <c:bubble3D val="0"/>
            <c:spPr>
              <a:solidFill>
                <a:schemeClr val="accent1">
                  <a:lumMod val="60000"/>
                </a:schemeClr>
              </a:solidFill>
              <a:ln w="19050">
                <a:solidFill>
                  <a:srgbClr val="D9D9D9"/>
                </a:solidFill>
                <a:prstDash val="solid"/>
              </a:ln>
              <a:effectLst/>
            </c:spPr>
            <c:extLst>
              <c:ext xmlns:c16="http://schemas.microsoft.com/office/drawing/2014/chart" uri="{C3380CC4-5D6E-409C-BE32-E72D297353CC}">
                <c16:uniqueId val="{0000000D-B1AC-4C8C-8EBE-406177781AAC}"/>
              </c:ext>
            </c:extLst>
          </c:dPt>
          <c:dPt>
            <c:idx val="7"/>
            <c:bubble3D val="0"/>
            <c:spPr>
              <a:solidFill>
                <a:schemeClr val="accent2">
                  <a:lumMod val="60000"/>
                </a:schemeClr>
              </a:solidFill>
              <a:ln w="19050">
                <a:solidFill>
                  <a:srgbClr val="D9D9D9"/>
                </a:solidFill>
                <a:prstDash val="solid"/>
              </a:ln>
              <a:effectLst/>
            </c:spPr>
            <c:extLst>
              <c:ext xmlns:c16="http://schemas.microsoft.com/office/drawing/2014/chart" uri="{C3380CC4-5D6E-409C-BE32-E72D297353CC}">
                <c16:uniqueId val="{0000000F-B1AC-4C8C-8EBE-406177781AAC}"/>
              </c:ext>
            </c:extLst>
          </c:dPt>
          <c:dPt>
            <c:idx val="8"/>
            <c:bubble3D val="0"/>
            <c:spPr>
              <a:solidFill>
                <a:schemeClr val="accent3">
                  <a:lumMod val="60000"/>
                </a:schemeClr>
              </a:solidFill>
              <a:ln w="19050">
                <a:solidFill>
                  <a:srgbClr val="D9D9D9"/>
                </a:solidFill>
                <a:prstDash val="solid"/>
              </a:ln>
              <a:effectLst/>
            </c:spPr>
            <c:extLst>
              <c:ext xmlns:c16="http://schemas.microsoft.com/office/drawing/2014/chart" uri="{C3380CC4-5D6E-409C-BE32-E72D297353CC}">
                <c16:uniqueId val="{00000011-B1AC-4C8C-8EBE-406177781AAC}"/>
              </c:ext>
            </c:extLst>
          </c:dPt>
          <c:dPt>
            <c:idx val="9"/>
            <c:bubble3D val="0"/>
            <c:spPr>
              <a:solidFill>
                <a:schemeClr val="accent4">
                  <a:lumMod val="60000"/>
                </a:schemeClr>
              </a:solidFill>
              <a:ln w="19050">
                <a:solidFill>
                  <a:srgbClr val="D9D9D9"/>
                </a:solidFill>
                <a:prstDash val="solid"/>
              </a:ln>
              <a:effectLst/>
            </c:spPr>
            <c:extLst>
              <c:ext xmlns:c16="http://schemas.microsoft.com/office/drawing/2014/chart" uri="{C3380CC4-5D6E-409C-BE32-E72D297353CC}">
                <c16:uniqueId val="{00000013-B1AC-4C8C-8EBE-406177781AAC}"/>
              </c:ext>
            </c:extLst>
          </c:dPt>
          <c:dPt>
            <c:idx val="10"/>
            <c:bubble3D val="0"/>
            <c:spPr>
              <a:solidFill>
                <a:schemeClr val="accent5">
                  <a:lumMod val="60000"/>
                </a:schemeClr>
              </a:solidFill>
              <a:ln w="19050">
                <a:solidFill>
                  <a:srgbClr val="D9D9D9"/>
                </a:solidFill>
                <a:prstDash val="solid"/>
              </a:ln>
              <a:effectLst/>
            </c:spPr>
            <c:extLst>
              <c:ext xmlns:c16="http://schemas.microsoft.com/office/drawing/2014/chart" uri="{C3380CC4-5D6E-409C-BE32-E72D297353CC}">
                <c16:uniqueId val="{00000015-B1AC-4C8C-8EBE-406177781AAC}"/>
              </c:ext>
            </c:extLst>
          </c:dPt>
          <c:dPt>
            <c:idx val="11"/>
            <c:bubble3D val="0"/>
            <c:spPr>
              <a:solidFill>
                <a:schemeClr val="accent6">
                  <a:lumMod val="60000"/>
                </a:schemeClr>
              </a:solidFill>
              <a:ln w="19050">
                <a:solidFill>
                  <a:srgbClr val="D9D9D9"/>
                </a:solidFill>
                <a:prstDash val="solid"/>
              </a:ln>
              <a:effectLst/>
            </c:spPr>
            <c:extLst>
              <c:ext xmlns:c16="http://schemas.microsoft.com/office/drawing/2014/chart" uri="{C3380CC4-5D6E-409C-BE32-E72D297353CC}">
                <c16:uniqueId val="{00000017-B1AC-4C8C-8EBE-406177781AAC}"/>
              </c:ext>
            </c:extLst>
          </c:dPt>
          <c:dPt>
            <c:idx val="12"/>
            <c:bubble3D val="0"/>
            <c:spPr>
              <a:solidFill>
                <a:schemeClr val="accent1">
                  <a:lumMod val="80000"/>
                  <a:lumOff val="20000"/>
                </a:schemeClr>
              </a:solidFill>
              <a:ln w="19050">
                <a:solidFill>
                  <a:srgbClr val="D9D9D9"/>
                </a:solidFill>
                <a:prstDash val="solid"/>
              </a:ln>
              <a:effectLst/>
            </c:spPr>
            <c:extLst>
              <c:ext xmlns:c16="http://schemas.microsoft.com/office/drawing/2014/chart" uri="{C3380CC4-5D6E-409C-BE32-E72D297353CC}">
                <c16:uniqueId val="{00000019-B1AC-4C8C-8EBE-406177781AAC}"/>
              </c:ext>
            </c:extLst>
          </c:dPt>
          <c:dPt>
            <c:idx val="13"/>
            <c:bubble3D val="0"/>
            <c:spPr>
              <a:solidFill>
                <a:schemeClr val="accent2">
                  <a:lumMod val="80000"/>
                  <a:lumOff val="20000"/>
                </a:schemeClr>
              </a:solidFill>
              <a:ln w="19050">
                <a:solidFill>
                  <a:srgbClr val="D9D9D9"/>
                </a:solidFill>
                <a:prstDash val="solid"/>
              </a:ln>
              <a:effectLst/>
            </c:spPr>
            <c:extLst>
              <c:ext xmlns:c16="http://schemas.microsoft.com/office/drawing/2014/chart" uri="{C3380CC4-5D6E-409C-BE32-E72D297353CC}">
                <c16:uniqueId val="{0000001B-B1AC-4C8C-8EBE-406177781AAC}"/>
              </c:ext>
            </c:extLst>
          </c:dPt>
          <c:dPt>
            <c:idx val="14"/>
            <c:bubble3D val="0"/>
            <c:spPr>
              <a:solidFill>
                <a:schemeClr val="accent3">
                  <a:lumMod val="80000"/>
                  <a:lumOff val="20000"/>
                </a:schemeClr>
              </a:solidFill>
              <a:ln w="19050">
                <a:solidFill>
                  <a:srgbClr val="D9D9D9"/>
                </a:solidFill>
                <a:prstDash val="solid"/>
              </a:ln>
              <a:effectLst/>
            </c:spPr>
            <c:extLst>
              <c:ext xmlns:c16="http://schemas.microsoft.com/office/drawing/2014/chart" uri="{C3380CC4-5D6E-409C-BE32-E72D297353CC}">
                <c16:uniqueId val="{0000001D-B1AC-4C8C-8EBE-406177781AAC}"/>
              </c:ext>
            </c:extLst>
          </c:dPt>
          <c:dPt>
            <c:idx val="15"/>
            <c:bubble3D val="0"/>
            <c:spPr>
              <a:solidFill>
                <a:schemeClr val="accent4">
                  <a:lumMod val="80000"/>
                  <a:lumOff val="20000"/>
                </a:schemeClr>
              </a:solidFill>
              <a:ln w="19050">
                <a:solidFill>
                  <a:srgbClr val="D9D9D9"/>
                </a:solidFill>
                <a:prstDash val="solid"/>
              </a:ln>
              <a:effectLst/>
            </c:spPr>
            <c:extLst>
              <c:ext xmlns:c16="http://schemas.microsoft.com/office/drawing/2014/chart" uri="{C3380CC4-5D6E-409C-BE32-E72D297353CC}">
                <c16:uniqueId val="{0000001F-B1AC-4C8C-8EBE-406177781AAC}"/>
              </c:ext>
            </c:extLst>
          </c:dPt>
          <c:dPt>
            <c:idx val="16"/>
            <c:bubble3D val="0"/>
            <c:spPr>
              <a:solidFill>
                <a:schemeClr val="accent5">
                  <a:lumMod val="80000"/>
                  <a:lumOff val="20000"/>
                </a:schemeClr>
              </a:solidFill>
              <a:ln w="19050">
                <a:solidFill>
                  <a:srgbClr val="D9D9D9"/>
                </a:solidFill>
                <a:prstDash val="solid"/>
              </a:ln>
              <a:effectLst/>
            </c:spPr>
            <c:extLst>
              <c:ext xmlns:c16="http://schemas.microsoft.com/office/drawing/2014/chart" uri="{C3380CC4-5D6E-409C-BE32-E72D297353CC}">
                <c16:uniqueId val="{00000021-B1AC-4C8C-8EBE-406177781AAC}"/>
              </c:ext>
            </c:extLst>
          </c:dPt>
          <c:dPt>
            <c:idx val="17"/>
            <c:bubble3D val="0"/>
            <c:spPr>
              <a:solidFill>
                <a:schemeClr val="accent6">
                  <a:lumMod val="80000"/>
                  <a:lumOff val="20000"/>
                </a:schemeClr>
              </a:solidFill>
              <a:ln w="19050">
                <a:solidFill>
                  <a:srgbClr val="D9D9D9"/>
                </a:solidFill>
                <a:prstDash val="solid"/>
              </a:ln>
              <a:effectLst/>
            </c:spPr>
            <c:extLst>
              <c:ext xmlns:c16="http://schemas.microsoft.com/office/drawing/2014/chart" uri="{C3380CC4-5D6E-409C-BE32-E72D297353CC}">
                <c16:uniqueId val="{00000023-B1AC-4C8C-8EBE-406177781AAC}"/>
              </c:ext>
            </c:extLst>
          </c:dPt>
          <c:dPt>
            <c:idx val="18"/>
            <c:bubble3D val="0"/>
            <c:spPr>
              <a:solidFill>
                <a:schemeClr val="accent1">
                  <a:lumMod val="80000"/>
                </a:schemeClr>
              </a:solidFill>
              <a:ln w="19050">
                <a:solidFill>
                  <a:srgbClr val="D9D9D9"/>
                </a:solidFill>
                <a:prstDash val="solid"/>
              </a:ln>
              <a:effectLst/>
            </c:spPr>
            <c:extLst>
              <c:ext xmlns:c16="http://schemas.microsoft.com/office/drawing/2014/chart" uri="{C3380CC4-5D6E-409C-BE32-E72D297353CC}">
                <c16:uniqueId val="{00000025-B1AC-4C8C-8EBE-406177781AAC}"/>
              </c:ext>
            </c:extLst>
          </c:dPt>
          <c:dPt>
            <c:idx val="19"/>
            <c:bubble3D val="0"/>
            <c:spPr>
              <a:solidFill>
                <a:schemeClr val="accent2">
                  <a:lumMod val="80000"/>
                </a:schemeClr>
              </a:solidFill>
              <a:ln w="19050">
                <a:solidFill>
                  <a:srgbClr val="D9D9D9"/>
                </a:solidFill>
                <a:prstDash val="solid"/>
              </a:ln>
              <a:effectLst/>
            </c:spPr>
            <c:extLst>
              <c:ext xmlns:c16="http://schemas.microsoft.com/office/drawing/2014/chart" uri="{C3380CC4-5D6E-409C-BE32-E72D297353CC}">
                <c16:uniqueId val="{00000027-B1AC-4C8C-8EBE-406177781AAC}"/>
              </c:ext>
            </c:extLst>
          </c:dPt>
          <c:dPt>
            <c:idx val="20"/>
            <c:bubble3D val="0"/>
            <c:spPr>
              <a:solidFill>
                <a:schemeClr val="accent3">
                  <a:lumMod val="80000"/>
                </a:schemeClr>
              </a:solidFill>
              <a:ln w="19050">
                <a:solidFill>
                  <a:srgbClr val="D9D9D9"/>
                </a:solidFill>
                <a:prstDash val="solid"/>
              </a:ln>
              <a:effectLst/>
            </c:spPr>
            <c:extLst>
              <c:ext xmlns:c16="http://schemas.microsoft.com/office/drawing/2014/chart" uri="{C3380CC4-5D6E-409C-BE32-E72D297353CC}">
                <c16:uniqueId val="{00000029-B1AC-4C8C-8EBE-406177781AAC}"/>
              </c:ext>
            </c:extLst>
          </c:dPt>
          <c:dPt>
            <c:idx val="21"/>
            <c:bubble3D val="0"/>
            <c:spPr>
              <a:solidFill>
                <a:schemeClr val="accent4">
                  <a:lumMod val="80000"/>
                </a:schemeClr>
              </a:solidFill>
              <a:ln w="19050">
                <a:solidFill>
                  <a:srgbClr val="D9D9D9"/>
                </a:solidFill>
                <a:prstDash val="solid"/>
              </a:ln>
              <a:effectLst/>
            </c:spPr>
            <c:extLst>
              <c:ext xmlns:c16="http://schemas.microsoft.com/office/drawing/2014/chart" uri="{C3380CC4-5D6E-409C-BE32-E72D297353CC}">
                <c16:uniqueId val="{0000002B-B1AC-4C8C-8EBE-406177781AAC}"/>
              </c:ext>
            </c:extLst>
          </c:dPt>
          <c:dPt>
            <c:idx val="22"/>
            <c:bubble3D val="0"/>
            <c:spPr>
              <a:solidFill>
                <a:schemeClr val="accent5">
                  <a:lumMod val="80000"/>
                </a:schemeClr>
              </a:solidFill>
              <a:ln w="19050">
                <a:solidFill>
                  <a:srgbClr val="D9D9D9"/>
                </a:solidFill>
                <a:prstDash val="solid"/>
              </a:ln>
              <a:effectLst/>
            </c:spPr>
            <c:extLst>
              <c:ext xmlns:c16="http://schemas.microsoft.com/office/drawing/2014/chart" uri="{C3380CC4-5D6E-409C-BE32-E72D297353CC}">
                <c16:uniqueId val="{0000002D-B1AC-4C8C-8EBE-406177781AAC}"/>
              </c:ext>
            </c:extLst>
          </c:dPt>
          <c:dPt>
            <c:idx val="23"/>
            <c:bubble3D val="0"/>
            <c:spPr>
              <a:solidFill>
                <a:schemeClr val="accent6">
                  <a:lumMod val="80000"/>
                </a:schemeClr>
              </a:solidFill>
              <a:ln w="19050">
                <a:solidFill>
                  <a:srgbClr val="D9D9D9"/>
                </a:solidFill>
                <a:prstDash val="solid"/>
              </a:ln>
              <a:effectLst/>
            </c:spPr>
            <c:extLst>
              <c:ext xmlns:c16="http://schemas.microsoft.com/office/drawing/2014/chart" uri="{C3380CC4-5D6E-409C-BE32-E72D297353CC}">
                <c16:uniqueId val="{0000002F-B1AC-4C8C-8EBE-406177781AAC}"/>
              </c:ext>
            </c:extLst>
          </c:dPt>
          <c:dPt>
            <c:idx val="24"/>
            <c:bubble3D val="0"/>
            <c:spPr>
              <a:solidFill>
                <a:schemeClr val="accent1">
                  <a:lumMod val="60000"/>
                  <a:lumOff val="40000"/>
                </a:schemeClr>
              </a:solidFill>
              <a:ln w="19050">
                <a:solidFill>
                  <a:srgbClr val="D9D9D9"/>
                </a:solidFill>
                <a:prstDash val="solid"/>
              </a:ln>
              <a:effectLst/>
            </c:spPr>
            <c:extLst>
              <c:ext xmlns:c16="http://schemas.microsoft.com/office/drawing/2014/chart" uri="{C3380CC4-5D6E-409C-BE32-E72D297353CC}">
                <c16:uniqueId val="{00000031-B1AC-4C8C-8EBE-406177781AAC}"/>
              </c:ext>
            </c:extLst>
          </c:dPt>
          <c:dPt>
            <c:idx val="25"/>
            <c:bubble3D val="0"/>
            <c:spPr>
              <a:solidFill>
                <a:schemeClr val="accent2">
                  <a:lumMod val="60000"/>
                  <a:lumOff val="40000"/>
                </a:schemeClr>
              </a:solidFill>
              <a:ln w="19050">
                <a:solidFill>
                  <a:srgbClr val="D9D9D9"/>
                </a:solidFill>
                <a:prstDash val="solid"/>
              </a:ln>
              <a:effectLst/>
            </c:spPr>
            <c:extLst>
              <c:ext xmlns:c16="http://schemas.microsoft.com/office/drawing/2014/chart" uri="{C3380CC4-5D6E-409C-BE32-E72D297353CC}">
                <c16:uniqueId val="{00000033-B1AC-4C8C-8EBE-406177781AAC}"/>
              </c:ext>
            </c:extLst>
          </c:dPt>
          <c:dPt>
            <c:idx val="26"/>
            <c:bubble3D val="0"/>
            <c:spPr>
              <a:solidFill>
                <a:schemeClr val="accent3">
                  <a:lumMod val="60000"/>
                  <a:lumOff val="40000"/>
                </a:schemeClr>
              </a:solidFill>
              <a:ln w="19050">
                <a:solidFill>
                  <a:srgbClr val="D9D9D9"/>
                </a:solidFill>
                <a:prstDash val="solid"/>
              </a:ln>
              <a:effectLst/>
            </c:spPr>
            <c:extLst>
              <c:ext xmlns:c16="http://schemas.microsoft.com/office/drawing/2014/chart" uri="{C3380CC4-5D6E-409C-BE32-E72D297353CC}">
                <c16:uniqueId val="{00000035-B1AC-4C8C-8EBE-406177781AAC}"/>
              </c:ext>
            </c:extLst>
          </c:dPt>
          <c:dPt>
            <c:idx val="27"/>
            <c:bubble3D val="0"/>
            <c:spPr>
              <a:solidFill>
                <a:schemeClr val="accent4">
                  <a:lumMod val="60000"/>
                  <a:lumOff val="40000"/>
                </a:schemeClr>
              </a:solidFill>
              <a:ln w="19050">
                <a:solidFill>
                  <a:srgbClr val="D9D9D9"/>
                </a:solidFill>
                <a:prstDash val="solid"/>
              </a:ln>
              <a:effectLst/>
            </c:spPr>
            <c:extLst>
              <c:ext xmlns:c16="http://schemas.microsoft.com/office/drawing/2014/chart" uri="{C3380CC4-5D6E-409C-BE32-E72D297353CC}">
                <c16:uniqueId val="{00000037-B1AC-4C8C-8EBE-406177781AAC}"/>
              </c:ext>
            </c:extLst>
          </c:dPt>
          <c:dPt>
            <c:idx val="28"/>
            <c:bubble3D val="0"/>
            <c:spPr>
              <a:solidFill>
                <a:schemeClr val="accent5">
                  <a:lumMod val="60000"/>
                  <a:lumOff val="40000"/>
                </a:schemeClr>
              </a:solidFill>
              <a:ln w="19050">
                <a:solidFill>
                  <a:srgbClr val="D9D9D9"/>
                </a:solidFill>
                <a:prstDash val="solid"/>
              </a:ln>
              <a:effectLst/>
            </c:spPr>
            <c:extLst>
              <c:ext xmlns:c16="http://schemas.microsoft.com/office/drawing/2014/chart" uri="{C3380CC4-5D6E-409C-BE32-E72D297353CC}">
                <c16:uniqueId val="{00000039-B1AC-4C8C-8EBE-406177781AAC}"/>
              </c:ext>
            </c:extLst>
          </c:dPt>
          <c:dPt>
            <c:idx val="29"/>
            <c:bubble3D val="0"/>
            <c:spPr>
              <a:solidFill>
                <a:schemeClr val="accent6">
                  <a:lumMod val="60000"/>
                  <a:lumOff val="40000"/>
                </a:schemeClr>
              </a:solidFill>
              <a:ln w="19050">
                <a:solidFill>
                  <a:srgbClr val="D9D9D9"/>
                </a:solidFill>
                <a:prstDash val="solid"/>
              </a:ln>
              <a:effectLst/>
            </c:spPr>
            <c:extLst>
              <c:ext xmlns:c16="http://schemas.microsoft.com/office/drawing/2014/chart" uri="{C3380CC4-5D6E-409C-BE32-E72D297353CC}">
                <c16:uniqueId val="{0000003B-B1AC-4C8C-8EBE-406177781AAC}"/>
              </c:ext>
            </c:extLst>
          </c:dPt>
          <c:dPt>
            <c:idx val="30"/>
            <c:bubble3D val="0"/>
            <c:spPr>
              <a:solidFill>
                <a:schemeClr val="accent1">
                  <a:lumMod val="50000"/>
                </a:schemeClr>
              </a:solidFill>
              <a:ln w="19050">
                <a:solidFill>
                  <a:srgbClr val="D9D9D9"/>
                </a:solidFill>
                <a:prstDash val="solid"/>
              </a:ln>
              <a:effectLst/>
            </c:spPr>
            <c:extLst>
              <c:ext xmlns:c16="http://schemas.microsoft.com/office/drawing/2014/chart" uri="{C3380CC4-5D6E-409C-BE32-E72D297353CC}">
                <c16:uniqueId val="{0000003D-B1AC-4C8C-8EBE-406177781AAC}"/>
              </c:ext>
            </c:extLst>
          </c:dPt>
          <c:dPt>
            <c:idx val="31"/>
            <c:bubble3D val="0"/>
            <c:spPr>
              <a:solidFill>
                <a:schemeClr val="accent2">
                  <a:lumMod val="50000"/>
                </a:schemeClr>
              </a:solidFill>
              <a:ln w="19050">
                <a:solidFill>
                  <a:srgbClr val="D9D9D9"/>
                </a:solidFill>
                <a:prstDash val="solid"/>
              </a:ln>
              <a:effectLst/>
            </c:spPr>
            <c:extLst>
              <c:ext xmlns:c16="http://schemas.microsoft.com/office/drawing/2014/chart" uri="{C3380CC4-5D6E-409C-BE32-E72D297353CC}">
                <c16:uniqueId val="{0000003F-B1AC-4C8C-8EBE-406177781AAC}"/>
              </c:ext>
            </c:extLst>
          </c:dPt>
          <c:dPt>
            <c:idx val="32"/>
            <c:bubble3D val="0"/>
            <c:spPr>
              <a:solidFill>
                <a:schemeClr val="accent3">
                  <a:lumMod val="50000"/>
                </a:schemeClr>
              </a:solidFill>
              <a:ln w="19050">
                <a:solidFill>
                  <a:srgbClr val="D9D9D9"/>
                </a:solidFill>
                <a:prstDash val="solid"/>
              </a:ln>
              <a:effectLst/>
            </c:spPr>
            <c:extLst>
              <c:ext xmlns:c16="http://schemas.microsoft.com/office/drawing/2014/chart" uri="{C3380CC4-5D6E-409C-BE32-E72D297353CC}">
                <c16:uniqueId val="{00000041-B1AC-4C8C-8EBE-406177781AAC}"/>
              </c:ext>
            </c:extLst>
          </c:dPt>
          <c:dPt>
            <c:idx val="33"/>
            <c:bubble3D val="0"/>
            <c:spPr>
              <a:solidFill>
                <a:schemeClr val="accent4">
                  <a:lumMod val="50000"/>
                </a:schemeClr>
              </a:solidFill>
              <a:ln w="19050">
                <a:solidFill>
                  <a:srgbClr val="D9D9D9"/>
                </a:solidFill>
                <a:prstDash val="solid"/>
              </a:ln>
              <a:effectLst/>
            </c:spPr>
            <c:extLst>
              <c:ext xmlns:c16="http://schemas.microsoft.com/office/drawing/2014/chart" uri="{C3380CC4-5D6E-409C-BE32-E72D297353CC}">
                <c16:uniqueId val="{00000043-B1AC-4C8C-8EBE-406177781AAC}"/>
              </c:ext>
            </c:extLst>
          </c:dPt>
          <c:dPt>
            <c:idx val="34"/>
            <c:bubble3D val="0"/>
            <c:spPr>
              <a:solidFill>
                <a:schemeClr val="accent5">
                  <a:lumMod val="50000"/>
                </a:schemeClr>
              </a:solidFill>
              <a:ln w="19050">
                <a:solidFill>
                  <a:srgbClr val="D9D9D9"/>
                </a:solidFill>
                <a:prstDash val="solid"/>
              </a:ln>
              <a:effectLst/>
            </c:spPr>
            <c:extLst>
              <c:ext xmlns:c16="http://schemas.microsoft.com/office/drawing/2014/chart" uri="{C3380CC4-5D6E-409C-BE32-E72D297353CC}">
                <c16:uniqueId val="{00000045-B1AC-4C8C-8EBE-406177781AAC}"/>
              </c:ext>
            </c:extLst>
          </c:dPt>
          <c:dPt>
            <c:idx val="35"/>
            <c:bubble3D val="0"/>
            <c:spPr>
              <a:solidFill>
                <a:schemeClr val="accent6">
                  <a:lumMod val="50000"/>
                </a:schemeClr>
              </a:solidFill>
              <a:ln w="19050">
                <a:solidFill>
                  <a:srgbClr val="D9D9D9"/>
                </a:solidFill>
                <a:prstDash val="solid"/>
              </a:ln>
              <a:effectLst/>
            </c:spPr>
            <c:extLst>
              <c:ext xmlns:c16="http://schemas.microsoft.com/office/drawing/2014/chart" uri="{C3380CC4-5D6E-409C-BE32-E72D297353CC}">
                <c16:uniqueId val="{00000047-B1AC-4C8C-8EBE-406177781AAC}"/>
              </c:ext>
            </c:extLst>
          </c:dPt>
          <c:dPt>
            <c:idx val="36"/>
            <c:bubble3D val="0"/>
            <c:spPr>
              <a:solidFill>
                <a:schemeClr val="accent1">
                  <a:lumMod val="70000"/>
                  <a:lumOff val="30000"/>
                </a:schemeClr>
              </a:solidFill>
              <a:ln w="19050">
                <a:solidFill>
                  <a:srgbClr val="D9D9D9"/>
                </a:solidFill>
                <a:prstDash val="solid"/>
              </a:ln>
              <a:effectLst/>
            </c:spPr>
            <c:extLst>
              <c:ext xmlns:c16="http://schemas.microsoft.com/office/drawing/2014/chart" uri="{C3380CC4-5D6E-409C-BE32-E72D297353CC}">
                <c16:uniqueId val="{00000049-B1AC-4C8C-8EBE-406177781AAC}"/>
              </c:ext>
            </c:extLst>
          </c:dPt>
          <c:dPt>
            <c:idx val="37"/>
            <c:bubble3D val="0"/>
            <c:spPr>
              <a:solidFill>
                <a:schemeClr val="accent2">
                  <a:lumMod val="70000"/>
                  <a:lumOff val="30000"/>
                </a:schemeClr>
              </a:solidFill>
              <a:ln w="19050">
                <a:solidFill>
                  <a:srgbClr val="D9D9D9"/>
                </a:solidFill>
                <a:prstDash val="solid"/>
              </a:ln>
              <a:effectLst/>
            </c:spPr>
            <c:extLst>
              <c:ext xmlns:c16="http://schemas.microsoft.com/office/drawing/2014/chart" uri="{C3380CC4-5D6E-409C-BE32-E72D297353CC}">
                <c16:uniqueId val="{0000004B-B1AC-4C8C-8EBE-406177781AAC}"/>
              </c:ext>
            </c:extLst>
          </c:dPt>
          <c:dPt>
            <c:idx val="38"/>
            <c:bubble3D val="0"/>
            <c:spPr>
              <a:solidFill>
                <a:schemeClr val="accent3">
                  <a:lumMod val="70000"/>
                  <a:lumOff val="30000"/>
                </a:schemeClr>
              </a:solidFill>
              <a:ln w="19050">
                <a:solidFill>
                  <a:srgbClr val="D9D9D9"/>
                </a:solidFill>
                <a:prstDash val="solid"/>
              </a:ln>
              <a:effectLst/>
            </c:spPr>
            <c:extLst>
              <c:ext xmlns:c16="http://schemas.microsoft.com/office/drawing/2014/chart" uri="{C3380CC4-5D6E-409C-BE32-E72D297353CC}">
                <c16:uniqueId val="{0000004D-B1AC-4C8C-8EBE-406177781AAC}"/>
              </c:ext>
            </c:extLst>
          </c:dPt>
          <c:dPt>
            <c:idx val="39"/>
            <c:bubble3D val="0"/>
            <c:spPr>
              <a:solidFill>
                <a:schemeClr val="accent4">
                  <a:lumMod val="70000"/>
                  <a:lumOff val="30000"/>
                </a:schemeClr>
              </a:solidFill>
              <a:ln w="19050">
                <a:solidFill>
                  <a:srgbClr val="D9D9D9"/>
                </a:solidFill>
                <a:prstDash val="solid"/>
              </a:ln>
              <a:effectLst/>
            </c:spPr>
            <c:extLst>
              <c:ext xmlns:c16="http://schemas.microsoft.com/office/drawing/2014/chart" uri="{C3380CC4-5D6E-409C-BE32-E72D297353CC}">
                <c16:uniqueId val="{0000004F-B1AC-4C8C-8EBE-406177781AAC}"/>
              </c:ext>
            </c:extLst>
          </c:dPt>
          <c:dPt>
            <c:idx val="40"/>
            <c:bubble3D val="0"/>
            <c:spPr>
              <a:solidFill>
                <a:schemeClr val="accent5">
                  <a:lumMod val="70000"/>
                  <a:lumOff val="30000"/>
                </a:schemeClr>
              </a:solidFill>
              <a:ln w="19050">
                <a:solidFill>
                  <a:srgbClr val="D9D9D9"/>
                </a:solidFill>
                <a:prstDash val="solid"/>
              </a:ln>
              <a:effectLst/>
            </c:spPr>
            <c:extLst>
              <c:ext xmlns:c16="http://schemas.microsoft.com/office/drawing/2014/chart" uri="{C3380CC4-5D6E-409C-BE32-E72D297353CC}">
                <c16:uniqueId val="{00000051-B1AC-4C8C-8EBE-406177781AAC}"/>
              </c:ext>
            </c:extLst>
          </c:dPt>
          <c:dPt>
            <c:idx val="41"/>
            <c:bubble3D val="0"/>
            <c:spPr>
              <a:solidFill>
                <a:schemeClr val="accent6">
                  <a:lumMod val="70000"/>
                  <a:lumOff val="30000"/>
                </a:schemeClr>
              </a:solidFill>
              <a:ln w="19050">
                <a:solidFill>
                  <a:srgbClr val="D9D9D9"/>
                </a:solidFill>
                <a:prstDash val="solid"/>
              </a:ln>
              <a:effectLst/>
            </c:spPr>
            <c:extLst>
              <c:ext xmlns:c16="http://schemas.microsoft.com/office/drawing/2014/chart" uri="{C3380CC4-5D6E-409C-BE32-E72D297353CC}">
                <c16:uniqueId val="{00000053-B1AC-4C8C-8EBE-406177781AAC}"/>
              </c:ext>
            </c:extLst>
          </c:dPt>
          <c:dPt>
            <c:idx val="42"/>
            <c:bubble3D val="0"/>
            <c:spPr>
              <a:solidFill>
                <a:schemeClr val="accent1">
                  <a:lumMod val="70000"/>
                </a:schemeClr>
              </a:solidFill>
              <a:ln w="19050">
                <a:solidFill>
                  <a:srgbClr val="D9D9D9"/>
                </a:solidFill>
                <a:prstDash val="solid"/>
              </a:ln>
              <a:effectLst/>
            </c:spPr>
            <c:extLst>
              <c:ext xmlns:c16="http://schemas.microsoft.com/office/drawing/2014/chart" uri="{C3380CC4-5D6E-409C-BE32-E72D297353CC}">
                <c16:uniqueId val="{00000055-B1AC-4C8C-8EBE-406177781AAC}"/>
              </c:ext>
            </c:extLst>
          </c:dPt>
          <c:dPt>
            <c:idx val="43"/>
            <c:bubble3D val="0"/>
            <c:spPr>
              <a:solidFill>
                <a:schemeClr val="accent2">
                  <a:lumMod val="70000"/>
                </a:schemeClr>
              </a:solidFill>
              <a:ln w="19050">
                <a:solidFill>
                  <a:srgbClr val="D9D9D9"/>
                </a:solidFill>
                <a:prstDash val="solid"/>
              </a:ln>
              <a:effectLst/>
            </c:spPr>
            <c:extLst>
              <c:ext xmlns:c16="http://schemas.microsoft.com/office/drawing/2014/chart" uri="{C3380CC4-5D6E-409C-BE32-E72D297353CC}">
                <c16:uniqueId val="{00000057-B1AC-4C8C-8EBE-406177781AAC}"/>
              </c:ext>
            </c:extLst>
          </c:dPt>
          <c:dPt>
            <c:idx val="44"/>
            <c:bubble3D val="0"/>
            <c:spPr>
              <a:solidFill>
                <a:schemeClr val="accent3">
                  <a:lumMod val="70000"/>
                </a:schemeClr>
              </a:solidFill>
              <a:ln w="19050">
                <a:solidFill>
                  <a:srgbClr val="D9D9D9"/>
                </a:solidFill>
                <a:prstDash val="solid"/>
              </a:ln>
              <a:effectLst/>
            </c:spPr>
            <c:extLst>
              <c:ext xmlns:c16="http://schemas.microsoft.com/office/drawing/2014/chart" uri="{C3380CC4-5D6E-409C-BE32-E72D297353CC}">
                <c16:uniqueId val="{00000059-B1AC-4C8C-8EBE-406177781AAC}"/>
              </c:ext>
            </c:extLst>
          </c:dPt>
          <c:dPt>
            <c:idx val="45"/>
            <c:bubble3D val="0"/>
            <c:spPr>
              <a:solidFill>
                <a:schemeClr val="accent4">
                  <a:lumMod val="70000"/>
                </a:schemeClr>
              </a:solidFill>
              <a:ln w="19050">
                <a:solidFill>
                  <a:srgbClr val="D9D9D9"/>
                </a:solidFill>
                <a:prstDash val="solid"/>
              </a:ln>
              <a:effectLst/>
            </c:spPr>
            <c:extLst>
              <c:ext xmlns:c16="http://schemas.microsoft.com/office/drawing/2014/chart" uri="{C3380CC4-5D6E-409C-BE32-E72D297353CC}">
                <c16:uniqueId val="{0000005B-B1AC-4C8C-8EBE-406177781AAC}"/>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000000"/>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'GRAPH REPRESENTING CURED  '!$A$4:$A$50</c:f>
              <c:strCache>
                <c:ptCount val="46"/>
                <c:pt idx="0">
                  <c:v>Maharashtra</c:v>
                </c:pt>
                <c:pt idx="1">
                  <c:v>Karnataka</c:v>
                </c:pt>
                <c:pt idx="2">
                  <c:v>Kerala</c:v>
                </c:pt>
                <c:pt idx="3">
                  <c:v>Tamil Nadu</c:v>
                </c:pt>
                <c:pt idx="4">
                  <c:v>Andhra Pradesh</c:v>
                </c:pt>
                <c:pt idx="5">
                  <c:v>Uttar Pradesh</c:v>
                </c:pt>
                <c:pt idx="6">
                  <c:v>Delhi</c:v>
                </c:pt>
                <c:pt idx="7">
                  <c:v>West Bengal</c:v>
                </c:pt>
                <c:pt idx="8">
                  <c:v>Chhattisgarh</c:v>
                </c:pt>
                <c:pt idx="9">
                  <c:v>Odisha</c:v>
                </c:pt>
                <c:pt idx="10">
                  <c:v>Rajasthan</c:v>
                </c:pt>
                <c:pt idx="11">
                  <c:v>Gujarat</c:v>
                </c:pt>
                <c:pt idx="12">
                  <c:v>Haryana</c:v>
                </c:pt>
                <c:pt idx="13">
                  <c:v>Madhya Pradesh</c:v>
                </c:pt>
                <c:pt idx="14">
                  <c:v>Bihar</c:v>
                </c:pt>
                <c:pt idx="15">
                  <c:v>Assam</c:v>
                </c:pt>
                <c:pt idx="16">
                  <c:v>Punjab</c:v>
                </c:pt>
                <c:pt idx="17">
                  <c:v>Telengana</c:v>
                </c:pt>
                <c:pt idx="18">
                  <c:v>Jharkhand</c:v>
                </c:pt>
                <c:pt idx="19">
                  <c:v>Telangana</c:v>
                </c:pt>
                <c:pt idx="20">
                  <c:v>Jammu and Kashmir</c:v>
                </c:pt>
                <c:pt idx="21">
                  <c:v>Uttarakhand</c:v>
                </c:pt>
                <c:pt idx="22">
                  <c:v>Himachal Pradesh</c:v>
                </c:pt>
                <c:pt idx="23">
                  <c:v>Goa</c:v>
                </c:pt>
                <c:pt idx="24">
                  <c:v>Puducherry</c:v>
                </c:pt>
                <c:pt idx="25">
                  <c:v>Tripura</c:v>
                </c:pt>
                <c:pt idx="26">
                  <c:v>Manipur</c:v>
                </c:pt>
                <c:pt idx="27">
                  <c:v>Chandigarh</c:v>
                </c:pt>
                <c:pt idx="28">
                  <c:v>Arunachal Pradesh</c:v>
                </c:pt>
                <c:pt idx="29">
                  <c:v>Maharashtra***</c:v>
                </c:pt>
                <c:pt idx="30">
                  <c:v>Meghalaya</c:v>
                </c:pt>
                <c:pt idx="31">
                  <c:v>Nagaland</c:v>
                </c:pt>
                <c:pt idx="32">
                  <c:v>Ladakh</c:v>
                </c:pt>
                <c:pt idx="33">
                  <c:v>Karanataka</c:v>
                </c:pt>
                <c:pt idx="34">
                  <c:v>Sikkim</c:v>
                </c:pt>
                <c:pt idx="35">
                  <c:v>Mizoram</c:v>
                </c:pt>
                <c:pt idx="36">
                  <c:v>Andaman and Nicobar Islands</c:v>
                </c:pt>
                <c:pt idx="37">
                  <c:v>Dadra and Nagar Haveli and Daman and Diu</c:v>
                </c:pt>
                <c:pt idx="38">
                  <c:v>Bihar****</c:v>
                </c:pt>
                <c:pt idx="39">
                  <c:v>Madhya Pradesh***</c:v>
                </c:pt>
                <c:pt idx="40">
                  <c:v>Lakshadweep</c:v>
                </c:pt>
                <c:pt idx="41">
                  <c:v>Himanchal Pradesh</c:v>
                </c:pt>
                <c:pt idx="42">
                  <c:v>Dadra and Nagar Haveli</c:v>
                </c:pt>
                <c:pt idx="43">
                  <c:v>Cases being reassigned to states</c:v>
                </c:pt>
                <c:pt idx="44">
                  <c:v>Unassigned</c:v>
                </c:pt>
                <c:pt idx="45">
                  <c:v>Daman &amp; Diu</c:v>
                </c:pt>
              </c:strCache>
            </c:strRef>
          </c:cat>
          <c:val>
            <c:numRef>
              <c:f>'GRAPH REPRESENTING CURED  '!$B$4:$B$50</c:f>
              <c:numCache>
                <c:formatCode>General</c:formatCode>
                <c:ptCount val="46"/>
                <c:pt idx="0">
                  <c:v>963584102</c:v>
                </c:pt>
                <c:pt idx="1">
                  <c:v>416155734</c:v>
                </c:pt>
                <c:pt idx="2">
                  <c:v>390311164</c:v>
                </c:pt>
                <c:pt idx="3">
                  <c:v>381444416</c:v>
                </c:pt>
                <c:pt idx="4">
                  <c:v>352926995</c:v>
                </c:pt>
                <c:pt idx="5">
                  <c:v>276311742</c:v>
                </c:pt>
                <c:pt idx="6">
                  <c:v>260720476</c:v>
                </c:pt>
                <c:pt idx="7">
                  <c:v>233983721</c:v>
                </c:pt>
                <c:pt idx="8">
                  <c:v>142720847</c:v>
                </c:pt>
                <c:pt idx="9">
                  <c:v>142222495</c:v>
                </c:pt>
                <c:pt idx="10">
                  <c:v>141855381</c:v>
                </c:pt>
                <c:pt idx="11">
                  <c:v>125154726</c:v>
                </c:pt>
                <c:pt idx="12">
                  <c:v>119748022</c:v>
                </c:pt>
                <c:pt idx="13">
                  <c:v>119693579</c:v>
                </c:pt>
                <c:pt idx="14">
                  <c:v>118686813</c:v>
                </c:pt>
                <c:pt idx="15">
                  <c:v>87681240</c:v>
                </c:pt>
                <c:pt idx="16">
                  <c:v>86214801</c:v>
                </c:pt>
                <c:pt idx="17">
                  <c:v>64666267</c:v>
                </c:pt>
                <c:pt idx="18">
                  <c:v>54956663</c:v>
                </c:pt>
                <c:pt idx="19">
                  <c:v>51765173</c:v>
                </c:pt>
                <c:pt idx="20">
                  <c:v>50448423</c:v>
                </c:pt>
                <c:pt idx="21">
                  <c:v>45352640</c:v>
                </c:pt>
                <c:pt idx="22">
                  <c:v>25682141</c:v>
                </c:pt>
                <c:pt idx="23">
                  <c:v>24519277</c:v>
                </c:pt>
                <c:pt idx="24">
                  <c:v>17414461</c:v>
                </c:pt>
                <c:pt idx="25">
                  <c:v>12287616</c:v>
                </c:pt>
                <c:pt idx="26">
                  <c:v>10395606</c:v>
                </c:pt>
                <c:pt idx="27">
                  <c:v>9566842</c:v>
                </c:pt>
                <c:pt idx="28">
                  <c:v>6170728</c:v>
                </c:pt>
                <c:pt idx="29">
                  <c:v>6000911</c:v>
                </c:pt>
                <c:pt idx="30">
                  <c:v>5983682</c:v>
                </c:pt>
                <c:pt idx="31">
                  <c:v>4281131</c:v>
                </c:pt>
                <c:pt idx="32">
                  <c:v>3578014</c:v>
                </c:pt>
                <c:pt idx="33">
                  <c:v>2821491</c:v>
                </c:pt>
                <c:pt idx="34">
                  <c:v>2530368</c:v>
                </c:pt>
                <c:pt idx="35">
                  <c:v>2109700</c:v>
                </c:pt>
                <c:pt idx="36">
                  <c:v>1781610</c:v>
                </c:pt>
                <c:pt idx="37">
                  <c:v>1746014</c:v>
                </c:pt>
                <c:pt idx="38">
                  <c:v>1402468</c:v>
                </c:pt>
                <c:pt idx="39">
                  <c:v>780735</c:v>
                </c:pt>
                <c:pt idx="40">
                  <c:v>729839</c:v>
                </c:pt>
                <c:pt idx="41">
                  <c:v>200040</c:v>
                </c:pt>
                <c:pt idx="42">
                  <c:v>20352</c:v>
                </c:pt>
                <c:pt idx="43">
                  <c:v>0</c:v>
                </c:pt>
                <c:pt idx="44">
                  <c:v>0</c:v>
                </c:pt>
                <c:pt idx="45">
                  <c:v>0</c:v>
                </c:pt>
              </c:numCache>
            </c:numRef>
          </c:val>
          <c:extLst>
            <c:ext xmlns:c16="http://schemas.microsoft.com/office/drawing/2014/chart" uri="{C3380CC4-5D6E-409C-BE32-E72D297353CC}">
              <c16:uniqueId val="{0000005C-B1AC-4C8C-8EBE-406177781AAC}"/>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rgbClr val="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[StatewiseTestingDetails.xlsx]TOP 10 STATES!PivotTable1</c:name>
    <c:fmtId val="-1"/>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a:t>TOP 10 STATES WITH CASES</a:t>
            </a:r>
          </a:p>
        </c:rich>
      </c:tx>
      <c:overlay val="0"/>
      <c:spPr>
        <a:solidFill>
          <a:srgbClr val="FFFFFF"/>
        </a:solidFill>
        <a:ln>
          <a:solidFill>
            <a:srgbClr val="8EA9DB"/>
          </a:solidFill>
          <a:prstDash val="solid"/>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FFFF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FFFF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FFFF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'TOP 10 STATES'!$B$4</c:f>
              <c:strCache>
                <c:ptCount val="1"/>
                <c:pt idx="0">
                  <c:v>Sum of Negative</c:v>
                </c:pt>
              </c:strCache>
            </c:strRef>
          </c:tx>
          <c:spPr>
            <a:solidFill>
              <a:srgbClr val="00B0F0"/>
            </a:solidFill>
            <a:ln>
              <a:noFill/>
            </a:ln>
            <a:effectLst/>
          </c:spPr>
          <c:invertIfNegative val="0"/>
          <c:cat>
            <c:strRef>
              <c:f>'TOP 10 STATES'!$A$5:$A$15</c:f>
              <c:strCache>
                <c:ptCount val="10"/>
                <c:pt idx="0">
                  <c:v>Andhra Pradesh</c:v>
                </c:pt>
                <c:pt idx="1">
                  <c:v>Haryana</c:v>
                </c:pt>
                <c:pt idx="2">
                  <c:v>Himachal Pradesh</c:v>
                </c:pt>
                <c:pt idx="3">
                  <c:v>Jammu and Kashmir</c:v>
                </c:pt>
                <c:pt idx="4">
                  <c:v>Jharkhand</c:v>
                </c:pt>
                <c:pt idx="5">
                  <c:v>Madhya Pradesh</c:v>
                </c:pt>
                <c:pt idx="6">
                  <c:v>Maharashtra</c:v>
                </c:pt>
                <c:pt idx="7">
                  <c:v>Rajasthan</c:v>
                </c:pt>
                <c:pt idx="8">
                  <c:v>Tripura</c:v>
                </c:pt>
                <c:pt idx="9">
                  <c:v>Uttarakhand</c:v>
                </c:pt>
              </c:strCache>
            </c:strRef>
          </c:cat>
          <c:val>
            <c:numRef>
              <c:f>'TOP 10 STATES'!$B$5:$B$15</c:f>
              <c:numCache>
                <c:formatCode>0.00%</c:formatCode>
                <c:ptCount val="10"/>
                <c:pt idx="0">
                  <c:v>0.3149105473519988</c:v>
                </c:pt>
                <c:pt idx="1">
                  <c:v>6.7462779396999309E-2</c:v>
                </c:pt>
                <c:pt idx="2">
                  <c:v>2.9004106824500112E-2</c:v>
                </c:pt>
                <c:pt idx="3">
                  <c:v>0.15072657258545766</c:v>
                </c:pt>
                <c:pt idx="4">
                  <c:v>0.15089449422710532</c:v>
                </c:pt>
                <c:pt idx="5">
                  <c:v>0.114758363291596</c:v>
                </c:pt>
                <c:pt idx="6">
                  <c:v>3.6332420551840883E-2</c:v>
                </c:pt>
                <c:pt idx="7">
                  <c:v>5.0708867027695968E-2</c:v>
                </c:pt>
                <c:pt idx="8">
                  <c:v>1.7414970722582367E-2</c:v>
                </c:pt>
                <c:pt idx="9">
                  <c:v>6.7786878020223568E-2</c:v>
                </c:pt>
              </c:numCache>
            </c:numRef>
          </c:val>
          <c:extLst>
            <c:ext xmlns:c16="http://schemas.microsoft.com/office/drawing/2014/chart" uri="{C3380CC4-5D6E-409C-BE32-E72D297353CC}">
              <c16:uniqueId val="{00000000-0C74-49B3-BA65-3B7D4E3C8BE1}"/>
            </c:ext>
          </c:extLst>
        </c:ser>
        <c:ser>
          <c:idx val="1"/>
          <c:order val="1"/>
          <c:tx>
            <c:strRef>
              <c:f>'TOP 10 STATES'!$C$4</c:f>
              <c:strCache>
                <c:ptCount val="1"/>
                <c:pt idx="0">
                  <c:v>Sum of Positive</c:v>
                </c:pt>
              </c:strCache>
            </c:strRef>
          </c:tx>
          <c:spPr>
            <a:solidFill>
              <a:srgbClr val="FFFF00"/>
            </a:solidFill>
            <a:ln>
              <a:noFill/>
            </a:ln>
            <a:effectLst/>
          </c:spPr>
          <c:invertIfNegative val="0"/>
          <c:cat>
            <c:strRef>
              <c:f>'TOP 10 STATES'!$A$5:$A$15</c:f>
              <c:strCache>
                <c:ptCount val="10"/>
                <c:pt idx="0">
                  <c:v>Andhra Pradesh</c:v>
                </c:pt>
                <c:pt idx="1">
                  <c:v>Haryana</c:v>
                </c:pt>
                <c:pt idx="2">
                  <c:v>Himachal Pradesh</c:v>
                </c:pt>
                <c:pt idx="3">
                  <c:v>Jammu and Kashmir</c:v>
                </c:pt>
                <c:pt idx="4">
                  <c:v>Jharkhand</c:v>
                </c:pt>
                <c:pt idx="5">
                  <c:v>Madhya Pradesh</c:v>
                </c:pt>
                <c:pt idx="6">
                  <c:v>Maharashtra</c:v>
                </c:pt>
                <c:pt idx="7">
                  <c:v>Rajasthan</c:v>
                </c:pt>
                <c:pt idx="8">
                  <c:v>Tripura</c:v>
                </c:pt>
                <c:pt idx="9">
                  <c:v>Uttarakhand</c:v>
                </c:pt>
              </c:strCache>
            </c:strRef>
          </c:cat>
          <c:val>
            <c:numRef>
              <c:f>'TOP 10 STATES'!$C$5:$C$15</c:f>
              <c:numCache>
                <c:formatCode>0.00%</c:formatCode>
                <c:ptCount val="10"/>
                <c:pt idx="0">
                  <c:v>2.3287247240719521E-2</c:v>
                </c:pt>
                <c:pt idx="1">
                  <c:v>1.7077489632744122E-2</c:v>
                </c:pt>
                <c:pt idx="2">
                  <c:v>7.2104142291074935E-4</c:v>
                </c:pt>
                <c:pt idx="3">
                  <c:v>5.8990485769904117E-3</c:v>
                </c:pt>
                <c:pt idx="4">
                  <c:v>0.28058261889625741</c:v>
                </c:pt>
                <c:pt idx="5">
                  <c:v>1.0136010205197452E-2</c:v>
                </c:pt>
                <c:pt idx="6">
                  <c:v>0.58471601326111844</c:v>
                </c:pt>
                <c:pt idx="7">
                  <c:v>1.4753887878595775E-2</c:v>
                </c:pt>
                <c:pt idx="8">
                  <c:v>6.0713149273532094E-2</c:v>
                </c:pt>
                <c:pt idx="9">
                  <c:v>2.1134936119340747E-3</c:v>
                </c:pt>
              </c:numCache>
            </c:numRef>
          </c:val>
          <c:extLst>
            <c:ext xmlns:c16="http://schemas.microsoft.com/office/drawing/2014/chart" uri="{C3380CC4-5D6E-409C-BE32-E72D297353CC}">
              <c16:uniqueId val="{00000001-0C74-49B3-BA65-3B7D4E3C8BE1}"/>
            </c:ext>
          </c:extLst>
        </c:ser>
        <c:dLbls>
          <c:showLegendKey val="0"/>
          <c:showVal val="0"/>
          <c:showCatName val="0"/>
          <c:showSerName val="0"/>
          <c:showPercent val="0"/>
          <c:showBubbleSize val="0"/>
        </c:dLbls>
        <c:gapWidth val="219"/>
        <c:overlap val="-27"/>
        <c:axId val="484666744"/>
        <c:axId val="1097786088"/>
      </c:barChart>
      <c:catAx>
        <c:axId val="484666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7786088"/>
        <c:crosses val="autoZero"/>
        <c:auto val="1"/>
        <c:lblAlgn val="ctr"/>
        <c:lblOffset val="100"/>
        <c:noMultiLvlLbl val="0"/>
      </c:catAx>
      <c:valAx>
        <c:axId val="109778608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4666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[covid_vaccine_statewise.xlsx]AGE WISE VACCINATION!PivotTable3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AGE WISE VACCINATION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70AD4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9BC2E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A6A6A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70AD4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9BC2E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A6A6A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70AD4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9BC2E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A6A6A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'AGE WISE VACCINATION'!$A$92</c:f>
              <c:strCache>
                <c:ptCount val="1"/>
                <c:pt idx="0">
                  <c:v>Sum of sum of 18-45 years (Age)</c:v>
                </c:pt>
              </c:strCache>
            </c:strRef>
          </c:tx>
          <c:spPr>
            <a:solidFill>
              <a:srgbClr val="70AD4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'AGE WISE VACCINATION'!$A$93</c:f>
              <c:strCache>
                <c:ptCount val="1"/>
                <c:pt idx="0">
                  <c:v>Total</c:v>
                </c:pt>
              </c:strCache>
            </c:strRef>
          </c:cat>
          <c:val>
            <c:numRef>
              <c:f>'AGE WISE VACCINATION'!$A$93</c:f>
              <c:numCache>
                <c:formatCode>General</c:formatCode>
                <c:ptCount val="1"/>
                <c:pt idx="0">
                  <c:v>134349989</c:v>
                </c:pt>
              </c:numCache>
            </c:numRef>
          </c:val>
          <c:extLst>
            <c:ext xmlns:c16="http://schemas.microsoft.com/office/drawing/2014/chart" uri="{C3380CC4-5D6E-409C-BE32-E72D297353CC}">
              <c16:uniqueId val="{00000000-838C-4D67-B347-E61109DF8E0F}"/>
            </c:ext>
          </c:extLst>
        </c:ser>
        <c:ser>
          <c:idx val="1"/>
          <c:order val="1"/>
          <c:tx>
            <c:strRef>
              <c:f>'AGE WISE VACCINATION'!$B$92</c:f>
              <c:strCache>
                <c:ptCount val="1"/>
                <c:pt idx="0">
                  <c:v>Sum of sum of 45-60 years (Age)</c:v>
                </c:pt>
              </c:strCache>
            </c:strRef>
          </c:tx>
          <c:spPr>
            <a:solidFill>
              <a:srgbClr val="9BC2E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'AGE WISE VACCINATION'!$A$93</c:f>
              <c:strCache>
                <c:ptCount val="1"/>
                <c:pt idx="0">
                  <c:v>Total</c:v>
                </c:pt>
              </c:strCache>
            </c:strRef>
          </c:cat>
          <c:val>
            <c:numRef>
              <c:f>'AGE WISE VACCINATION'!$B$93</c:f>
              <c:numCache>
                <c:formatCode>General</c:formatCode>
                <c:ptCount val="1"/>
                <c:pt idx="0">
                  <c:v>226173954</c:v>
                </c:pt>
              </c:numCache>
            </c:numRef>
          </c:val>
          <c:extLst>
            <c:ext xmlns:c16="http://schemas.microsoft.com/office/drawing/2014/chart" uri="{C3380CC4-5D6E-409C-BE32-E72D297353CC}">
              <c16:uniqueId val="{00000001-838C-4D67-B347-E61109DF8E0F}"/>
            </c:ext>
          </c:extLst>
        </c:ser>
        <c:ser>
          <c:idx val="2"/>
          <c:order val="2"/>
          <c:tx>
            <c:strRef>
              <c:f>'AGE WISE VACCINATION'!$C$92</c:f>
              <c:strCache>
                <c:ptCount val="1"/>
                <c:pt idx="0">
                  <c:v>Sum of sum of 60+ years (Age)</c:v>
                </c:pt>
              </c:strCache>
            </c:strRef>
          </c:tx>
          <c:spPr>
            <a:solidFill>
              <a:srgbClr val="A6A6A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'AGE WISE VACCINATION'!$A$93</c:f>
              <c:strCache>
                <c:ptCount val="1"/>
                <c:pt idx="0">
                  <c:v>Total</c:v>
                </c:pt>
              </c:strCache>
            </c:strRef>
          </c:cat>
          <c:val>
            <c:numRef>
              <c:f>'AGE WISE VACCINATION'!$C$93</c:f>
              <c:numCache>
                <c:formatCode>General</c:formatCode>
                <c:ptCount val="1"/>
                <c:pt idx="0">
                  <c:v>153311943</c:v>
                </c:pt>
              </c:numCache>
            </c:numRef>
          </c:val>
          <c:extLst>
            <c:ext xmlns:c16="http://schemas.microsoft.com/office/drawing/2014/chart" uri="{C3380CC4-5D6E-409C-BE32-E72D297353CC}">
              <c16:uniqueId val="{00000002-838C-4D67-B347-E61109DF8E0F}"/>
            </c:ext>
          </c:extLst>
        </c:ser>
        <c:dLbls>
          <c:showLegendKey val="0"/>
          <c:showVal val="0"/>
          <c:showCatName val="0"/>
          <c:showSerName val="0"/>
          <c:showPercent val="0"/>
          <c:showBubbleSize val="0"/>
        </c:dLbls>
        <c:gapWidth val="219"/>
        <c:overlap val="-27"/>
        <c:axId val="1963205271"/>
        <c:axId val="80128328"/>
      </c:barChart>
      <c:catAx>
        <c:axId val="1963205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128328"/>
        <c:crosses val="autoZero"/>
        <c:auto val="1"/>
        <c:lblAlgn val="ctr"/>
        <c:lblOffset val="100"/>
        <c:noMultiLvlLbl val="0"/>
      </c:catAx>
      <c:valAx>
        <c:axId val="80128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32052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[covid_vaccine_statewise.xlsx]1ST &amp; 2ND DOSE!PivotTable1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SUM OF THE DOSES ACC.TO STATE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'1ST &amp; 2ND DOSE'!$B$5</c:f>
              <c:strCache>
                <c:ptCount val="1"/>
                <c:pt idx="0">
                  <c:v>Sum of First Dose Administered</c:v>
                </c:pt>
              </c:strCache>
            </c:strRef>
          </c:tx>
          <c:spPr>
            <a:solidFill>
              <a:schemeClr val="accent1"/>
            </a:solidFill>
            <a:ln>
              <a:noFill/>
            </a:ln>
            <a:effectLst/>
          </c:spPr>
          <c:invertIfNegative val="0"/>
          <c:cat>
            <c:strRef>
              <c:f>'1ST &amp; 2ND DOSE'!$A$6:$A$42</c:f>
              <c:strCache>
                <c:ptCount val="36"/>
                <c:pt idx="0">
                  <c:v>Andaman and Nicobar Islands</c:v>
                </c:pt>
                <c:pt idx="1">
                  <c:v>Andhra Pradesh</c:v>
                </c:pt>
                <c:pt idx="2">
                  <c:v>Arunachal Pradesh</c:v>
                </c:pt>
                <c:pt idx="3">
                  <c:v>Assam</c:v>
                </c:pt>
                <c:pt idx="4">
                  <c:v>Bihar</c:v>
                </c:pt>
                <c:pt idx="5">
                  <c:v>Chandigarh</c:v>
                </c:pt>
                <c:pt idx="6">
                  <c:v>Chhattisgarh</c:v>
                </c:pt>
                <c:pt idx="7">
                  <c:v>Dadra and Nagar Haveli and Daman and Diu</c:v>
                </c:pt>
                <c:pt idx="8">
                  <c:v>Delhi</c:v>
                </c:pt>
                <c:pt idx="9">
                  <c:v>Goa</c:v>
                </c:pt>
                <c:pt idx="10">
                  <c:v>Gujarat</c:v>
                </c:pt>
                <c:pt idx="11">
                  <c:v>Haryana</c:v>
                </c:pt>
                <c:pt idx="12">
                  <c:v>Himachal Pradesh</c:v>
                </c:pt>
                <c:pt idx="13">
                  <c:v>Jammu and Kashmir</c:v>
                </c:pt>
                <c:pt idx="14">
                  <c:v>Jharkhand</c:v>
                </c:pt>
                <c:pt idx="15">
                  <c:v>Karnataka</c:v>
                </c:pt>
                <c:pt idx="16">
                  <c:v>Kerala</c:v>
                </c:pt>
                <c:pt idx="17">
                  <c:v>Ladakh</c:v>
                </c:pt>
                <c:pt idx="18">
                  <c:v>Lakshadweep</c:v>
                </c:pt>
                <c:pt idx="19">
                  <c:v>Madhya Pradesh</c:v>
                </c:pt>
                <c:pt idx="20">
                  <c:v>Maharashtra</c:v>
                </c:pt>
                <c:pt idx="21">
                  <c:v>Manipur</c:v>
                </c:pt>
                <c:pt idx="22">
                  <c:v>Meghalaya</c:v>
                </c:pt>
                <c:pt idx="23">
                  <c:v>Mizoram</c:v>
                </c:pt>
                <c:pt idx="24">
                  <c:v>Nagaland</c:v>
                </c:pt>
                <c:pt idx="25">
                  <c:v>Odisha</c:v>
                </c:pt>
                <c:pt idx="26">
                  <c:v>Puducherry</c:v>
                </c:pt>
                <c:pt idx="27">
                  <c:v>Punjab</c:v>
                </c:pt>
                <c:pt idx="28">
                  <c:v>Rajasthan</c:v>
                </c:pt>
                <c:pt idx="29">
                  <c:v>Sikkim</c:v>
                </c:pt>
                <c:pt idx="30">
                  <c:v>Tamil Nadu</c:v>
                </c:pt>
                <c:pt idx="31">
                  <c:v>Telangana</c:v>
                </c:pt>
                <c:pt idx="32">
                  <c:v>Tripura</c:v>
                </c:pt>
                <c:pt idx="33">
                  <c:v>Uttar Pradesh</c:v>
                </c:pt>
                <c:pt idx="34">
                  <c:v>Uttarakhand</c:v>
                </c:pt>
                <c:pt idx="35">
                  <c:v>West Bengal</c:v>
                </c:pt>
              </c:strCache>
            </c:strRef>
          </c:cat>
          <c:val>
            <c:numRef>
              <c:f>'1ST &amp; 2ND DOSE'!$B$6:$B$42</c:f>
              <c:numCache>
                <c:formatCode>0.00%</c:formatCode>
                <c:ptCount val="36"/>
                <c:pt idx="0">
                  <c:v>5.2742735462216856E-4</c:v>
                </c:pt>
                <c:pt idx="1">
                  <c:v>3.4383305799987836E-2</c:v>
                </c:pt>
                <c:pt idx="2">
                  <c:v>1.637216633788862E-3</c:v>
                </c:pt>
                <c:pt idx="3">
                  <c:v>1.8769482652984556E-2</c:v>
                </c:pt>
                <c:pt idx="4">
                  <c:v>4.9985017311748071E-2</c:v>
                </c:pt>
                <c:pt idx="5">
                  <c:v>1.5087804244185254E-3</c:v>
                </c:pt>
                <c:pt idx="6">
                  <c:v>3.1138832464397258E-2</c:v>
                </c:pt>
                <c:pt idx="7">
                  <c:v>9.6507674143894967E-4</c:v>
                </c:pt>
                <c:pt idx="8">
                  <c:v>2.2823342187511014E-2</c:v>
                </c:pt>
                <c:pt idx="9">
                  <c:v>2.5235804520323899E-3</c:v>
                </c:pt>
                <c:pt idx="10">
                  <c:v>7.94850127648523E-2</c:v>
                </c:pt>
                <c:pt idx="11">
                  <c:v>2.7359228265934572E-2</c:v>
                </c:pt>
                <c:pt idx="12">
                  <c:v>1.1416154007402639E-2</c:v>
                </c:pt>
                <c:pt idx="13">
                  <c:v>1.5085172224774962E-2</c:v>
                </c:pt>
                <c:pt idx="14">
                  <c:v>2.1619745696376671E-2</c:v>
                </c:pt>
                <c:pt idx="15">
                  <c:v>6.6074788580021332E-2</c:v>
                </c:pt>
                <c:pt idx="16">
                  <c:v>4.5243414213877176E-2</c:v>
                </c:pt>
                <c:pt idx="17">
                  <c:v>6.9470427533562906E-4</c:v>
                </c:pt>
                <c:pt idx="18">
                  <c:v>1.6187562212589493E-4</c:v>
                </c:pt>
                <c:pt idx="19">
                  <c:v>5.961190961499007E-2</c:v>
                </c:pt>
                <c:pt idx="20">
                  <c:v>0.1035016421122925</c:v>
                </c:pt>
                <c:pt idx="21">
                  <c:v>2.0387072468026684E-3</c:v>
                </c:pt>
                <c:pt idx="22">
                  <c:v>2.0904551447207343E-3</c:v>
                </c:pt>
                <c:pt idx="23">
                  <c:v>1.6157867866782949E-3</c:v>
                </c:pt>
                <c:pt idx="24">
                  <c:v>1.378150895719858E-3</c:v>
                </c:pt>
                <c:pt idx="25">
                  <c:v>3.7849266300267116E-2</c:v>
                </c:pt>
                <c:pt idx="26">
                  <c:v>1.38899894434817E-3</c:v>
                </c:pt>
                <c:pt idx="27">
                  <c:v>2.1255527266867531E-2</c:v>
                </c:pt>
                <c:pt idx="28">
                  <c:v>8.3779035967171608E-2</c:v>
                </c:pt>
                <c:pt idx="29">
                  <c:v>1.2600290878363035E-3</c:v>
                </c:pt>
                <c:pt idx="30">
                  <c:v>4.2364456273764527E-2</c:v>
                </c:pt>
                <c:pt idx="31">
                  <c:v>3.0537512575757656E-2</c:v>
                </c:pt>
                <c:pt idx="32">
                  <c:v>7.0593041607228063E-3</c:v>
                </c:pt>
                <c:pt idx="33">
                  <c:v>9.1881614072454446E-2</c:v>
                </c:pt>
                <c:pt idx="34">
                  <c:v>1.3111710448472686E-2</c:v>
                </c:pt>
                <c:pt idx="35">
                  <c:v>6.7873735427502205E-2</c:v>
                </c:pt>
              </c:numCache>
            </c:numRef>
          </c:val>
          <c:extLst>
            <c:ext xmlns:c16="http://schemas.microsoft.com/office/drawing/2014/chart" uri="{C3380CC4-5D6E-409C-BE32-E72D297353CC}">
              <c16:uniqueId val="{00000000-38C3-4DD5-B15B-D667561B3E27}"/>
            </c:ext>
          </c:extLst>
        </c:ser>
        <c:ser>
          <c:idx val="1"/>
          <c:order val="1"/>
          <c:tx>
            <c:strRef>
              <c:f>'1ST &amp; 2ND DOSE'!$C$5</c:f>
              <c:strCache>
                <c:ptCount val="1"/>
                <c:pt idx="0">
                  <c:v>Sum of Second Dose Administered</c:v>
                </c:pt>
              </c:strCache>
            </c:strRef>
          </c:tx>
          <c:spPr>
            <a:solidFill>
              <a:schemeClr val="accent2"/>
            </a:solidFill>
            <a:ln>
              <a:noFill/>
            </a:ln>
            <a:effectLst/>
          </c:spPr>
          <c:invertIfNegative val="0"/>
          <c:cat>
            <c:strRef>
              <c:f>'1ST &amp; 2ND DOSE'!$A$6:$A$42</c:f>
              <c:strCache>
                <c:ptCount val="36"/>
                <c:pt idx="0">
                  <c:v>Andaman and Nicobar Islands</c:v>
                </c:pt>
                <c:pt idx="1">
                  <c:v>Andhra Pradesh</c:v>
                </c:pt>
                <c:pt idx="2">
                  <c:v>Arunachal Pradesh</c:v>
                </c:pt>
                <c:pt idx="3">
                  <c:v>Assam</c:v>
                </c:pt>
                <c:pt idx="4">
                  <c:v>Bihar</c:v>
                </c:pt>
                <c:pt idx="5">
                  <c:v>Chandigarh</c:v>
                </c:pt>
                <c:pt idx="6">
                  <c:v>Chhattisgarh</c:v>
                </c:pt>
                <c:pt idx="7">
                  <c:v>Dadra and Nagar Haveli and Daman and Diu</c:v>
                </c:pt>
                <c:pt idx="8">
                  <c:v>Delhi</c:v>
                </c:pt>
                <c:pt idx="9">
                  <c:v>Goa</c:v>
                </c:pt>
                <c:pt idx="10">
                  <c:v>Gujarat</c:v>
                </c:pt>
                <c:pt idx="11">
                  <c:v>Haryana</c:v>
                </c:pt>
                <c:pt idx="12">
                  <c:v>Himachal Pradesh</c:v>
                </c:pt>
                <c:pt idx="13">
                  <c:v>Jammu and Kashmir</c:v>
                </c:pt>
                <c:pt idx="14">
                  <c:v>Jharkhand</c:v>
                </c:pt>
                <c:pt idx="15">
                  <c:v>Karnataka</c:v>
                </c:pt>
                <c:pt idx="16">
                  <c:v>Kerala</c:v>
                </c:pt>
                <c:pt idx="17">
                  <c:v>Ladakh</c:v>
                </c:pt>
                <c:pt idx="18">
                  <c:v>Lakshadweep</c:v>
                </c:pt>
                <c:pt idx="19">
                  <c:v>Madhya Pradesh</c:v>
                </c:pt>
                <c:pt idx="20">
                  <c:v>Maharashtra</c:v>
                </c:pt>
                <c:pt idx="21">
                  <c:v>Manipur</c:v>
                </c:pt>
                <c:pt idx="22">
                  <c:v>Meghalaya</c:v>
                </c:pt>
                <c:pt idx="23">
                  <c:v>Mizoram</c:v>
                </c:pt>
                <c:pt idx="24">
                  <c:v>Nagaland</c:v>
                </c:pt>
                <c:pt idx="25">
                  <c:v>Odisha</c:v>
                </c:pt>
                <c:pt idx="26">
                  <c:v>Puducherry</c:v>
                </c:pt>
                <c:pt idx="27">
                  <c:v>Punjab</c:v>
                </c:pt>
                <c:pt idx="28">
                  <c:v>Rajasthan</c:v>
                </c:pt>
                <c:pt idx="29">
                  <c:v>Sikkim</c:v>
                </c:pt>
                <c:pt idx="30">
                  <c:v>Tamil Nadu</c:v>
                </c:pt>
                <c:pt idx="31">
                  <c:v>Telangana</c:v>
                </c:pt>
                <c:pt idx="32">
                  <c:v>Tripura</c:v>
                </c:pt>
                <c:pt idx="33">
                  <c:v>Uttar Pradesh</c:v>
                </c:pt>
                <c:pt idx="34">
                  <c:v>Uttarakhand</c:v>
                </c:pt>
                <c:pt idx="35">
                  <c:v>West Bengal</c:v>
                </c:pt>
              </c:strCache>
            </c:strRef>
          </c:cat>
          <c:val>
            <c:numRef>
              <c:f>'1ST &amp; 2ND DOSE'!$C$6:$C$42</c:f>
              <c:numCache>
                <c:formatCode>0.00%</c:formatCode>
                <c:ptCount val="36"/>
                <c:pt idx="0">
                  <c:v>3.8051107892569946E-4</c:v>
                </c:pt>
                <c:pt idx="1">
                  <c:v>5.3574227835499158E-2</c:v>
                </c:pt>
                <c:pt idx="2">
                  <c:v>1.839984470106392E-3</c:v>
                </c:pt>
                <c:pt idx="3">
                  <c:v>1.9634984667304518E-2</c:v>
                </c:pt>
                <c:pt idx="4">
                  <c:v>4.1653026070742082E-2</c:v>
                </c:pt>
                <c:pt idx="5">
                  <c:v>1.6328818704840278E-3</c:v>
                </c:pt>
                <c:pt idx="6">
                  <c:v>2.6850666132355028E-2</c:v>
                </c:pt>
                <c:pt idx="7">
                  <c:v>6.1542628964032168E-4</c:v>
                </c:pt>
                <c:pt idx="8">
                  <c:v>2.8698303689781785E-2</c:v>
                </c:pt>
                <c:pt idx="9">
                  <c:v>2.2332043664036235E-3</c:v>
                </c:pt>
                <c:pt idx="10">
                  <c:v>9.4553226555025044E-2</c:v>
                </c:pt>
                <c:pt idx="11">
                  <c:v>2.2452571119734352E-2</c:v>
                </c:pt>
                <c:pt idx="12">
                  <c:v>9.6675748064780406E-3</c:v>
                </c:pt>
                <c:pt idx="13">
                  <c:v>1.2916305768249548E-2</c:v>
                </c:pt>
                <c:pt idx="14">
                  <c:v>1.8241698235638319E-2</c:v>
                </c:pt>
                <c:pt idx="15">
                  <c:v>6.1798760305731559E-2</c:v>
                </c:pt>
                <c:pt idx="16">
                  <c:v>4.998478656296157E-2</c:v>
                </c:pt>
                <c:pt idx="17">
                  <c:v>8.8387956791637816E-4</c:v>
                </c:pt>
                <c:pt idx="18">
                  <c:v>1.5717519956453348E-4</c:v>
                </c:pt>
                <c:pt idx="19">
                  <c:v>4.3877259841908357E-2</c:v>
                </c:pt>
                <c:pt idx="20">
                  <c:v>0.10260694031732538</c:v>
                </c:pt>
                <c:pt idx="21">
                  <c:v>1.8002869243437217E-3</c:v>
                </c:pt>
                <c:pt idx="22">
                  <c:v>1.8457676335848871E-3</c:v>
                </c:pt>
                <c:pt idx="23">
                  <c:v>1.2791877535461421E-3</c:v>
                </c:pt>
                <c:pt idx="24">
                  <c:v>1.3170725406264079E-3</c:v>
                </c:pt>
                <c:pt idx="25">
                  <c:v>3.6259012925225161E-2</c:v>
                </c:pt>
                <c:pt idx="26">
                  <c:v>1.1114210149097319E-3</c:v>
                </c:pt>
                <c:pt idx="27">
                  <c:v>1.6807962712463667E-2</c:v>
                </c:pt>
                <c:pt idx="28">
                  <c:v>7.4687294914402583E-2</c:v>
                </c:pt>
                <c:pt idx="29">
                  <c:v>1.3605917534005862E-3</c:v>
                </c:pt>
                <c:pt idx="30">
                  <c:v>4.418375639834661E-2</c:v>
                </c:pt>
                <c:pt idx="31">
                  <c:v>2.7309594534746767E-2</c:v>
                </c:pt>
                <c:pt idx="32">
                  <c:v>1.0963111524706548E-2</c:v>
                </c:pt>
                <c:pt idx="33">
                  <c:v>8.5188180609438433E-2</c:v>
                </c:pt>
                <c:pt idx="34">
                  <c:v>1.5319886422180469E-2</c:v>
                </c:pt>
                <c:pt idx="35">
                  <c:v>8.6313477586302548E-2</c:v>
                </c:pt>
              </c:numCache>
            </c:numRef>
          </c:val>
          <c:extLst>
            <c:ext xmlns:c16="http://schemas.microsoft.com/office/drawing/2014/chart" uri="{C3380CC4-5D6E-409C-BE32-E72D297353CC}">
              <c16:uniqueId val="{00000001-38C3-4DD5-B15B-D667561B3E27}"/>
            </c:ext>
          </c:extLst>
        </c:ser>
        <c:dLbls>
          <c:showLegendKey val="0"/>
          <c:showVal val="0"/>
          <c:showCatName val="0"/>
          <c:showSerName val="0"/>
          <c:showPercent val="0"/>
          <c:showBubbleSize val="0"/>
        </c:dLbls>
        <c:gapWidth val="152"/>
        <c:overlap val="-27"/>
        <c:axId val="1627802103"/>
        <c:axId val="1065733911"/>
      </c:barChart>
      <c:catAx>
        <c:axId val="1627802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065733911"/>
        <c:crosses val="autoZero"/>
        <c:auto val="1"/>
        <c:lblAlgn val="ctr"/>
        <c:lblOffset val="100"/>
        <c:noMultiLvlLbl val="0"/>
      </c:catAx>
      <c:valAx>
        <c:axId val="106573391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780210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FangSong"/>
              <a:ea typeface="FangSong"/>
              <a:cs typeface="FangSong"/>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2527" y="-261523"/>
            <a:ext cx="9047019" cy="2387600"/>
          </a:xfrm>
        </p:spPr>
        <p:txBody>
          <a:bodyPr>
            <a:normAutofit/>
          </a:bodyPr>
          <a:lstStyle/>
          <a:p>
            <a:r>
              <a:rPr lang="en-US" sz="6600" b="1" dirty="0">
                <a:cs typeface="Calibri Light"/>
              </a:rPr>
              <a:t>Covid-19</a:t>
            </a:r>
          </a:p>
        </p:txBody>
      </p:sp>
      <p:sp>
        <p:nvSpPr>
          <p:cNvPr id="3" name="Subtitle 2"/>
          <p:cNvSpPr>
            <a:spLocks noGrp="1"/>
          </p:cNvSpPr>
          <p:nvPr>
            <p:ph type="subTitle" idx="1"/>
          </p:nvPr>
        </p:nvSpPr>
        <p:spPr>
          <a:xfrm>
            <a:off x="258270" y="2027587"/>
            <a:ext cx="11302695" cy="3086439"/>
          </a:xfrm>
        </p:spPr>
        <p:txBody>
          <a:bodyPr vert="horz" lIns="91440" tIns="45720" rIns="91440" bIns="45720" rtlCol="0" anchor="t">
            <a:normAutofit lnSpcReduction="10000"/>
          </a:bodyPr>
          <a:lstStyle/>
          <a:p>
            <a:endParaRPr lang="en-US" sz="4800" b="1" dirty="0">
              <a:cs typeface="Calibri"/>
            </a:endParaRPr>
          </a:p>
          <a:p>
            <a:r>
              <a:rPr lang="en-US" sz="4800" b="1" dirty="0">
                <a:cs typeface="Calibri"/>
              </a:rPr>
              <a:t>A</a:t>
            </a:r>
            <a:endParaRPr lang="en-US" sz="4800" dirty="0">
              <a:cs typeface="Calibri"/>
            </a:endParaRPr>
          </a:p>
          <a:p>
            <a:r>
              <a:rPr lang="en-US" sz="4800" b="1" dirty="0">
                <a:cs typeface="Calibri"/>
              </a:rPr>
              <a:t>PRESENTATION ON </a:t>
            </a:r>
            <a:endParaRPr lang="en-US" sz="4800">
              <a:cs typeface="Calibri"/>
            </a:endParaRPr>
          </a:p>
          <a:p>
            <a:r>
              <a:rPr lang="en-US" sz="4800" b="1" dirty="0">
                <a:cs typeface="Calibri"/>
              </a:rPr>
              <a:t>Covid-19</a:t>
            </a:r>
          </a:p>
          <a:p>
            <a:endParaRPr lang="en-US" sz="4800" b="1" dirty="0">
              <a:cs typeface="Calibri"/>
            </a:endParaRPr>
          </a:p>
          <a:p>
            <a:endParaRPr lang="en-US" sz="4800" b="1" dirty="0">
              <a:cs typeface="Calibri"/>
            </a:endParaRPr>
          </a:p>
        </p:txBody>
      </p:sp>
      <p:sp>
        <p:nvSpPr>
          <p:cNvPr id="4" name="TextBox 3">
            <a:extLst>
              <a:ext uri="{FF2B5EF4-FFF2-40B4-BE49-F238E27FC236}">
                <a16:creationId xmlns:a16="http://schemas.microsoft.com/office/drawing/2014/main" id="{232085F0-BA2B-405B-8040-AA42AF980CE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AE2A0-5C75-4CCC-8DE9-BD867E069DA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3" name="TextBox 2">
            <a:extLst>
              <a:ext uri="{FF2B5EF4-FFF2-40B4-BE49-F238E27FC236}">
                <a16:creationId xmlns:a16="http://schemas.microsoft.com/office/drawing/2014/main" id="{B6E94B93-5BB7-4B44-A63C-239CF2961AFA}"/>
              </a:ext>
            </a:extLst>
          </p:cNvPr>
          <p:cNvSpPr txBox="1"/>
          <p:nvPr/>
        </p:nvSpPr>
        <p:spPr>
          <a:xfrm>
            <a:off x="1144439" y="382437"/>
            <a:ext cx="30163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cs typeface="Calibri"/>
              </a:rPr>
              <a:t>RECOMENDATION</a:t>
            </a:r>
          </a:p>
        </p:txBody>
      </p:sp>
      <p:sp>
        <p:nvSpPr>
          <p:cNvPr id="4" name="TextBox 3">
            <a:extLst>
              <a:ext uri="{FF2B5EF4-FFF2-40B4-BE49-F238E27FC236}">
                <a16:creationId xmlns:a16="http://schemas.microsoft.com/office/drawing/2014/main" id="{D08815C7-F66D-4E15-AD67-E701A23A1665}"/>
              </a:ext>
            </a:extLst>
          </p:cNvPr>
          <p:cNvSpPr txBox="1"/>
          <p:nvPr/>
        </p:nvSpPr>
        <p:spPr>
          <a:xfrm>
            <a:off x="1272935" y="1272935"/>
            <a:ext cx="8796067"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The spread of COVID-19 in INDIA Depends on lot of factors especially, the religious gathering of people which can act as super spreader of COVID-19, it will be </a:t>
            </a:r>
            <a:r>
              <a:rPr lang="en-US" sz="2000" dirty="0" err="1">
                <a:cs typeface="Calibri"/>
              </a:rPr>
              <a:t>detremental</a:t>
            </a:r>
            <a:r>
              <a:rPr lang="en-US" sz="2000" dirty="0">
                <a:cs typeface="Calibri"/>
              </a:rPr>
              <a:t> to the health of people.</a:t>
            </a:r>
          </a:p>
          <a:p>
            <a:endParaRPr lang="en-US" sz="2000" dirty="0">
              <a:cs typeface="Calibri"/>
            </a:endParaRPr>
          </a:p>
          <a:p>
            <a:r>
              <a:rPr lang="en-US" sz="2000" dirty="0">
                <a:cs typeface="Calibri"/>
              </a:rPr>
              <a:t>There are many unknown parameters that can cause large </a:t>
            </a:r>
            <a:r>
              <a:rPr lang="en-US" sz="2000" dirty="0" err="1">
                <a:cs typeface="Calibri"/>
              </a:rPr>
              <a:t>uncertainities</a:t>
            </a:r>
            <a:r>
              <a:rPr lang="en-US" sz="2000" dirty="0">
                <a:cs typeface="Calibri"/>
              </a:rPr>
              <a:t> in prediction, the prediction is supposed to help the government in further decision making and copying with ongoing covid transmission in INDIA.</a:t>
            </a:r>
          </a:p>
          <a:p>
            <a:endParaRPr lang="en-US" sz="2000" dirty="0">
              <a:cs typeface="Calibri"/>
            </a:endParaRPr>
          </a:p>
          <a:p>
            <a:r>
              <a:rPr lang="en-US" sz="2000" dirty="0">
                <a:cs typeface="Calibri"/>
              </a:rPr>
              <a:t>As predicted by the study, more focus should be given to the control measures such as speeding he testing rates, maintain social distancing, avoid unnecessary gatherings following the provided precautions.</a:t>
            </a:r>
          </a:p>
          <a:p>
            <a:endParaRPr lang="en-US" sz="2000" dirty="0">
              <a:cs typeface="Calibri"/>
            </a:endParaRPr>
          </a:p>
          <a:p>
            <a:endParaRPr lang="en-US" sz="2000" dirty="0">
              <a:cs typeface="Calibri"/>
            </a:endParaRPr>
          </a:p>
        </p:txBody>
      </p:sp>
    </p:spTree>
    <p:extLst>
      <p:ext uri="{BB962C8B-B14F-4D97-AF65-F5344CB8AC3E}">
        <p14:creationId xmlns:p14="http://schemas.microsoft.com/office/powerpoint/2010/main" val="120198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4CC22-E976-42BE-B547-96D394FD836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3" name="TextBox 2">
            <a:extLst>
              <a:ext uri="{FF2B5EF4-FFF2-40B4-BE49-F238E27FC236}">
                <a16:creationId xmlns:a16="http://schemas.microsoft.com/office/drawing/2014/main" id="{880B09D4-757E-4CC7-9132-F3BF622455D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4" name="TextBox 3">
            <a:extLst>
              <a:ext uri="{FF2B5EF4-FFF2-40B4-BE49-F238E27FC236}">
                <a16:creationId xmlns:a16="http://schemas.microsoft.com/office/drawing/2014/main" id="{AD62E16E-473C-4BB7-9B9C-EB50139350C2}"/>
              </a:ext>
            </a:extLst>
          </p:cNvPr>
          <p:cNvSpPr txBox="1"/>
          <p:nvPr/>
        </p:nvSpPr>
        <p:spPr>
          <a:xfrm>
            <a:off x="511834" y="598098"/>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dirty="0">
                <a:cs typeface="Calibri"/>
              </a:rPr>
              <a:t>CONTENTS :</a:t>
            </a:r>
          </a:p>
          <a:p>
            <a:endParaRPr lang="en-US" sz="2400" b="1" i="1" dirty="0">
              <a:cs typeface="Calibri"/>
            </a:endParaRPr>
          </a:p>
        </p:txBody>
      </p:sp>
      <p:sp>
        <p:nvSpPr>
          <p:cNvPr id="5" name="TextBox 4">
            <a:extLst>
              <a:ext uri="{FF2B5EF4-FFF2-40B4-BE49-F238E27FC236}">
                <a16:creationId xmlns:a16="http://schemas.microsoft.com/office/drawing/2014/main" id="{630B14C0-30EE-4116-9AC1-DC07011DC588}"/>
              </a:ext>
            </a:extLst>
          </p:cNvPr>
          <p:cNvSpPr txBox="1"/>
          <p:nvPr/>
        </p:nvSpPr>
        <p:spPr>
          <a:xfrm>
            <a:off x="510936" y="1640895"/>
            <a:ext cx="6093123" cy="347787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l"/>
            <a:r>
              <a:rPr lang="en-US" sz="2000" dirty="0">
                <a:cs typeface="Calibri"/>
              </a:rPr>
              <a:t>INTRODUCTION</a:t>
            </a:r>
          </a:p>
          <a:p>
            <a:endParaRPr lang="en-US" sz="2000" dirty="0">
              <a:cs typeface="Calibri"/>
            </a:endParaRPr>
          </a:p>
          <a:p>
            <a:r>
              <a:rPr lang="en-US" sz="2000" dirty="0">
                <a:cs typeface="Calibri"/>
              </a:rPr>
              <a:t>PROBLEM STATEMENT</a:t>
            </a:r>
          </a:p>
          <a:p>
            <a:endParaRPr lang="en-US" sz="2000" dirty="0">
              <a:cs typeface="Calibri"/>
            </a:endParaRPr>
          </a:p>
          <a:p>
            <a:r>
              <a:rPr lang="en-US" sz="2000" dirty="0">
                <a:cs typeface="Calibri"/>
              </a:rPr>
              <a:t>PURPOSE OF PROJECT</a:t>
            </a:r>
          </a:p>
          <a:p>
            <a:endParaRPr lang="en-US" sz="2000" dirty="0">
              <a:cs typeface="Calibri"/>
            </a:endParaRPr>
          </a:p>
          <a:p>
            <a:r>
              <a:rPr lang="en-US" sz="2000" dirty="0">
                <a:cs typeface="Calibri"/>
              </a:rPr>
              <a:t>WHO WILL BE IMPACTED BY THIS ANALYSIS</a:t>
            </a:r>
          </a:p>
          <a:p>
            <a:endParaRPr lang="en-US" sz="2000" dirty="0">
              <a:cs typeface="Calibri"/>
            </a:endParaRPr>
          </a:p>
          <a:p>
            <a:r>
              <a:rPr lang="en-US" sz="2000" dirty="0">
                <a:cs typeface="Calibri"/>
              </a:rPr>
              <a:t>ANALYSIS ON DATA </a:t>
            </a:r>
          </a:p>
          <a:p>
            <a:endParaRPr lang="en-US" sz="2000" dirty="0">
              <a:cs typeface="Calibri"/>
            </a:endParaRPr>
          </a:p>
          <a:p>
            <a:r>
              <a:rPr lang="en-US" sz="2000" dirty="0">
                <a:cs typeface="Calibri"/>
              </a:rPr>
              <a:t>RECOMENDATION</a:t>
            </a:r>
          </a:p>
        </p:txBody>
      </p:sp>
    </p:spTree>
    <p:extLst>
      <p:ext uri="{BB962C8B-B14F-4D97-AF65-F5344CB8AC3E}">
        <p14:creationId xmlns:p14="http://schemas.microsoft.com/office/powerpoint/2010/main" val="2598349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713CCA-E4AA-4731-ACDA-CA55587560A4}"/>
              </a:ext>
            </a:extLst>
          </p:cNvPr>
          <p:cNvSpPr txBox="1"/>
          <p:nvPr/>
        </p:nvSpPr>
        <p:spPr>
          <a:xfrm>
            <a:off x="439947" y="253041"/>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Wingdings"/>
              <a:buChar char="v"/>
            </a:pPr>
            <a:r>
              <a:rPr lang="en-US" sz="2400" b="1" i="1" dirty="0">
                <a:cs typeface="Calibri"/>
              </a:rPr>
              <a:t>INTRODUCTION</a:t>
            </a:r>
            <a:endParaRPr lang="en-US"/>
          </a:p>
          <a:p>
            <a:pPr marL="342900" indent="-342900">
              <a:buFont typeface="Wingdings"/>
              <a:buChar char="v"/>
            </a:pPr>
            <a:endParaRPr lang="en-US" sz="2400" dirty="0">
              <a:cs typeface="Calibri"/>
            </a:endParaRPr>
          </a:p>
        </p:txBody>
      </p:sp>
      <p:sp>
        <p:nvSpPr>
          <p:cNvPr id="3" name="TextBox 2">
            <a:extLst>
              <a:ext uri="{FF2B5EF4-FFF2-40B4-BE49-F238E27FC236}">
                <a16:creationId xmlns:a16="http://schemas.microsoft.com/office/drawing/2014/main" id="{672C9EF1-A185-4C55-B981-385856B41378}"/>
              </a:ext>
            </a:extLst>
          </p:cNvPr>
          <p:cNvSpPr txBox="1"/>
          <p:nvPr/>
        </p:nvSpPr>
        <p:spPr>
          <a:xfrm>
            <a:off x="510935" y="1071653"/>
            <a:ext cx="1161403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2000" dirty="0">
                <a:ea typeface="+mn-lt"/>
                <a:cs typeface="+mn-lt"/>
              </a:rPr>
              <a:t>Coronaviruses are a large family of viruses which may cause illness in animals or humans. In humans, several coronaviruses are known to cause respiratory infections ranging from the common cold to more severe diseases such as Middle East Respiratory Syndrome (MERS) and Severe Acute Respiratory Syndrome (SARS). The most recently discovered coronavirus causes coronavirus disease COVID-19 - World Health Organization.</a:t>
            </a:r>
            <a:endParaRPr lang="en-US" sz="2000"/>
          </a:p>
        </p:txBody>
      </p:sp>
      <p:sp>
        <p:nvSpPr>
          <p:cNvPr id="4" name="TextBox 3">
            <a:extLst>
              <a:ext uri="{FF2B5EF4-FFF2-40B4-BE49-F238E27FC236}">
                <a16:creationId xmlns:a16="http://schemas.microsoft.com/office/drawing/2014/main" id="{6D229BF6-F615-4AFA-ADB9-40DA47A34955}"/>
              </a:ext>
            </a:extLst>
          </p:cNvPr>
          <p:cNvSpPr txBox="1"/>
          <p:nvPr/>
        </p:nvSpPr>
        <p:spPr>
          <a:xfrm>
            <a:off x="510037" y="3543661"/>
            <a:ext cx="941429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2000" dirty="0">
                <a:cs typeface="Calibri"/>
              </a:rPr>
              <a:t>In India, The 1st Case of COVID-19 was reported in KERALA On 30th January 2020.</a:t>
            </a:r>
            <a:endParaRPr lang="en-US" sz="2000"/>
          </a:p>
        </p:txBody>
      </p:sp>
      <p:sp>
        <p:nvSpPr>
          <p:cNvPr id="5" name="TextBox 4">
            <a:extLst>
              <a:ext uri="{FF2B5EF4-FFF2-40B4-BE49-F238E27FC236}">
                <a16:creationId xmlns:a16="http://schemas.microsoft.com/office/drawing/2014/main" id="{7B7A3C09-8BF3-4337-9B2A-5C0A6E0F3AF2}"/>
              </a:ext>
            </a:extLst>
          </p:cNvPr>
          <p:cNvSpPr txBox="1"/>
          <p:nvPr/>
        </p:nvSpPr>
        <p:spPr>
          <a:xfrm>
            <a:off x="509138" y="5512460"/>
            <a:ext cx="566180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000" dirty="0">
                <a:cs typeface="Calibri"/>
              </a:rPr>
              <a:t>Total number of deaths reported in </a:t>
            </a:r>
            <a:r>
              <a:rPr lang="en-US" sz="2000" dirty="0" err="1">
                <a:cs typeface="Calibri"/>
              </a:rPr>
              <a:t>india</a:t>
            </a:r>
            <a:r>
              <a:rPr lang="en-US" sz="2000" dirty="0">
                <a:cs typeface="Calibri"/>
              </a:rPr>
              <a:t> are 6938346.</a:t>
            </a:r>
            <a:endParaRPr lang="en-US" sz="2000">
              <a:cs typeface="Calibri" panose="020F0502020204030204"/>
            </a:endParaRPr>
          </a:p>
        </p:txBody>
      </p:sp>
      <p:sp>
        <p:nvSpPr>
          <p:cNvPr id="6" name="TextBox 5">
            <a:extLst>
              <a:ext uri="{FF2B5EF4-FFF2-40B4-BE49-F238E27FC236}">
                <a16:creationId xmlns:a16="http://schemas.microsoft.com/office/drawing/2014/main" id="{5268D404-C6BB-4D03-86EA-1E97BC4A3DBC}"/>
              </a:ext>
            </a:extLst>
          </p:cNvPr>
          <p:cNvSpPr txBox="1"/>
          <p:nvPr/>
        </p:nvSpPr>
        <p:spPr>
          <a:xfrm>
            <a:off x="508241" y="2822993"/>
            <a:ext cx="7401463"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dirty="0">
                <a:cs typeface="Calibri"/>
              </a:rPr>
              <a:t>The outbreak of novel pathogenic covid-19 was identified in WUHAAN city of </a:t>
            </a:r>
            <a:r>
              <a:rPr lang="en-US" sz="2000" dirty="0">
                <a:cs typeface="Calibri"/>
              </a:rPr>
              <a:t>south</a:t>
            </a:r>
            <a:r>
              <a:rPr lang="en-US" dirty="0">
                <a:cs typeface="Calibri"/>
              </a:rPr>
              <a:t> China of 31st December 2019.</a:t>
            </a:r>
            <a:endParaRPr lang="en-US"/>
          </a:p>
        </p:txBody>
      </p:sp>
      <p:sp>
        <p:nvSpPr>
          <p:cNvPr id="7" name="TextBox 6">
            <a:extLst>
              <a:ext uri="{FF2B5EF4-FFF2-40B4-BE49-F238E27FC236}">
                <a16:creationId xmlns:a16="http://schemas.microsoft.com/office/drawing/2014/main" id="{0AC7146F-EBCD-4B12-AB0C-17E92B5EA87C}"/>
              </a:ext>
            </a:extLst>
          </p:cNvPr>
          <p:cNvSpPr txBox="1"/>
          <p:nvPr/>
        </p:nvSpPr>
        <p:spPr>
          <a:xfrm>
            <a:off x="507341" y="4101681"/>
            <a:ext cx="1065074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2000" dirty="0">
                <a:cs typeface="Calibri"/>
              </a:rPr>
              <a:t>World Health</a:t>
            </a:r>
            <a:r>
              <a:rPr lang="en-US" dirty="0">
                <a:cs typeface="Calibri"/>
              </a:rPr>
              <a:t> </a:t>
            </a:r>
            <a:r>
              <a:rPr lang="en-US" dirty="0" err="1">
                <a:cs typeface="Calibri"/>
              </a:rPr>
              <a:t>Organisation</a:t>
            </a:r>
            <a:r>
              <a:rPr lang="en-US" dirty="0">
                <a:cs typeface="Calibri"/>
              </a:rPr>
              <a:t> on 11th march 2020 the corona virus </a:t>
            </a:r>
            <a:r>
              <a:rPr lang="en-US" dirty="0" err="1">
                <a:cs typeface="Calibri"/>
              </a:rPr>
              <a:t>desease</a:t>
            </a:r>
            <a:r>
              <a:rPr lang="en-US" dirty="0">
                <a:cs typeface="Calibri"/>
              </a:rPr>
              <a:t> has officially named as COVID-19.</a:t>
            </a:r>
            <a:endParaRPr lang="en-US"/>
          </a:p>
        </p:txBody>
      </p:sp>
      <p:sp>
        <p:nvSpPr>
          <p:cNvPr id="8" name="TextBox 7">
            <a:extLst>
              <a:ext uri="{FF2B5EF4-FFF2-40B4-BE49-F238E27FC236}">
                <a16:creationId xmlns:a16="http://schemas.microsoft.com/office/drawing/2014/main" id="{F53BB015-530A-4F0A-BC8F-3EBE6B7DD2B7}"/>
              </a:ext>
            </a:extLst>
          </p:cNvPr>
          <p:cNvSpPr txBox="1"/>
          <p:nvPr/>
        </p:nvSpPr>
        <p:spPr>
          <a:xfrm>
            <a:off x="5552895" y="423017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Wingdings"/>
              <a:buChar char="v"/>
            </a:pPr>
            <a:endParaRPr lang="en-US" dirty="0">
              <a:cs typeface="Calibri"/>
            </a:endParaRPr>
          </a:p>
        </p:txBody>
      </p:sp>
      <p:sp>
        <p:nvSpPr>
          <p:cNvPr id="9" name="TextBox 8">
            <a:extLst>
              <a:ext uri="{FF2B5EF4-FFF2-40B4-BE49-F238E27FC236}">
                <a16:creationId xmlns:a16="http://schemas.microsoft.com/office/drawing/2014/main" id="{F17A664D-D088-43DF-8A63-8D8023E6653E}"/>
              </a:ext>
            </a:extLst>
          </p:cNvPr>
          <p:cNvSpPr txBox="1"/>
          <p:nvPr/>
        </p:nvSpPr>
        <p:spPr>
          <a:xfrm>
            <a:off x="548676" y="4674978"/>
            <a:ext cx="8839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2000" dirty="0">
                <a:cs typeface="Calibri"/>
              </a:rPr>
              <a:t>COVID has affected on mental Health, Financial crisis, </a:t>
            </a:r>
            <a:r>
              <a:rPr lang="en-US" sz="2000" dirty="0" err="1">
                <a:cs typeface="Calibri"/>
              </a:rPr>
              <a:t>agriculture,employement,physical</a:t>
            </a:r>
            <a:r>
              <a:rPr lang="en-US" sz="2000" dirty="0">
                <a:cs typeface="Calibri"/>
              </a:rPr>
              <a:t> health, government.</a:t>
            </a:r>
            <a:endParaRPr lang="en-US" sz="2000"/>
          </a:p>
        </p:txBody>
      </p:sp>
    </p:spTree>
    <p:extLst>
      <p:ext uri="{BB962C8B-B14F-4D97-AF65-F5344CB8AC3E}">
        <p14:creationId xmlns:p14="http://schemas.microsoft.com/office/powerpoint/2010/main" val="24636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1DC43E-94E3-486D-9ABF-640BDD587E94}"/>
              </a:ext>
            </a:extLst>
          </p:cNvPr>
          <p:cNvSpPr txBox="1"/>
          <p:nvPr/>
        </p:nvSpPr>
        <p:spPr>
          <a:xfrm>
            <a:off x="1101306" y="267419"/>
            <a:ext cx="343331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dirty="0">
                <a:cs typeface="Calibri"/>
              </a:rPr>
              <a:t>PROBLEM STATEMENT</a:t>
            </a:r>
          </a:p>
        </p:txBody>
      </p:sp>
      <p:sp>
        <p:nvSpPr>
          <p:cNvPr id="4" name="TextBox 3">
            <a:extLst>
              <a:ext uri="{FF2B5EF4-FFF2-40B4-BE49-F238E27FC236}">
                <a16:creationId xmlns:a16="http://schemas.microsoft.com/office/drawing/2014/main" id="{6FA2C529-D7C6-49B7-ADDF-37E6CEBAEBEA}"/>
              </a:ext>
            </a:extLst>
          </p:cNvPr>
          <p:cNvSpPr txBox="1"/>
          <p:nvPr/>
        </p:nvSpPr>
        <p:spPr>
          <a:xfrm>
            <a:off x="1099508" y="1142641"/>
            <a:ext cx="866667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dirty="0">
                <a:cs typeface="Calibri"/>
              </a:rPr>
              <a:t>Impact of COVID-19 on peoples livelihood, Health and Food system. </a:t>
            </a:r>
            <a:endParaRPr lang="en-US"/>
          </a:p>
        </p:txBody>
      </p:sp>
      <p:sp>
        <p:nvSpPr>
          <p:cNvPr id="5" name="TextBox 4">
            <a:extLst>
              <a:ext uri="{FF2B5EF4-FFF2-40B4-BE49-F238E27FC236}">
                <a16:creationId xmlns:a16="http://schemas.microsoft.com/office/drawing/2014/main" id="{1A8DEC3C-9A78-4D5E-B957-F0225D3FF881}"/>
              </a:ext>
            </a:extLst>
          </p:cNvPr>
          <p:cNvSpPr txBox="1"/>
          <p:nvPr/>
        </p:nvSpPr>
        <p:spPr>
          <a:xfrm>
            <a:off x="1098610" y="1975629"/>
            <a:ext cx="628003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dirty="0">
                <a:cs typeface="Calibri"/>
              </a:rPr>
              <a:t>Millions of Enterprises face an existential threat.</a:t>
            </a:r>
            <a:endParaRPr lang="en-US">
              <a:cs typeface="Calibri" panose="020F0502020204030204"/>
            </a:endParaRPr>
          </a:p>
        </p:txBody>
      </p:sp>
      <p:sp>
        <p:nvSpPr>
          <p:cNvPr id="6" name="TextBox 5">
            <a:extLst>
              <a:ext uri="{FF2B5EF4-FFF2-40B4-BE49-F238E27FC236}">
                <a16:creationId xmlns:a16="http://schemas.microsoft.com/office/drawing/2014/main" id="{BAA18F0B-D374-4AB8-9858-79CA34B703AA}"/>
              </a:ext>
            </a:extLst>
          </p:cNvPr>
          <p:cNvSpPr txBox="1"/>
          <p:nvPr/>
        </p:nvSpPr>
        <p:spPr>
          <a:xfrm>
            <a:off x="1097711" y="2722353"/>
            <a:ext cx="817784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dirty="0">
                <a:cs typeface="Calibri"/>
              </a:rPr>
              <a:t>Nearly half of the World's 3.3 billion global </a:t>
            </a:r>
            <a:r>
              <a:rPr lang="en-US" sz="2400" dirty="0" err="1">
                <a:cs typeface="Calibri"/>
              </a:rPr>
              <a:t>worksource</a:t>
            </a:r>
            <a:r>
              <a:rPr lang="en-US" sz="2400" dirty="0">
                <a:cs typeface="Calibri"/>
              </a:rPr>
              <a:t> are at risk of losing livelihood.</a:t>
            </a:r>
            <a:endParaRPr lang="en-US"/>
          </a:p>
        </p:txBody>
      </p:sp>
      <p:sp>
        <p:nvSpPr>
          <p:cNvPr id="7" name="TextBox 6">
            <a:extLst>
              <a:ext uri="{FF2B5EF4-FFF2-40B4-BE49-F238E27FC236}">
                <a16:creationId xmlns:a16="http://schemas.microsoft.com/office/drawing/2014/main" id="{DEA93C58-3371-4545-8E96-B29E98EDA40F}"/>
              </a:ext>
            </a:extLst>
          </p:cNvPr>
          <p:cNvSpPr txBox="1"/>
          <p:nvPr/>
        </p:nvSpPr>
        <p:spPr>
          <a:xfrm>
            <a:off x="1096813" y="3612850"/>
            <a:ext cx="757399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dirty="0"/>
              <a:t>Most of the </a:t>
            </a:r>
            <a:r>
              <a:rPr lang="en-US" sz="2400" dirty="0" err="1"/>
              <a:t>agri</a:t>
            </a:r>
            <a:r>
              <a:rPr lang="en-US" sz="2400" dirty="0"/>
              <a:t>-workers waged and </a:t>
            </a:r>
            <a:r>
              <a:rPr lang="en-US" sz="2400" dirty="0" err="1"/>
              <a:t>self employed</a:t>
            </a:r>
            <a:r>
              <a:rPr lang="en-US" sz="2400" dirty="0"/>
              <a:t> - while feeding the world.</a:t>
            </a:r>
            <a:endParaRPr lang="en-US"/>
          </a:p>
        </p:txBody>
      </p:sp>
      <p:sp>
        <p:nvSpPr>
          <p:cNvPr id="8" name="TextBox 7">
            <a:extLst>
              <a:ext uri="{FF2B5EF4-FFF2-40B4-BE49-F238E27FC236}">
                <a16:creationId xmlns:a16="http://schemas.microsoft.com/office/drawing/2014/main" id="{FB222275-3FF0-43E7-9389-C406B3EE266E}"/>
              </a:ext>
            </a:extLst>
          </p:cNvPr>
          <p:cNvSpPr txBox="1"/>
          <p:nvPr/>
        </p:nvSpPr>
        <p:spPr>
          <a:xfrm>
            <a:off x="1095914" y="4503348"/>
            <a:ext cx="843663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dirty="0">
                <a:cs typeface="Calibri"/>
              </a:rPr>
              <a:t>COVID-19 </a:t>
            </a:r>
            <a:r>
              <a:rPr lang="en-US" sz="2400" dirty="0" err="1">
                <a:cs typeface="Calibri"/>
              </a:rPr>
              <a:t>Crusis</a:t>
            </a:r>
            <a:r>
              <a:rPr lang="en-US" sz="2400" dirty="0">
                <a:cs typeface="Calibri"/>
              </a:rPr>
              <a:t>  food security, public health, </a:t>
            </a:r>
            <a:r>
              <a:rPr lang="en-US" sz="2400" dirty="0" err="1">
                <a:cs typeface="Calibri"/>
              </a:rPr>
              <a:t>UnEmployement</a:t>
            </a:r>
            <a:r>
              <a:rPr lang="en-US" sz="2400" dirty="0">
                <a:cs typeface="Calibri"/>
              </a:rPr>
              <a:t> and </a:t>
            </a:r>
            <a:r>
              <a:rPr lang="en-US" sz="2400" dirty="0" err="1">
                <a:cs typeface="Calibri"/>
              </a:rPr>
              <a:t>labour</a:t>
            </a:r>
            <a:r>
              <a:rPr lang="en-US" sz="2400" dirty="0">
                <a:cs typeface="Calibri"/>
              </a:rPr>
              <a:t> issues.</a:t>
            </a:r>
            <a:endParaRPr lang="en-US"/>
          </a:p>
        </p:txBody>
      </p:sp>
      <p:sp>
        <p:nvSpPr>
          <p:cNvPr id="9" name="TextBox 8">
            <a:extLst>
              <a:ext uri="{FF2B5EF4-FFF2-40B4-BE49-F238E27FC236}">
                <a16:creationId xmlns:a16="http://schemas.microsoft.com/office/drawing/2014/main" id="{CCA66281-1A3C-4C0A-AE47-D6976923C919}"/>
              </a:ext>
            </a:extLst>
          </p:cNvPr>
          <p:cNvSpPr txBox="1"/>
          <p:nvPr/>
        </p:nvSpPr>
        <p:spPr>
          <a:xfrm>
            <a:off x="1095015" y="5336336"/>
            <a:ext cx="766025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dirty="0">
                <a:cs typeface="Calibri"/>
              </a:rPr>
              <a:t>These includes workers, low paid jobs, Youth, older workers and Migrants.</a:t>
            </a:r>
            <a:endParaRPr lang="en-US"/>
          </a:p>
        </p:txBody>
      </p:sp>
    </p:spTree>
    <p:extLst>
      <p:ext uri="{BB962C8B-B14F-4D97-AF65-F5344CB8AC3E}">
        <p14:creationId xmlns:p14="http://schemas.microsoft.com/office/powerpoint/2010/main" val="2786158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DA634A-8B60-4C79-93E5-1F362ABF4E10}"/>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3" name="TextBox 2">
            <a:extLst>
              <a:ext uri="{FF2B5EF4-FFF2-40B4-BE49-F238E27FC236}">
                <a16:creationId xmlns:a16="http://schemas.microsoft.com/office/drawing/2014/main" id="{37BF7030-A02F-4896-BD10-CD78ACF5A663}"/>
              </a:ext>
            </a:extLst>
          </p:cNvPr>
          <p:cNvSpPr txBox="1"/>
          <p:nvPr/>
        </p:nvSpPr>
        <p:spPr>
          <a:xfrm>
            <a:off x="813758" y="267419"/>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PURPOSE :</a:t>
            </a:r>
          </a:p>
        </p:txBody>
      </p:sp>
      <p:sp>
        <p:nvSpPr>
          <p:cNvPr id="4" name="TextBox 3">
            <a:extLst>
              <a:ext uri="{FF2B5EF4-FFF2-40B4-BE49-F238E27FC236}">
                <a16:creationId xmlns:a16="http://schemas.microsoft.com/office/drawing/2014/main" id="{D0C255DA-EC2E-4576-8F97-BA12723110C9}"/>
              </a:ext>
            </a:extLst>
          </p:cNvPr>
          <p:cNvSpPr txBox="1"/>
          <p:nvPr/>
        </p:nvSpPr>
        <p:spPr>
          <a:xfrm>
            <a:off x="812860" y="1244181"/>
            <a:ext cx="901172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cs typeface="Calibri"/>
              </a:rPr>
              <a:t>To give a </a:t>
            </a:r>
            <a:r>
              <a:rPr lang="en-US" sz="2000" dirty="0" err="1">
                <a:cs typeface="Calibri"/>
              </a:rPr>
              <a:t>breif</a:t>
            </a:r>
            <a:r>
              <a:rPr lang="en-US" sz="2000" dirty="0">
                <a:cs typeface="Calibri"/>
              </a:rPr>
              <a:t> information about how COVID-19 has Affected on INDIA.</a:t>
            </a:r>
            <a:endParaRPr lang="en-US">
              <a:cs typeface="Calibri" panose="020F0502020204030204"/>
            </a:endParaRPr>
          </a:p>
        </p:txBody>
      </p:sp>
      <p:sp>
        <p:nvSpPr>
          <p:cNvPr id="5" name="TextBox 4">
            <a:extLst>
              <a:ext uri="{FF2B5EF4-FFF2-40B4-BE49-F238E27FC236}">
                <a16:creationId xmlns:a16="http://schemas.microsoft.com/office/drawing/2014/main" id="{67477FD0-071B-4EAB-8482-649CEFA5018B}"/>
              </a:ext>
            </a:extLst>
          </p:cNvPr>
          <p:cNvSpPr txBox="1"/>
          <p:nvPr/>
        </p:nvSpPr>
        <p:spPr>
          <a:xfrm>
            <a:off x="811960" y="1976529"/>
            <a:ext cx="663946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cs typeface="Calibri"/>
              </a:rPr>
              <a:t>To show the rate of deaths and recovery in </a:t>
            </a:r>
            <a:r>
              <a:rPr lang="en-US" sz="2000" dirty="0" err="1">
                <a:cs typeface="Calibri"/>
              </a:rPr>
              <a:t>india</a:t>
            </a:r>
            <a:r>
              <a:rPr lang="en-US" sz="2000" dirty="0">
                <a:cs typeface="Calibri"/>
              </a:rPr>
              <a:t> across all states.</a:t>
            </a:r>
            <a:endParaRPr lang="en-US">
              <a:cs typeface="Calibri" panose="020F0502020204030204"/>
            </a:endParaRPr>
          </a:p>
        </p:txBody>
      </p:sp>
      <p:sp>
        <p:nvSpPr>
          <p:cNvPr id="6" name="TextBox 5">
            <a:extLst>
              <a:ext uri="{FF2B5EF4-FFF2-40B4-BE49-F238E27FC236}">
                <a16:creationId xmlns:a16="http://schemas.microsoft.com/office/drawing/2014/main" id="{B51A82BC-5790-460D-929B-A89500FBF263}"/>
              </a:ext>
            </a:extLst>
          </p:cNvPr>
          <p:cNvSpPr txBox="1"/>
          <p:nvPr/>
        </p:nvSpPr>
        <p:spPr>
          <a:xfrm>
            <a:off x="811062" y="2766383"/>
            <a:ext cx="663946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cs typeface="Calibri"/>
              </a:rPr>
              <a:t>How Vaccines distributed allover in </a:t>
            </a:r>
            <a:r>
              <a:rPr lang="en-US" sz="2000" dirty="0" err="1">
                <a:cs typeface="Calibri"/>
              </a:rPr>
              <a:t>india</a:t>
            </a:r>
            <a:r>
              <a:rPr lang="en-US" sz="2000" dirty="0">
                <a:cs typeface="Calibri"/>
              </a:rPr>
              <a:t> and how it helped in health recovery. </a:t>
            </a:r>
            <a:endParaRPr lang="en-US">
              <a:cs typeface="Calibri" panose="020F0502020204030204"/>
            </a:endParaRPr>
          </a:p>
        </p:txBody>
      </p:sp>
      <p:sp>
        <p:nvSpPr>
          <p:cNvPr id="7" name="TextBox 6">
            <a:extLst>
              <a:ext uri="{FF2B5EF4-FFF2-40B4-BE49-F238E27FC236}">
                <a16:creationId xmlns:a16="http://schemas.microsoft.com/office/drawing/2014/main" id="{5364472B-92D5-453D-A910-252355CFEB16}"/>
              </a:ext>
            </a:extLst>
          </p:cNvPr>
          <p:cNvSpPr txBox="1"/>
          <p:nvPr/>
        </p:nvSpPr>
        <p:spPr>
          <a:xfrm>
            <a:off x="767033" y="3858164"/>
            <a:ext cx="853727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cs typeface="Calibri"/>
              </a:rPr>
              <a:t>To provide information about community surveillance and personal safety, preventive and control measures.</a:t>
            </a:r>
          </a:p>
        </p:txBody>
      </p:sp>
    </p:spTree>
    <p:extLst>
      <p:ext uri="{BB962C8B-B14F-4D97-AF65-F5344CB8AC3E}">
        <p14:creationId xmlns:p14="http://schemas.microsoft.com/office/powerpoint/2010/main" val="820349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363E69-52D3-4335-B2C1-8FB621396E7C}"/>
              </a:ext>
            </a:extLst>
          </p:cNvPr>
          <p:cNvSpPr txBox="1"/>
          <p:nvPr/>
        </p:nvSpPr>
        <p:spPr>
          <a:xfrm>
            <a:off x="813758" y="353683"/>
            <a:ext cx="72001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SOME OF THE TYPES OF STAKEHOLDERS.</a:t>
            </a:r>
          </a:p>
        </p:txBody>
      </p:sp>
      <p:sp>
        <p:nvSpPr>
          <p:cNvPr id="3" name="TextBox 2">
            <a:extLst>
              <a:ext uri="{FF2B5EF4-FFF2-40B4-BE49-F238E27FC236}">
                <a16:creationId xmlns:a16="http://schemas.microsoft.com/office/drawing/2014/main" id="{9634E010-54BB-41AD-B088-C1C1E9205238}"/>
              </a:ext>
            </a:extLst>
          </p:cNvPr>
          <p:cNvSpPr txBox="1"/>
          <p:nvPr/>
        </p:nvSpPr>
        <p:spPr>
          <a:xfrm>
            <a:off x="812859" y="1000884"/>
            <a:ext cx="4267199" cy="286232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285750" indent="-285750">
              <a:buFont typeface="Wingdings"/>
              <a:buChar char="v"/>
            </a:pPr>
            <a:r>
              <a:rPr lang="en-US" dirty="0">
                <a:cs typeface="Calibri"/>
              </a:rPr>
              <a:t>CIVIL SOCIETY </a:t>
            </a:r>
          </a:p>
          <a:p>
            <a:pPr marL="285750" indent="-285750">
              <a:buFont typeface="Wingdings"/>
              <a:buChar char="v"/>
            </a:pPr>
            <a:endParaRPr lang="en-US" dirty="0">
              <a:cs typeface="Calibri"/>
            </a:endParaRPr>
          </a:p>
          <a:p>
            <a:pPr marL="285750" indent="-285750">
              <a:buFont typeface="Wingdings"/>
              <a:buChar char="v"/>
            </a:pPr>
            <a:r>
              <a:rPr lang="en-US" dirty="0">
                <a:cs typeface="Calibri"/>
              </a:rPr>
              <a:t>PRIVATE SECTOR</a:t>
            </a:r>
          </a:p>
          <a:p>
            <a:pPr marL="285750" indent="-285750">
              <a:buFont typeface="Wingdings"/>
              <a:buChar char="v"/>
            </a:pPr>
            <a:endParaRPr lang="en-US" dirty="0">
              <a:cs typeface="Calibri"/>
            </a:endParaRPr>
          </a:p>
          <a:p>
            <a:pPr marL="285750" indent="-285750">
              <a:buFont typeface="Wingdings"/>
              <a:buChar char="v"/>
            </a:pPr>
            <a:r>
              <a:rPr lang="en-US" dirty="0">
                <a:cs typeface="Calibri"/>
              </a:rPr>
              <a:t>LOCAL AND SUB NATIONAL GOVERNMENT</a:t>
            </a:r>
          </a:p>
          <a:p>
            <a:pPr marL="285750" indent="-285750">
              <a:buFont typeface="Wingdings"/>
              <a:buChar char="v"/>
            </a:pPr>
            <a:endParaRPr lang="en-US" dirty="0">
              <a:cs typeface="Calibri"/>
            </a:endParaRPr>
          </a:p>
          <a:p>
            <a:pPr marL="285750" indent="-285750">
              <a:buFont typeface="Wingdings"/>
              <a:buChar char="v"/>
            </a:pPr>
            <a:r>
              <a:rPr lang="en-US" dirty="0">
                <a:cs typeface="Calibri"/>
              </a:rPr>
              <a:t>ACADEMIC OR SCIENTIFIC INSTITUTIONS</a:t>
            </a:r>
          </a:p>
          <a:p>
            <a:pPr marL="285750" indent="-285750">
              <a:buFont typeface="Wingdings"/>
              <a:buChar char="v"/>
            </a:pPr>
            <a:endParaRPr lang="en-US" dirty="0">
              <a:cs typeface="Calibri"/>
            </a:endParaRPr>
          </a:p>
          <a:p>
            <a:pPr marL="285750" indent="-285750">
              <a:buFont typeface="Wingdings"/>
              <a:buChar char="v"/>
            </a:pPr>
            <a:r>
              <a:rPr lang="en-US" dirty="0">
                <a:cs typeface="Calibri"/>
              </a:rPr>
              <a:t>THE GENERAL PUBLIC.</a:t>
            </a:r>
          </a:p>
        </p:txBody>
      </p:sp>
      <p:sp>
        <p:nvSpPr>
          <p:cNvPr id="4" name="TextBox 3">
            <a:extLst>
              <a:ext uri="{FF2B5EF4-FFF2-40B4-BE49-F238E27FC236}">
                <a16:creationId xmlns:a16="http://schemas.microsoft.com/office/drawing/2014/main" id="{312169A9-A05C-4588-8746-B8A19C76F7DE}"/>
              </a:ext>
            </a:extLst>
          </p:cNvPr>
          <p:cNvSpPr txBox="1"/>
          <p:nvPr/>
        </p:nvSpPr>
        <p:spPr>
          <a:xfrm>
            <a:off x="811961" y="4003735"/>
            <a:ext cx="508670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cs typeface="Calibri"/>
              </a:rPr>
              <a:t>CONTRIBUTIONS OF STAKEHOLDERS</a:t>
            </a:r>
          </a:p>
        </p:txBody>
      </p:sp>
      <p:sp>
        <p:nvSpPr>
          <p:cNvPr id="5" name="TextBox 4">
            <a:extLst>
              <a:ext uri="{FF2B5EF4-FFF2-40B4-BE49-F238E27FC236}">
                <a16:creationId xmlns:a16="http://schemas.microsoft.com/office/drawing/2014/main" id="{A5A25CA8-D4CB-4B56-AB9F-E4E47715959C}"/>
              </a:ext>
            </a:extLst>
          </p:cNvPr>
          <p:cNvSpPr txBox="1"/>
          <p:nvPr/>
        </p:nvSpPr>
        <p:spPr>
          <a:xfrm>
            <a:off x="5153025" y="36290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6" name="TextBox 5">
            <a:extLst>
              <a:ext uri="{FF2B5EF4-FFF2-40B4-BE49-F238E27FC236}">
                <a16:creationId xmlns:a16="http://schemas.microsoft.com/office/drawing/2014/main" id="{7123A93B-8CF6-4847-94BD-8A530C98AB6A}"/>
              </a:ext>
            </a:extLst>
          </p:cNvPr>
          <p:cNvSpPr txBox="1"/>
          <p:nvPr/>
        </p:nvSpPr>
        <p:spPr>
          <a:xfrm>
            <a:off x="810164" y="4648919"/>
            <a:ext cx="464101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2000" dirty="0">
                <a:cs typeface="Calibri"/>
              </a:rPr>
              <a:t>Provided knowledge and expertise</a:t>
            </a:r>
            <a:endParaRPr lang="en-US" sz="2000">
              <a:cs typeface="Calibri"/>
            </a:endParaRPr>
          </a:p>
          <a:p>
            <a:pPr marL="285750" indent="-285750">
              <a:buFont typeface="Wingdings"/>
              <a:buChar char="v"/>
            </a:pPr>
            <a:endParaRPr lang="en-US" sz="2000" dirty="0">
              <a:cs typeface="Calibri"/>
            </a:endParaRPr>
          </a:p>
          <a:p>
            <a:pPr marL="285750" indent="-285750">
              <a:buFont typeface="Wingdings"/>
              <a:buChar char="v"/>
            </a:pPr>
            <a:r>
              <a:rPr lang="en-US" sz="2000" dirty="0" err="1">
                <a:cs typeface="Calibri"/>
              </a:rPr>
              <a:t>Faciliated</a:t>
            </a:r>
            <a:r>
              <a:rPr lang="en-US" sz="2000" dirty="0">
                <a:cs typeface="Calibri"/>
              </a:rPr>
              <a:t> the delivery of services</a:t>
            </a:r>
          </a:p>
          <a:p>
            <a:pPr marL="285750" indent="-285750">
              <a:buFont typeface="Wingdings"/>
              <a:buChar char="v"/>
            </a:pPr>
            <a:endParaRPr lang="en-US" sz="2000" dirty="0">
              <a:cs typeface="Calibri"/>
            </a:endParaRPr>
          </a:p>
          <a:p>
            <a:pPr marL="285750" indent="-285750">
              <a:buFont typeface="Wingdings"/>
              <a:buChar char="v"/>
            </a:pPr>
            <a:r>
              <a:rPr lang="en-US" sz="2000" dirty="0">
                <a:cs typeface="Calibri"/>
              </a:rPr>
              <a:t>Provided financial resources</a:t>
            </a:r>
          </a:p>
        </p:txBody>
      </p:sp>
    </p:spTree>
    <p:extLst>
      <p:ext uri="{BB962C8B-B14F-4D97-AF65-F5344CB8AC3E}">
        <p14:creationId xmlns:p14="http://schemas.microsoft.com/office/powerpoint/2010/main" val="3596444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F6D450-3812-40F3-B438-FC9C6A79A23B}"/>
              </a:ext>
            </a:extLst>
          </p:cNvPr>
          <p:cNvSpPr txBox="1"/>
          <p:nvPr/>
        </p:nvSpPr>
        <p:spPr>
          <a:xfrm>
            <a:off x="1489494" y="353683"/>
            <a:ext cx="33901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dirty="0">
              <a:cs typeface="Calibri"/>
            </a:endParaRPr>
          </a:p>
        </p:txBody>
      </p:sp>
      <p:sp>
        <p:nvSpPr>
          <p:cNvPr id="3" name="TextBox 2">
            <a:extLst>
              <a:ext uri="{FF2B5EF4-FFF2-40B4-BE49-F238E27FC236}">
                <a16:creationId xmlns:a16="http://schemas.microsoft.com/office/drawing/2014/main" id="{45384165-BEE9-445D-AEDE-61260A48220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4" name="Title 3">
            <a:extLst>
              <a:ext uri="{FF2B5EF4-FFF2-40B4-BE49-F238E27FC236}">
                <a16:creationId xmlns:a16="http://schemas.microsoft.com/office/drawing/2014/main" id="{7E62C94D-A615-4856-8EBB-F11258C6721F}"/>
              </a:ext>
            </a:extLst>
          </p:cNvPr>
          <p:cNvSpPr>
            <a:spLocks noGrp="1"/>
          </p:cNvSpPr>
          <p:nvPr>
            <p:ph type="title" idx="4294967295"/>
          </p:nvPr>
        </p:nvSpPr>
        <p:spPr>
          <a:xfrm>
            <a:off x="445698" y="350838"/>
            <a:ext cx="10069902" cy="663575"/>
          </a:xfrm>
        </p:spPr>
        <p:txBody>
          <a:bodyPr>
            <a:normAutofit fontScale="90000"/>
          </a:bodyPr>
          <a:lstStyle/>
          <a:p>
            <a:r>
              <a:rPr lang="en-US" dirty="0">
                <a:cs typeface="Calibri Light"/>
              </a:rPr>
              <a:t>ANALYSIS ON DATA</a:t>
            </a:r>
            <a:endParaRPr lang="en-US" dirty="0"/>
          </a:p>
        </p:txBody>
      </p:sp>
      <p:graphicFrame>
        <p:nvGraphicFramePr>
          <p:cNvPr id="7" name="Chart 6">
            <a:extLst>
              <a:ext uri="{FF2B5EF4-FFF2-40B4-BE49-F238E27FC236}">
                <a16:creationId xmlns:a16="http://schemas.microsoft.com/office/drawing/2014/main" id="{70876DB7-7A55-4DA4-A008-1CD45455DC7E}"/>
              </a:ext>
              <a:ext uri="{147F2762-F138-4A5C-976F-8EAC2B608ADB}">
                <a16:predDERef xmlns:a16="http://schemas.microsoft.com/office/drawing/2014/main" pred="{92891CA2-6C63-4B6C-9AAF-D97F69F56F99}"/>
              </a:ext>
            </a:extLst>
          </p:cNvPr>
          <p:cNvGraphicFramePr>
            <a:graphicFrameLocks/>
          </p:cNvGraphicFramePr>
          <p:nvPr>
            <p:extLst>
              <p:ext uri="{D42A27DB-BD31-4B8C-83A1-F6EECF244321}">
                <p14:modId xmlns:p14="http://schemas.microsoft.com/office/powerpoint/2010/main" val="3560258843"/>
              </p:ext>
            </p:extLst>
          </p:nvPr>
        </p:nvGraphicFramePr>
        <p:xfrm>
          <a:off x="790753" y="1775604"/>
          <a:ext cx="5287095" cy="418938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CC6471CC-0903-43DD-BC82-87AB6A50CBC0}"/>
              </a:ext>
              <a:ext uri="{147F2762-F138-4A5C-976F-8EAC2B608ADB}">
                <a16:predDERef xmlns:a16="http://schemas.microsoft.com/office/drawing/2014/main" pred="{16831691-7F59-4FEC-93E6-9FBD32743B45}"/>
              </a:ext>
            </a:extLst>
          </p:cNvPr>
          <p:cNvGraphicFramePr>
            <a:graphicFrameLocks/>
          </p:cNvGraphicFramePr>
          <p:nvPr>
            <p:extLst>
              <p:ext uri="{D42A27DB-BD31-4B8C-83A1-F6EECF244321}">
                <p14:modId xmlns:p14="http://schemas.microsoft.com/office/powerpoint/2010/main" val="1457060095"/>
              </p:ext>
            </p:extLst>
          </p:nvPr>
        </p:nvGraphicFramePr>
        <p:xfrm>
          <a:off x="6268527" y="1861868"/>
          <a:ext cx="5052744" cy="45053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53055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C452B7-1776-4B8E-AB00-7EE2ACEA152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graphicFrame>
        <p:nvGraphicFramePr>
          <p:cNvPr id="6" name="Chart 5">
            <a:extLst>
              <a:ext uri="{FF2B5EF4-FFF2-40B4-BE49-F238E27FC236}">
                <a16:creationId xmlns:a16="http://schemas.microsoft.com/office/drawing/2014/main" id="{F2A53AF1-5FBB-42F2-9FAB-8487E970ADA5}"/>
              </a:ext>
            </a:extLst>
          </p:cNvPr>
          <p:cNvGraphicFramePr>
            <a:graphicFrameLocks/>
          </p:cNvGraphicFramePr>
          <p:nvPr>
            <p:extLst>
              <p:ext uri="{D42A27DB-BD31-4B8C-83A1-F6EECF244321}">
                <p14:modId xmlns:p14="http://schemas.microsoft.com/office/powerpoint/2010/main" val="2845511022"/>
              </p:ext>
            </p:extLst>
          </p:nvPr>
        </p:nvGraphicFramePr>
        <p:xfrm>
          <a:off x="4960189" y="280359"/>
          <a:ext cx="7107987" cy="294322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3B317E96-376C-4211-A354-C6DCD1B0E998}"/>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8" name="TextBox 7">
            <a:extLst>
              <a:ext uri="{FF2B5EF4-FFF2-40B4-BE49-F238E27FC236}">
                <a16:creationId xmlns:a16="http://schemas.microsoft.com/office/drawing/2014/main" id="{25583706-3438-49FA-A697-AA33BD88A513}"/>
              </a:ext>
            </a:extLst>
          </p:cNvPr>
          <p:cNvSpPr txBox="1"/>
          <p:nvPr/>
        </p:nvSpPr>
        <p:spPr>
          <a:xfrm>
            <a:off x="2637885" y="522581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graphicFrame>
        <p:nvGraphicFramePr>
          <p:cNvPr id="13" name="Chart 12">
            <a:extLst>
              <a:ext uri="{FF2B5EF4-FFF2-40B4-BE49-F238E27FC236}">
                <a16:creationId xmlns:a16="http://schemas.microsoft.com/office/drawing/2014/main" id="{1C85FEA9-327F-4235-A11A-7DC6FE5ECE54}"/>
              </a:ext>
              <a:ext uri="{147F2762-F138-4A5C-976F-8EAC2B608ADB}">
                <a16:predDERef xmlns:a16="http://schemas.microsoft.com/office/drawing/2014/main" pred="{657585F3-AB16-44AF-B00A-A62B78CD8A8A}"/>
              </a:ext>
            </a:extLst>
          </p:cNvPr>
          <p:cNvGraphicFramePr>
            <a:graphicFrameLocks/>
          </p:cNvGraphicFramePr>
          <p:nvPr>
            <p:extLst>
              <p:ext uri="{D42A27DB-BD31-4B8C-83A1-F6EECF244321}">
                <p14:modId xmlns:p14="http://schemas.microsoft.com/office/powerpoint/2010/main" val="4018197591"/>
              </p:ext>
            </p:extLst>
          </p:nvPr>
        </p:nvGraphicFramePr>
        <p:xfrm>
          <a:off x="287546" y="251604"/>
          <a:ext cx="4581345" cy="29196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B8AC9BFA-8383-4A1E-BE53-932D7A143CD8}"/>
              </a:ext>
            </a:extLst>
          </p:cNvPr>
          <p:cNvGraphicFramePr>
            <a:graphicFrameLocks/>
          </p:cNvGraphicFramePr>
          <p:nvPr>
            <p:extLst>
              <p:ext uri="{D42A27DB-BD31-4B8C-83A1-F6EECF244321}">
                <p14:modId xmlns:p14="http://schemas.microsoft.com/office/powerpoint/2010/main" val="1691855623"/>
              </p:ext>
            </p:extLst>
          </p:nvPr>
        </p:nvGraphicFramePr>
        <p:xfrm>
          <a:off x="546337" y="3256471"/>
          <a:ext cx="11111184" cy="278112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4271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B99141-9FDD-4D1E-859C-50FF7C535AE9}"/>
              </a:ext>
            </a:extLst>
          </p:cNvPr>
          <p:cNvSpPr txBox="1"/>
          <p:nvPr/>
        </p:nvSpPr>
        <p:spPr>
          <a:xfrm>
            <a:off x="713117" y="626853"/>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cs typeface="Calibri"/>
              </a:rPr>
              <a:t>PRECAUTIONS</a:t>
            </a:r>
            <a:r>
              <a:rPr lang="en-US" sz="2000" b="1" dirty="0">
                <a:cs typeface="Calibri"/>
              </a:rPr>
              <a:t> </a:t>
            </a:r>
            <a:endParaRPr lang="en-US" sz="2000" b="1">
              <a:cs typeface="Calibri"/>
            </a:endParaRPr>
          </a:p>
        </p:txBody>
      </p:sp>
      <p:sp>
        <p:nvSpPr>
          <p:cNvPr id="3" name="TextBox 2">
            <a:extLst>
              <a:ext uri="{FF2B5EF4-FFF2-40B4-BE49-F238E27FC236}">
                <a16:creationId xmlns:a16="http://schemas.microsoft.com/office/drawing/2014/main" id="{049325C7-4C2C-4D85-975A-615730F6C1D1}"/>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4" name="TextBox 3">
            <a:extLst>
              <a:ext uri="{FF2B5EF4-FFF2-40B4-BE49-F238E27FC236}">
                <a16:creationId xmlns:a16="http://schemas.microsoft.com/office/drawing/2014/main" id="{78D6FBE0-3B1B-4896-9926-AD5FE21892A9}"/>
              </a:ext>
            </a:extLst>
          </p:cNvPr>
          <p:cNvSpPr txBox="1"/>
          <p:nvPr/>
        </p:nvSpPr>
        <p:spPr>
          <a:xfrm>
            <a:off x="540590" y="1633268"/>
            <a:ext cx="8120331"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ü"/>
            </a:pPr>
            <a:r>
              <a:rPr lang="en-US" sz="2400" dirty="0">
                <a:cs typeface="Calibri"/>
              </a:rPr>
              <a:t>WHILE IT IS CRUCIAL TO MENSION HYGIENE STANDARDS LIKE WASHING HANDS FREQUENTLY</a:t>
            </a:r>
            <a:endParaRPr lang="en-US"/>
          </a:p>
          <a:p>
            <a:pPr marL="285750" indent="-285750">
              <a:buFont typeface="Wingdings"/>
              <a:buChar char="ü"/>
            </a:pPr>
            <a:endParaRPr lang="en-US" sz="2400" dirty="0">
              <a:cs typeface="Calibri"/>
            </a:endParaRPr>
          </a:p>
          <a:p>
            <a:pPr marL="285750" indent="-285750">
              <a:buFont typeface="Wingdings"/>
              <a:buChar char="ü"/>
            </a:pPr>
            <a:r>
              <a:rPr lang="en-US" sz="2400" dirty="0">
                <a:cs typeface="Calibri"/>
              </a:rPr>
              <a:t>USING AN ALCOHOL SANITIZER </a:t>
            </a:r>
          </a:p>
          <a:p>
            <a:pPr marL="285750" indent="-285750">
              <a:buFont typeface="Wingdings"/>
              <a:buChar char="ü"/>
            </a:pPr>
            <a:endParaRPr lang="en-US" sz="2400" dirty="0">
              <a:cs typeface="Calibri"/>
            </a:endParaRPr>
          </a:p>
          <a:p>
            <a:pPr marL="285750" indent="-285750">
              <a:buFont typeface="Wingdings"/>
              <a:buChar char="ü"/>
            </a:pPr>
            <a:r>
              <a:rPr lang="en-US" sz="2400" dirty="0">
                <a:cs typeface="Calibri"/>
              </a:rPr>
              <a:t>WEARING A MASK ( COVER YOUR NOSE AND MOUTH)</a:t>
            </a:r>
          </a:p>
          <a:p>
            <a:pPr marL="285750" indent="-285750">
              <a:buFont typeface="Wingdings"/>
              <a:buChar char="ü"/>
            </a:pPr>
            <a:endParaRPr lang="en-US" sz="2400" dirty="0">
              <a:cs typeface="Calibri"/>
            </a:endParaRPr>
          </a:p>
          <a:p>
            <a:pPr marL="285750" indent="-285750">
              <a:buFont typeface="Wingdings"/>
              <a:buChar char="ü"/>
            </a:pPr>
            <a:r>
              <a:rPr lang="en-US" sz="2400" dirty="0">
                <a:cs typeface="Calibri"/>
              </a:rPr>
              <a:t>MAINTAIN SOCIAL DISTANCE</a:t>
            </a:r>
          </a:p>
        </p:txBody>
      </p:sp>
    </p:spTree>
    <p:extLst>
      <p:ext uri="{BB962C8B-B14F-4D97-AF65-F5344CB8AC3E}">
        <p14:creationId xmlns:p14="http://schemas.microsoft.com/office/powerpoint/2010/main" val="3622823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Covid-19</vt:lpstr>
      <vt:lpstr>PowerPoint Presentation</vt:lpstr>
      <vt:lpstr>PowerPoint Presentation</vt:lpstr>
      <vt:lpstr>PowerPoint Presentation</vt:lpstr>
      <vt:lpstr>PowerPoint Presentation</vt:lpstr>
      <vt:lpstr>PowerPoint Presentation</vt:lpstr>
      <vt:lpstr>ANALYSIS ON DATA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640</cp:revision>
  <dcterms:created xsi:type="dcterms:W3CDTF">2021-11-21T15:16:26Z</dcterms:created>
  <dcterms:modified xsi:type="dcterms:W3CDTF">2021-11-21T19:19:03Z</dcterms:modified>
</cp:coreProperties>
</file>