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E25C6-7733-4E24-8327-EBDF29BC3A34}" v="3057" dt="2021-11-26T07:39:32.495"/>
    <p1510:client id="{DFF468B8-65DA-4A19-BAA3-66CE9B8641A6}" v="236" dt="2021-11-26T09:32:32.3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 SHOEB MOHAMMED" userId="ee9b851a5fea88ee" providerId="Windows Live" clId="Web-{09BE25C6-7733-4E24-8327-EBDF29BC3A34}"/>
    <pc:docChg chg="addSld delSld modSld addMainMaster">
      <pc:chgData name="ABDUL SHOEB MOHAMMED" userId="ee9b851a5fea88ee" providerId="Windows Live" clId="Web-{09BE25C6-7733-4E24-8327-EBDF29BC3A34}" dt="2021-11-26T07:39:32.495" v="1666"/>
      <pc:docMkLst>
        <pc:docMk/>
      </pc:docMkLst>
      <pc:sldChg chg="addSp modSp del">
        <pc:chgData name="ABDUL SHOEB MOHAMMED" userId="ee9b851a5fea88ee" providerId="Windows Live" clId="Web-{09BE25C6-7733-4E24-8327-EBDF29BC3A34}" dt="2021-11-26T06:16:07.806" v="16"/>
        <pc:sldMkLst>
          <pc:docMk/>
          <pc:sldMk cId="109857222" sldId="256"/>
        </pc:sldMkLst>
        <pc:spChg chg="mod">
          <ac:chgData name="ABDUL SHOEB MOHAMMED" userId="ee9b851a5fea88ee" providerId="Windows Live" clId="Web-{09BE25C6-7733-4E24-8327-EBDF29BC3A34}" dt="2021-11-26T06:10:29.159" v="9" actId="20577"/>
          <ac:spMkLst>
            <pc:docMk/>
            <pc:sldMk cId="109857222" sldId="256"/>
            <ac:spMk id="2" creationId="{00000000-0000-0000-0000-000000000000}"/>
          </ac:spMkLst>
        </pc:spChg>
        <pc:spChg chg="add mod">
          <ac:chgData name="ABDUL SHOEB MOHAMMED" userId="ee9b851a5fea88ee" providerId="Windows Live" clId="Web-{09BE25C6-7733-4E24-8327-EBDF29BC3A34}" dt="2021-11-26T06:15:24.805" v="13" actId="20577"/>
          <ac:spMkLst>
            <pc:docMk/>
            <pc:sldMk cId="109857222" sldId="256"/>
            <ac:spMk id="4" creationId="{9FC9100A-50A7-46D5-8303-1CE589AEBB03}"/>
          </ac:spMkLst>
        </pc:spChg>
        <pc:spChg chg="add">
          <ac:chgData name="ABDUL SHOEB MOHAMMED" userId="ee9b851a5fea88ee" providerId="Windows Live" clId="Web-{09BE25C6-7733-4E24-8327-EBDF29BC3A34}" dt="2021-11-26T06:15:54.384" v="15"/>
          <ac:spMkLst>
            <pc:docMk/>
            <pc:sldMk cId="109857222" sldId="256"/>
            <ac:spMk id="5" creationId="{2ACA7D4C-49C4-476D-A8D8-63D47954B535}"/>
          </ac:spMkLst>
        </pc:spChg>
      </pc:sldChg>
      <pc:sldChg chg="addSp delSp modSp new mod modClrScheme chgLayout">
        <pc:chgData name="ABDUL SHOEB MOHAMMED" userId="ee9b851a5fea88ee" providerId="Windows Live" clId="Web-{09BE25C6-7733-4E24-8327-EBDF29BC3A34}" dt="2021-11-26T06:18:24.293" v="45"/>
        <pc:sldMkLst>
          <pc:docMk/>
          <pc:sldMk cId="643126651" sldId="256"/>
        </pc:sldMkLst>
        <pc:spChg chg="mod ord">
          <ac:chgData name="ABDUL SHOEB MOHAMMED" userId="ee9b851a5fea88ee" providerId="Windows Live" clId="Web-{09BE25C6-7733-4E24-8327-EBDF29BC3A34}" dt="2021-11-26T06:18:24.293" v="45"/>
          <ac:spMkLst>
            <pc:docMk/>
            <pc:sldMk cId="643126651" sldId="256"/>
            <ac:spMk id="2" creationId="{50D3C9A5-2ED9-4DEF-BAFF-018120C0CCD6}"/>
          </ac:spMkLst>
        </pc:spChg>
        <pc:spChg chg="mod ord">
          <ac:chgData name="ABDUL SHOEB MOHAMMED" userId="ee9b851a5fea88ee" providerId="Windows Live" clId="Web-{09BE25C6-7733-4E24-8327-EBDF29BC3A34}" dt="2021-11-26T06:18:24.293" v="45"/>
          <ac:spMkLst>
            <pc:docMk/>
            <pc:sldMk cId="643126651" sldId="256"/>
            <ac:spMk id="3" creationId="{65693F20-72EA-4CB8-9D81-6291D68C0043}"/>
          </ac:spMkLst>
        </pc:spChg>
        <pc:spChg chg="add del mod ord">
          <ac:chgData name="ABDUL SHOEB MOHAMMED" userId="ee9b851a5fea88ee" providerId="Windows Live" clId="Web-{09BE25C6-7733-4E24-8327-EBDF29BC3A34}" dt="2021-11-26T06:18:24.293" v="45"/>
          <ac:spMkLst>
            <pc:docMk/>
            <pc:sldMk cId="643126651" sldId="256"/>
            <ac:spMk id="4" creationId="{86FE9BC2-E823-43BE-A08A-F20A34AD42B6}"/>
          </ac:spMkLst>
        </pc:spChg>
        <pc:spChg chg="add del mod ord">
          <ac:chgData name="ABDUL SHOEB MOHAMMED" userId="ee9b851a5fea88ee" providerId="Windows Live" clId="Web-{09BE25C6-7733-4E24-8327-EBDF29BC3A34}" dt="2021-11-26T06:18:24.293" v="45"/>
          <ac:spMkLst>
            <pc:docMk/>
            <pc:sldMk cId="643126651" sldId="256"/>
            <ac:spMk id="5" creationId="{9E10C125-8F10-4A07-A4EB-C3492F617D35}"/>
          </ac:spMkLst>
        </pc:spChg>
        <pc:spChg chg="add del mod ord">
          <ac:chgData name="ABDUL SHOEB MOHAMMED" userId="ee9b851a5fea88ee" providerId="Windows Live" clId="Web-{09BE25C6-7733-4E24-8327-EBDF29BC3A34}" dt="2021-11-26T06:18:24.293" v="45"/>
          <ac:spMkLst>
            <pc:docMk/>
            <pc:sldMk cId="643126651" sldId="256"/>
            <ac:spMk id="6" creationId="{BF241871-5AD1-4530-99D6-B9F540D812FE}"/>
          </ac:spMkLst>
        </pc:spChg>
      </pc:sldChg>
      <pc:sldChg chg="add del">
        <pc:chgData name="ABDUL SHOEB MOHAMMED" userId="ee9b851a5fea88ee" providerId="Windows Live" clId="Web-{09BE25C6-7733-4E24-8327-EBDF29BC3A34}" dt="2021-11-26T06:14:57.929" v="11"/>
        <pc:sldMkLst>
          <pc:docMk/>
          <pc:sldMk cId="523185816" sldId="257"/>
        </pc:sldMkLst>
      </pc:sldChg>
      <pc:sldChg chg="addSp delSp modSp new mod modClrScheme chgLayout">
        <pc:chgData name="ABDUL SHOEB MOHAMMED" userId="ee9b851a5fea88ee" providerId="Windows Live" clId="Web-{09BE25C6-7733-4E24-8327-EBDF29BC3A34}" dt="2021-11-26T06:36:28.517" v="165" actId="20577"/>
        <pc:sldMkLst>
          <pc:docMk/>
          <pc:sldMk cId="2443991567" sldId="257"/>
        </pc:sldMkLst>
        <pc:spChg chg="del">
          <ac:chgData name="ABDUL SHOEB MOHAMMED" userId="ee9b851a5fea88ee" providerId="Windows Live" clId="Web-{09BE25C6-7733-4E24-8327-EBDF29BC3A34}" dt="2021-11-26T06:19:09.012" v="47"/>
          <ac:spMkLst>
            <pc:docMk/>
            <pc:sldMk cId="2443991567" sldId="257"/>
            <ac:spMk id="2" creationId="{B8176E7A-BEBD-4CB1-9D3F-17749AE649C6}"/>
          </ac:spMkLst>
        </pc:spChg>
        <pc:spChg chg="del">
          <ac:chgData name="ABDUL SHOEB MOHAMMED" userId="ee9b851a5fea88ee" providerId="Windows Live" clId="Web-{09BE25C6-7733-4E24-8327-EBDF29BC3A34}" dt="2021-11-26T06:19:09.012" v="47"/>
          <ac:spMkLst>
            <pc:docMk/>
            <pc:sldMk cId="2443991567" sldId="257"/>
            <ac:spMk id="3" creationId="{9EEF5BB0-DA74-4564-A9C6-AEE0DF270C89}"/>
          </ac:spMkLst>
        </pc:spChg>
        <pc:spChg chg="add mod">
          <ac:chgData name="ABDUL SHOEB MOHAMMED" userId="ee9b851a5fea88ee" providerId="Windows Live" clId="Web-{09BE25C6-7733-4E24-8327-EBDF29BC3A34}" dt="2021-11-26T06:29:25.805" v="160"/>
          <ac:spMkLst>
            <pc:docMk/>
            <pc:sldMk cId="2443991567" sldId="257"/>
            <ac:spMk id="4" creationId="{5D7ADC44-6853-4C72-8844-9FE27CB23125}"/>
          </ac:spMkLst>
        </pc:spChg>
        <pc:spChg chg="add mod">
          <ac:chgData name="ABDUL SHOEB MOHAMMED" userId="ee9b851a5fea88ee" providerId="Windows Live" clId="Web-{09BE25C6-7733-4E24-8327-EBDF29BC3A34}" dt="2021-11-26T06:36:28.517" v="165" actId="20577"/>
          <ac:spMkLst>
            <pc:docMk/>
            <pc:sldMk cId="2443991567" sldId="257"/>
            <ac:spMk id="5" creationId="{BFFC98B2-0926-426F-9C4B-FDFA16FFC605}"/>
          </ac:spMkLst>
        </pc:spChg>
      </pc:sldChg>
      <pc:sldChg chg="add del">
        <pc:chgData name="ABDUL SHOEB MOHAMMED" userId="ee9b851a5fea88ee" providerId="Windows Live" clId="Web-{09BE25C6-7733-4E24-8327-EBDF29BC3A34}" dt="2021-11-26T06:16:08.993" v="17"/>
        <pc:sldMkLst>
          <pc:docMk/>
          <pc:sldMk cId="2969988834" sldId="257"/>
        </pc:sldMkLst>
      </pc:sldChg>
      <pc:sldChg chg="addSp delSp modSp new">
        <pc:chgData name="ABDUL SHOEB MOHAMMED" userId="ee9b851a5fea88ee" providerId="Windows Live" clId="Web-{09BE25C6-7733-4E24-8327-EBDF29BC3A34}" dt="2021-11-26T07:01:24.936" v="607" actId="20577"/>
        <pc:sldMkLst>
          <pc:docMk/>
          <pc:sldMk cId="1615355834" sldId="258"/>
        </pc:sldMkLst>
        <pc:spChg chg="add mod">
          <ac:chgData name="ABDUL SHOEB MOHAMMED" userId="ee9b851a5fea88ee" providerId="Windows Live" clId="Web-{09BE25C6-7733-4E24-8327-EBDF29BC3A34}" dt="2021-11-26T07:01:24.936" v="607" actId="20577"/>
          <ac:spMkLst>
            <pc:docMk/>
            <pc:sldMk cId="1615355834" sldId="258"/>
            <ac:spMk id="2" creationId="{9661D386-68E3-4FF6-8359-EA901D0C2082}"/>
          </ac:spMkLst>
        </pc:spChg>
        <pc:spChg chg="add mod">
          <ac:chgData name="ABDUL SHOEB MOHAMMED" userId="ee9b851a5fea88ee" providerId="Windows Live" clId="Web-{09BE25C6-7733-4E24-8327-EBDF29BC3A34}" dt="2021-11-26T06:58:32.823" v="605" actId="14100"/>
          <ac:spMkLst>
            <pc:docMk/>
            <pc:sldMk cId="1615355834" sldId="258"/>
            <ac:spMk id="3" creationId="{986FE7BD-39D2-4DBE-AF86-5CDFA7D3F201}"/>
          </ac:spMkLst>
        </pc:spChg>
        <pc:spChg chg="add del">
          <ac:chgData name="ABDUL SHOEB MOHAMMED" userId="ee9b851a5fea88ee" providerId="Windows Live" clId="Web-{09BE25C6-7733-4E24-8327-EBDF29BC3A34}" dt="2021-11-26T06:56:11.586" v="584"/>
          <ac:spMkLst>
            <pc:docMk/>
            <pc:sldMk cId="1615355834" sldId="258"/>
            <ac:spMk id="4" creationId="{8ADAEFB8-4F90-4551-B234-5AB548514D49}"/>
          </ac:spMkLst>
        </pc:spChg>
      </pc:sldChg>
      <pc:sldChg chg="addSp modSp new">
        <pc:chgData name="ABDUL SHOEB MOHAMMED" userId="ee9b851a5fea88ee" providerId="Windows Live" clId="Web-{09BE25C6-7733-4E24-8327-EBDF29BC3A34}" dt="2021-11-26T07:12:54.605" v="958" actId="1076"/>
        <pc:sldMkLst>
          <pc:docMk/>
          <pc:sldMk cId="3831304872" sldId="259"/>
        </pc:sldMkLst>
        <pc:spChg chg="add mod">
          <ac:chgData name="ABDUL SHOEB MOHAMMED" userId="ee9b851a5fea88ee" providerId="Windows Live" clId="Web-{09BE25C6-7733-4E24-8327-EBDF29BC3A34}" dt="2021-11-26T07:12:49.714" v="957" actId="1076"/>
          <ac:spMkLst>
            <pc:docMk/>
            <pc:sldMk cId="3831304872" sldId="259"/>
            <ac:spMk id="2" creationId="{5FBE10AA-3A34-4874-9F1F-5D57FB221DBB}"/>
          </ac:spMkLst>
        </pc:spChg>
        <pc:spChg chg="add mod">
          <ac:chgData name="ABDUL SHOEB MOHAMMED" userId="ee9b851a5fea88ee" providerId="Windows Live" clId="Web-{09BE25C6-7733-4E24-8327-EBDF29BC3A34}" dt="2021-11-26T07:12:54.605" v="958" actId="1076"/>
          <ac:spMkLst>
            <pc:docMk/>
            <pc:sldMk cId="3831304872" sldId="259"/>
            <ac:spMk id="3" creationId="{A77E3EF9-F93C-4FBA-88FD-0410CEF06C53}"/>
          </ac:spMkLst>
        </pc:spChg>
      </pc:sldChg>
      <pc:sldChg chg="addSp modSp new">
        <pc:chgData name="ABDUL SHOEB MOHAMMED" userId="ee9b851a5fea88ee" providerId="Windows Live" clId="Web-{09BE25C6-7733-4E24-8327-EBDF29BC3A34}" dt="2021-11-26T07:30:39.188" v="1485" actId="20577"/>
        <pc:sldMkLst>
          <pc:docMk/>
          <pc:sldMk cId="851220760" sldId="260"/>
        </pc:sldMkLst>
        <pc:spChg chg="add mod">
          <ac:chgData name="ABDUL SHOEB MOHAMMED" userId="ee9b851a5fea88ee" providerId="Windows Live" clId="Web-{09BE25C6-7733-4E24-8327-EBDF29BC3A34}" dt="2021-11-26T07:28:52.561" v="1440" actId="1076"/>
          <ac:spMkLst>
            <pc:docMk/>
            <pc:sldMk cId="851220760" sldId="260"/>
            <ac:spMk id="2" creationId="{8962AC2D-90E5-4D11-9083-1D9455BA403A}"/>
          </ac:spMkLst>
        </pc:spChg>
        <pc:spChg chg="add mod">
          <ac:chgData name="ABDUL SHOEB MOHAMMED" userId="ee9b851a5fea88ee" providerId="Windows Live" clId="Web-{09BE25C6-7733-4E24-8327-EBDF29BC3A34}" dt="2021-11-26T07:20:58.661" v="1002" actId="20577"/>
          <ac:spMkLst>
            <pc:docMk/>
            <pc:sldMk cId="851220760" sldId="260"/>
            <ac:spMk id="3" creationId="{D15F8D3E-2C26-456D-92F0-A4AA788D8950}"/>
          </ac:spMkLst>
        </pc:spChg>
        <pc:spChg chg="add mod">
          <ac:chgData name="ABDUL SHOEB MOHAMMED" userId="ee9b851a5fea88ee" providerId="Windows Live" clId="Web-{09BE25C6-7733-4E24-8327-EBDF29BC3A34}" dt="2021-11-26T07:30:39.188" v="1485" actId="20577"/>
          <ac:spMkLst>
            <pc:docMk/>
            <pc:sldMk cId="851220760" sldId="260"/>
            <ac:spMk id="4" creationId="{7B402F04-40D7-43D3-B778-E2E546E31B79}"/>
          </ac:spMkLst>
        </pc:spChg>
      </pc:sldChg>
      <pc:sldChg chg="addSp modSp new">
        <pc:chgData name="ABDUL SHOEB MOHAMMED" userId="ee9b851a5fea88ee" providerId="Windows Live" clId="Web-{09BE25C6-7733-4E24-8327-EBDF29BC3A34}" dt="2021-11-26T07:39:07.291" v="1665" actId="20577"/>
        <pc:sldMkLst>
          <pc:docMk/>
          <pc:sldMk cId="2798922590" sldId="261"/>
        </pc:sldMkLst>
        <pc:spChg chg="add mod">
          <ac:chgData name="ABDUL SHOEB MOHAMMED" userId="ee9b851a5fea88ee" providerId="Windows Live" clId="Web-{09BE25C6-7733-4E24-8327-EBDF29BC3A34}" dt="2021-11-26T07:38:57.432" v="1662" actId="1076"/>
          <ac:spMkLst>
            <pc:docMk/>
            <pc:sldMk cId="2798922590" sldId="261"/>
            <ac:spMk id="2" creationId="{5CA02D23-8255-46B3-90BB-396251A62E64}"/>
          </ac:spMkLst>
        </pc:spChg>
        <pc:spChg chg="add mod">
          <ac:chgData name="ABDUL SHOEB MOHAMMED" userId="ee9b851a5fea88ee" providerId="Windows Live" clId="Web-{09BE25C6-7733-4E24-8327-EBDF29BC3A34}" dt="2021-11-26T07:39:07.291" v="1665" actId="20577"/>
          <ac:spMkLst>
            <pc:docMk/>
            <pc:sldMk cId="2798922590" sldId="261"/>
            <ac:spMk id="3" creationId="{841599C8-B9A2-4350-891F-7012BCBB6612}"/>
          </ac:spMkLst>
        </pc:spChg>
      </pc:sldChg>
      <pc:sldChg chg="new">
        <pc:chgData name="ABDUL SHOEB MOHAMMED" userId="ee9b851a5fea88ee" providerId="Windows Live" clId="Web-{09BE25C6-7733-4E24-8327-EBDF29BC3A34}" dt="2021-11-26T07:39:32.495" v="1666"/>
        <pc:sldMkLst>
          <pc:docMk/>
          <pc:sldMk cId="254963585" sldId="262"/>
        </pc:sldMkLst>
      </pc:sldChg>
      <pc:sldMasterChg chg="add addSldLayout">
        <pc:chgData name="ABDUL SHOEB MOHAMMED" userId="ee9b851a5fea88ee" providerId="Windows Live" clId="Web-{09BE25C6-7733-4E24-8327-EBDF29BC3A34}" dt="2021-11-26T06:14:43.929" v="10"/>
        <pc:sldMasterMkLst>
          <pc:docMk/>
          <pc:sldMasterMk cId="2460954070" sldId="2147483672"/>
        </pc:sldMasterMkLst>
        <pc:sldLayoutChg chg="add">
          <pc:chgData name="ABDUL SHOEB MOHAMMED" userId="ee9b851a5fea88ee" providerId="Windows Live" clId="Web-{09BE25C6-7733-4E24-8327-EBDF29BC3A34}" dt="2021-11-26T06:14:43.929" v="10"/>
          <pc:sldLayoutMkLst>
            <pc:docMk/>
            <pc:sldMasterMk cId="2460954070" sldId="2147483672"/>
            <pc:sldLayoutMk cId="2385387890" sldId="2147483673"/>
          </pc:sldLayoutMkLst>
        </pc:sldLayoutChg>
        <pc:sldLayoutChg chg="add">
          <pc:chgData name="ABDUL SHOEB MOHAMMED" userId="ee9b851a5fea88ee" providerId="Windows Live" clId="Web-{09BE25C6-7733-4E24-8327-EBDF29BC3A34}" dt="2021-11-26T06:14:43.929" v="10"/>
          <pc:sldLayoutMkLst>
            <pc:docMk/>
            <pc:sldMasterMk cId="2460954070" sldId="2147483672"/>
            <pc:sldLayoutMk cId="949138452" sldId="2147483674"/>
          </pc:sldLayoutMkLst>
        </pc:sldLayoutChg>
        <pc:sldLayoutChg chg="add">
          <pc:chgData name="ABDUL SHOEB MOHAMMED" userId="ee9b851a5fea88ee" providerId="Windows Live" clId="Web-{09BE25C6-7733-4E24-8327-EBDF29BC3A34}" dt="2021-11-26T06:14:43.929" v="10"/>
          <pc:sldLayoutMkLst>
            <pc:docMk/>
            <pc:sldMasterMk cId="2460954070" sldId="2147483672"/>
            <pc:sldLayoutMk cId="2591524520" sldId="2147483675"/>
          </pc:sldLayoutMkLst>
        </pc:sldLayoutChg>
        <pc:sldLayoutChg chg="add">
          <pc:chgData name="ABDUL SHOEB MOHAMMED" userId="ee9b851a5fea88ee" providerId="Windows Live" clId="Web-{09BE25C6-7733-4E24-8327-EBDF29BC3A34}" dt="2021-11-26T06:14:43.929" v="10"/>
          <pc:sldLayoutMkLst>
            <pc:docMk/>
            <pc:sldMasterMk cId="2460954070" sldId="2147483672"/>
            <pc:sldLayoutMk cId="1203092039" sldId="2147483676"/>
          </pc:sldLayoutMkLst>
        </pc:sldLayoutChg>
        <pc:sldLayoutChg chg="add">
          <pc:chgData name="ABDUL SHOEB MOHAMMED" userId="ee9b851a5fea88ee" providerId="Windows Live" clId="Web-{09BE25C6-7733-4E24-8327-EBDF29BC3A34}" dt="2021-11-26T06:14:43.929" v="10"/>
          <pc:sldLayoutMkLst>
            <pc:docMk/>
            <pc:sldMasterMk cId="2460954070" sldId="2147483672"/>
            <pc:sldLayoutMk cId="3733172339" sldId="2147483677"/>
          </pc:sldLayoutMkLst>
        </pc:sldLayoutChg>
        <pc:sldLayoutChg chg="add">
          <pc:chgData name="ABDUL SHOEB MOHAMMED" userId="ee9b851a5fea88ee" providerId="Windows Live" clId="Web-{09BE25C6-7733-4E24-8327-EBDF29BC3A34}" dt="2021-11-26T06:14:43.929" v="10"/>
          <pc:sldLayoutMkLst>
            <pc:docMk/>
            <pc:sldMasterMk cId="2460954070" sldId="2147483672"/>
            <pc:sldLayoutMk cId="3210312558" sldId="2147483678"/>
          </pc:sldLayoutMkLst>
        </pc:sldLayoutChg>
        <pc:sldLayoutChg chg="add">
          <pc:chgData name="ABDUL SHOEB MOHAMMED" userId="ee9b851a5fea88ee" providerId="Windows Live" clId="Web-{09BE25C6-7733-4E24-8327-EBDF29BC3A34}" dt="2021-11-26T06:14:43.929" v="10"/>
          <pc:sldLayoutMkLst>
            <pc:docMk/>
            <pc:sldMasterMk cId="2460954070" sldId="2147483672"/>
            <pc:sldLayoutMk cId="3146388984" sldId="2147483679"/>
          </pc:sldLayoutMkLst>
        </pc:sldLayoutChg>
        <pc:sldLayoutChg chg="add">
          <pc:chgData name="ABDUL SHOEB MOHAMMED" userId="ee9b851a5fea88ee" providerId="Windows Live" clId="Web-{09BE25C6-7733-4E24-8327-EBDF29BC3A34}" dt="2021-11-26T06:14:43.929" v="10"/>
          <pc:sldLayoutMkLst>
            <pc:docMk/>
            <pc:sldMasterMk cId="2460954070" sldId="2147483672"/>
            <pc:sldLayoutMk cId="3171841454" sldId="2147483680"/>
          </pc:sldLayoutMkLst>
        </pc:sldLayoutChg>
        <pc:sldLayoutChg chg="add">
          <pc:chgData name="ABDUL SHOEB MOHAMMED" userId="ee9b851a5fea88ee" providerId="Windows Live" clId="Web-{09BE25C6-7733-4E24-8327-EBDF29BC3A34}" dt="2021-11-26T06:14:43.929" v="10"/>
          <pc:sldLayoutMkLst>
            <pc:docMk/>
            <pc:sldMasterMk cId="2460954070" sldId="2147483672"/>
            <pc:sldLayoutMk cId="1718958274" sldId="2147483681"/>
          </pc:sldLayoutMkLst>
        </pc:sldLayoutChg>
        <pc:sldLayoutChg chg="add">
          <pc:chgData name="ABDUL SHOEB MOHAMMED" userId="ee9b851a5fea88ee" providerId="Windows Live" clId="Web-{09BE25C6-7733-4E24-8327-EBDF29BC3A34}" dt="2021-11-26T06:14:43.929" v="10"/>
          <pc:sldLayoutMkLst>
            <pc:docMk/>
            <pc:sldMasterMk cId="2460954070" sldId="2147483672"/>
            <pc:sldLayoutMk cId="2202905451" sldId="2147483682"/>
          </pc:sldLayoutMkLst>
        </pc:sldLayoutChg>
        <pc:sldLayoutChg chg="add">
          <pc:chgData name="ABDUL SHOEB MOHAMMED" userId="ee9b851a5fea88ee" providerId="Windows Live" clId="Web-{09BE25C6-7733-4E24-8327-EBDF29BC3A34}" dt="2021-11-26T06:14:43.929" v="10"/>
          <pc:sldLayoutMkLst>
            <pc:docMk/>
            <pc:sldMasterMk cId="2460954070" sldId="2147483672"/>
            <pc:sldLayoutMk cId="3479445657" sldId="2147483683"/>
          </pc:sldLayoutMkLst>
        </pc:sldLayoutChg>
      </pc:sldMasterChg>
    </pc:docChg>
  </pc:docChgLst>
  <pc:docChgLst>
    <pc:chgData name="ABDUL SHOEB MOHAMMED" userId="ee9b851a5fea88ee" providerId="Windows Live" clId="Web-{DFF468B8-65DA-4A19-BAA3-66CE9B8641A6}"/>
    <pc:docChg chg="addSld modSld">
      <pc:chgData name="ABDUL SHOEB MOHAMMED" userId="ee9b851a5fea88ee" providerId="Windows Live" clId="Web-{DFF468B8-65DA-4A19-BAA3-66CE9B8641A6}" dt="2021-11-26T09:32:32.315" v="211" actId="20577"/>
      <pc:docMkLst>
        <pc:docMk/>
      </pc:docMkLst>
      <pc:sldChg chg="addSp delSp modSp">
        <pc:chgData name="ABDUL SHOEB MOHAMMED" userId="ee9b851a5fea88ee" providerId="Windows Live" clId="Web-{DFF468B8-65DA-4A19-BAA3-66CE9B8641A6}" dt="2021-11-26T09:29:18.389" v="186"/>
        <pc:sldMkLst>
          <pc:docMk/>
          <pc:sldMk cId="254963585" sldId="262"/>
        </pc:sldMkLst>
        <pc:spChg chg="mod">
          <ac:chgData name="ABDUL SHOEB MOHAMMED" userId="ee9b851a5fea88ee" providerId="Windows Live" clId="Web-{DFF468B8-65DA-4A19-BAA3-66CE9B8641A6}" dt="2021-11-26T09:13:38.008" v="18" actId="1076"/>
          <ac:spMkLst>
            <pc:docMk/>
            <pc:sldMk cId="254963585" sldId="262"/>
            <ac:spMk id="2" creationId="{72BC52BA-1ACE-473B-9DC6-E0C8E7192448}"/>
          </ac:spMkLst>
        </pc:spChg>
        <pc:spChg chg="add mod">
          <ac:chgData name="ABDUL SHOEB MOHAMMED" userId="ee9b851a5fea88ee" providerId="Windows Live" clId="Web-{DFF468B8-65DA-4A19-BAA3-66CE9B8641A6}" dt="2021-11-26T09:17:19.248" v="26" actId="20577"/>
          <ac:spMkLst>
            <pc:docMk/>
            <pc:sldMk cId="254963585" sldId="262"/>
            <ac:spMk id="4" creationId="{D594941D-846E-4C1F-B192-9C427F22C73E}"/>
          </ac:spMkLst>
        </pc:spChg>
        <pc:spChg chg="add mod">
          <ac:chgData name="ABDUL SHOEB MOHAMMED" userId="ee9b851a5fea88ee" providerId="Windows Live" clId="Web-{DFF468B8-65DA-4A19-BAA3-66CE9B8641A6}" dt="2021-11-26T09:17:47.842" v="33" actId="1076"/>
          <ac:spMkLst>
            <pc:docMk/>
            <pc:sldMk cId="254963585" sldId="262"/>
            <ac:spMk id="7" creationId="{0081291F-53B5-4594-9ED8-1ED5903C2298}"/>
          </ac:spMkLst>
        </pc:spChg>
        <pc:graphicFrameChg chg="add del mod">
          <ac:chgData name="ABDUL SHOEB MOHAMMED" userId="ee9b851a5fea88ee" providerId="Windows Live" clId="Web-{DFF468B8-65DA-4A19-BAA3-66CE9B8641A6}" dt="2021-11-26T09:17:01.184" v="24"/>
          <ac:graphicFrameMkLst>
            <pc:docMk/>
            <pc:sldMk cId="254963585" sldId="262"/>
            <ac:graphicFrameMk id="3" creationId="{29C4C793-6E65-4002-896C-F2DA0C224A98}"/>
          </ac:graphicFrameMkLst>
        </pc:graphicFrameChg>
        <pc:graphicFrameChg chg="add mod modGraphic">
          <ac:chgData name="ABDUL SHOEB MOHAMMED" userId="ee9b851a5fea88ee" providerId="Windows Live" clId="Web-{DFF468B8-65DA-4A19-BAA3-66CE9B8641A6}" dt="2021-11-26T09:18:35.405" v="76"/>
          <ac:graphicFrameMkLst>
            <pc:docMk/>
            <pc:sldMk cId="254963585" sldId="262"/>
            <ac:graphicFrameMk id="6" creationId="{1B6BBB5E-14E0-4EE1-A33D-912112F6DBB5}"/>
          </ac:graphicFrameMkLst>
        </pc:graphicFrameChg>
        <pc:graphicFrameChg chg="add mod modGraphic">
          <ac:chgData name="ABDUL SHOEB MOHAMMED" userId="ee9b851a5fea88ee" providerId="Windows Live" clId="Web-{DFF468B8-65DA-4A19-BAA3-66CE9B8641A6}" dt="2021-11-26T09:29:18.389" v="186"/>
          <ac:graphicFrameMkLst>
            <pc:docMk/>
            <pc:sldMk cId="254963585" sldId="262"/>
            <ac:graphicFrameMk id="9" creationId="{F01C8517-AE49-4CF4-B48C-B59E825EB4A5}"/>
          </ac:graphicFrameMkLst>
        </pc:graphicFrameChg>
      </pc:sldChg>
      <pc:sldChg chg="addSp modSp new">
        <pc:chgData name="ABDUL SHOEB MOHAMMED" userId="ee9b851a5fea88ee" providerId="Windows Live" clId="Web-{DFF468B8-65DA-4A19-BAA3-66CE9B8641A6}" dt="2021-11-26T09:19:24.485" v="80" actId="1076"/>
        <pc:sldMkLst>
          <pc:docMk/>
          <pc:sldMk cId="3538196555" sldId="263"/>
        </pc:sldMkLst>
        <pc:graphicFrameChg chg="add mod">
          <ac:chgData name="ABDUL SHOEB MOHAMMED" userId="ee9b851a5fea88ee" providerId="Windows Live" clId="Web-{DFF468B8-65DA-4A19-BAA3-66CE9B8641A6}" dt="2021-11-26T09:19:24.485" v="80" actId="1076"/>
          <ac:graphicFrameMkLst>
            <pc:docMk/>
            <pc:sldMk cId="3538196555" sldId="263"/>
            <ac:graphicFrameMk id="2" creationId="{29C4C793-6E65-4002-896C-F2DA0C224A98}"/>
          </ac:graphicFrameMkLst>
        </pc:graphicFrameChg>
      </pc:sldChg>
      <pc:sldChg chg="addSp modSp add replId">
        <pc:chgData name="ABDUL SHOEB MOHAMMED" userId="ee9b851a5fea88ee" providerId="Windows Live" clId="Web-{DFF468B8-65DA-4A19-BAA3-66CE9B8641A6}" dt="2021-11-26T09:31:32.548" v="191" actId="14100"/>
        <pc:sldMkLst>
          <pc:docMk/>
          <pc:sldMk cId="1794233074" sldId="264"/>
        </pc:sldMkLst>
        <pc:graphicFrameChg chg="add mod">
          <ac:chgData name="ABDUL SHOEB MOHAMMED" userId="ee9b851a5fea88ee" providerId="Windows Live" clId="Web-{DFF468B8-65DA-4A19-BAA3-66CE9B8641A6}" dt="2021-11-26T09:31:32.548" v="191" actId="14100"/>
          <ac:graphicFrameMkLst>
            <pc:docMk/>
            <pc:sldMk cId="1794233074" sldId="264"/>
            <ac:graphicFrameMk id="2" creationId="{3D46E1ED-DCCD-49C9-A388-1BDADCDAE3ED}"/>
          </ac:graphicFrameMkLst>
        </pc:graphicFrameChg>
      </pc:sldChg>
      <pc:sldChg chg="addSp modSp new">
        <pc:chgData name="ABDUL SHOEB MOHAMMED" userId="ee9b851a5fea88ee" providerId="Windows Live" clId="Web-{DFF468B8-65DA-4A19-BAA3-66CE9B8641A6}" dt="2021-11-26T09:32:32.315" v="211" actId="20577"/>
        <pc:sldMkLst>
          <pc:docMk/>
          <pc:sldMk cId="1129164474" sldId="265"/>
        </pc:sldMkLst>
        <pc:spChg chg="add mod">
          <ac:chgData name="ABDUL SHOEB MOHAMMED" userId="ee9b851a5fea88ee" providerId="Windows Live" clId="Web-{DFF468B8-65DA-4A19-BAA3-66CE9B8641A6}" dt="2021-11-26T09:32:26.487" v="209"/>
          <ac:spMkLst>
            <pc:docMk/>
            <pc:sldMk cId="1129164474" sldId="265"/>
            <ac:spMk id="2" creationId="{21B1824D-41BD-40DA-B6B5-ED567482B9E8}"/>
          </ac:spMkLst>
        </pc:spChg>
        <pc:spChg chg="add mod">
          <ac:chgData name="ABDUL SHOEB MOHAMMED" userId="ee9b851a5fea88ee" providerId="Windows Live" clId="Web-{DFF468B8-65DA-4A19-BAA3-66CE9B8641A6}" dt="2021-11-26T09:32:32.315" v="211" actId="20577"/>
          <ac:spMkLst>
            <pc:docMk/>
            <pc:sldMk cId="1129164474" sldId="265"/>
            <ac:spMk id="3" creationId="{89E7502E-4FC1-4516-85D3-4F54C2E2B8C6}"/>
          </ac:spMkLst>
        </pc:spChg>
      </pc:sldChg>
    </pc:docChg>
  </pc:docChgLst>
  <pc:docChgLst>
    <pc:chgData clId="Web-{DFF468B8-65DA-4A19-BAA3-66CE9B8641A6}"/>
    <pc:docChg chg="modSld">
      <pc:chgData name="" userId="" providerId="" clId="Web-{DFF468B8-65DA-4A19-BAA3-66CE9B8641A6}" dt="2021-11-26T09:12:41.241" v="0"/>
      <pc:docMkLst>
        <pc:docMk/>
      </pc:docMkLst>
      <pc:sldChg chg="addSp">
        <pc:chgData name="" userId="" providerId="" clId="Web-{DFF468B8-65DA-4A19-BAA3-66CE9B8641A6}" dt="2021-11-26T09:12:41.241" v="0"/>
        <pc:sldMkLst>
          <pc:docMk/>
          <pc:sldMk cId="254963585" sldId="262"/>
        </pc:sldMkLst>
        <pc:spChg chg="add">
          <ac:chgData name="" userId="" providerId="" clId="Web-{DFF468B8-65DA-4A19-BAA3-66CE9B8641A6}" dt="2021-11-26T09:12:41.241" v="0"/>
          <ac:spMkLst>
            <pc:docMk/>
            <pc:sldMk cId="254963585" sldId="262"/>
            <ac:spMk id="2" creationId="{72BC52BA-1ACE-473B-9DC6-E0C8E719244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IPL%20Matches%202008-20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IPL%20Matches%202008-202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Matches 2008-2020.xlsx]Sheet1!PivotTable1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1" u="none" strike="noStrike" kern="1200" spc="0" baseline="0">
                <a:solidFill>
                  <a:srgbClr val="A9D08E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SUM OF MATCHES WON</a:t>
            </a:r>
          </a:p>
        </c:rich>
      </c:tx>
      <c:overlay val="0"/>
      <c:spPr>
        <a:solidFill>
          <a:srgbClr val="0D0D0D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1" u="none" strike="noStrike" kern="1200" spc="0" baseline="0">
              <a:solidFill>
                <a:srgbClr val="A9D08E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Sheet1!$A$4:$A$19</c:f>
              <c:strCache>
                <c:ptCount val="15"/>
                <c:pt idx="0">
                  <c:v>Chennai Super Kings</c:v>
                </c:pt>
                <c:pt idx="1">
                  <c:v>Deccan Chargers</c:v>
                </c:pt>
                <c:pt idx="2">
                  <c:v>Delhi Capitals</c:v>
                </c:pt>
                <c:pt idx="3">
                  <c:v>Delhi Daredevils</c:v>
                </c:pt>
                <c:pt idx="4">
                  <c:v>Gujarat Lions</c:v>
                </c:pt>
                <c:pt idx="5">
                  <c:v>Kings XI Punjab</c:v>
                </c:pt>
                <c:pt idx="6">
                  <c:v>Kochi Tuskers Kerala</c:v>
                </c:pt>
                <c:pt idx="7">
                  <c:v>Kolkata Knight Riders</c:v>
                </c:pt>
                <c:pt idx="8">
                  <c:v>Mumbai Indians</c:v>
                </c:pt>
                <c:pt idx="9">
                  <c:v>Pune Warriors</c:v>
                </c:pt>
                <c:pt idx="10">
                  <c:v>Rajasthan Royals</c:v>
                </c:pt>
                <c:pt idx="11">
                  <c:v>Rising Pune Supergiant</c:v>
                </c:pt>
                <c:pt idx="12">
                  <c:v>Rising Pune Supergiants</c:v>
                </c:pt>
                <c:pt idx="13">
                  <c:v>Royal Challengers Bangalore</c:v>
                </c:pt>
                <c:pt idx="14">
                  <c:v>Sunrisers Hyderabad</c:v>
                </c:pt>
              </c:strCache>
            </c:strRef>
          </c:cat>
          <c:val>
            <c:numRef>
              <c:f>Sheet1!$B$4:$B$19</c:f>
              <c:numCache>
                <c:formatCode>General</c:formatCode>
                <c:ptCount val="15"/>
                <c:pt idx="0">
                  <c:v>94</c:v>
                </c:pt>
                <c:pt idx="1">
                  <c:v>39</c:v>
                </c:pt>
                <c:pt idx="2">
                  <c:v>19</c:v>
                </c:pt>
                <c:pt idx="3">
                  <c:v>83</c:v>
                </c:pt>
                <c:pt idx="4">
                  <c:v>16</c:v>
                </c:pt>
                <c:pt idx="5">
                  <c:v>92</c:v>
                </c:pt>
                <c:pt idx="6">
                  <c:v>7</c:v>
                </c:pt>
                <c:pt idx="7">
                  <c:v>95</c:v>
                </c:pt>
                <c:pt idx="8">
                  <c:v>97</c:v>
                </c:pt>
                <c:pt idx="9">
                  <c:v>23</c:v>
                </c:pt>
                <c:pt idx="10">
                  <c:v>70</c:v>
                </c:pt>
                <c:pt idx="11">
                  <c:v>7</c:v>
                </c:pt>
                <c:pt idx="12">
                  <c:v>7</c:v>
                </c:pt>
                <c:pt idx="13">
                  <c:v>108</c:v>
                </c:pt>
                <c:pt idx="14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8A-454F-A7B4-03480C30DE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9"/>
        <c:overlap val="100"/>
        <c:axId val="491396600"/>
        <c:axId val="478950104"/>
      </c:barChart>
      <c:catAx>
        <c:axId val="491396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478950104"/>
        <c:crosses val="autoZero"/>
        <c:auto val="1"/>
        <c:lblAlgn val="ctr"/>
        <c:lblOffset val="100"/>
        <c:noMultiLvlLbl val="0"/>
      </c:catAx>
      <c:valAx>
        <c:axId val="478950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396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Matches 2008-2020.xlsx]Sheet1!PivotTable2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1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10 MVP AWARDS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1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Sheet1!$B$39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07F-4BA4-ACBA-9A92A37435D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07F-4BA4-ACBA-9A92A37435D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07F-4BA4-ACBA-9A92A37435D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07F-4BA4-ACBA-9A92A37435D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07F-4BA4-ACBA-9A92A37435D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07F-4BA4-ACBA-9A92A37435D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07F-4BA4-ACBA-9A92A37435D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07F-4BA4-ACBA-9A92A37435D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07F-4BA4-ACBA-9A92A37435D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07F-4BA4-ACBA-9A92A37435D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Sheet1!$A$40:$A$50</c:f>
              <c:strCache>
                <c:ptCount val="10"/>
                <c:pt idx="0">
                  <c:v>AB de Villiers</c:v>
                </c:pt>
                <c:pt idx="1">
                  <c:v>CH Gayle</c:v>
                </c:pt>
                <c:pt idx="2">
                  <c:v>DA Warner</c:v>
                </c:pt>
                <c:pt idx="3">
                  <c:v>G Gambhir</c:v>
                </c:pt>
                <c:pt idx="4">
                  <c:v>MS Dhoni</c:v>
                </c:pt>
                <c:pt idx="5">
                  <c:v>RG Sharma</c:v>
                </c:pt>
                <c:pt idx="6">
                  <c:v>SK Raina</c:v>
                </c:pt>
                <c:pt idx="7">
                  <c:v>SR Watson</c:v>
                </c:pt>
                <c:pt idx="8">
                  <c:v>V Kohli</c:v>
                </c:pt>
                <c:pt idx="9">
                  <c:v>YK Pathan</c:v>
                </c:pt>
              </c:strCache>
            </c:strRef>
          </c:cat>
          <c:val>
            <c:numRef>
              <c:f>Sheet1!$B$40:$B$50</c:f>
              <c:numCache>
                <c:formatCode>General</c:formatCode>
                <c:ptCount val="10"/>
                <c:pt idx="0">
                  <c:v>23</c:v>
                </c:pt>
                <c:pt idx="1">
                  <c:v>22</c:v>
                </c:pt>
                <c:pt idx="2">
                  <c:v>17</c:v>
                </c:pt>
                <c:pt idx="3">
                  <c:v>13</c:v>
                </c:pt>
                <c:pt idx="4">
                  <c:v>17</c:v>
                </c:pt>
                <c:pt idx="5">
                  <c:v>18</c:v>
                </c:pt>
                <c:pt idx="6">
                  <c:v>14</c:v>
                </c:pt>
                <c:pt idx="7">
                  <c:v>16</c:v>
                </c:pt>
                <c:pt idx="8">
                  <c:v>13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07F-4BA4-ACBA-9A92A37435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3C9A5-2ED9-4DEF-BAFF-018120C0C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A</a:t>
            </a:r>
            <a:br>
              <a:rPr lang="en-US" b="1" dirty="0">
                <a:cs typeface="Calibri Light"/>
              </a:rPr>
            </a:br>
            <a:r>
              <a:rPr lang="en-US" b="1" dirty="0">
                <a:cs typeface="Calibri Light"/>
              </a:rPr>
              <a:t>PRESENTATION ON 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93F20-72EA-4CB8-9D81-6291D68C00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>
                <a:solidFill>
                  <a:srgbClr val="FF0000"/>
                </a:solidFill>
                <a:cs typeface="Calibri"/>
              </a:rPr>
              <a:t>INDIAN PREMIERE LEAGUE</a:t>
            </a:r>
          </a:p>
        </p:txBody>
      </p:sp>
    </p:spTree>
    <p:extLst>
      <p:ext uri="{BB962C8B-B14F-4D97-AF65-F5344CB8AC3E}">
        <p14:creationId xmlns:p14="http://schemas.microsoft.com/office/powerpoint/2010/main" val="643126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B1824D-41BD-40DA-B6B5-ED567482B9E8}"/>
              </a:ext>
            </a:extLst>
          </p:cNvPr>
          <p:cNvSpPr txBox="1"/>
          <p:nvPr/>
        </p:nvSpPr>
        <p:spPr>
          <a:xfrm>
            <a:off x="957532" y="54058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cs typeface="Calibri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E7502E-4FC1-4516-85D3-4F54C2E2B8C6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916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7ADC44-6853-4C72-8844-9FE27CB23125}"/>
              </a:ext>
            </a:extLst>
          </p:cNvPr>
          <p:cNvSpPr txBox="1"/>
          <p:nvPr/>
        </p:nvSpPr>
        <p:spPr>
          <a:xfrm>
            <a:off x="554966" y="324929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CONTENTS :</a:t>
            </a:r>
            <a:endParaRPr lang="en-US" sz="32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C98B2-0926-426F-9C4B-FDFA16FFC605}"/>
              </a:ext>
            </a:extLst>
          </p:cNvPr>
          <p:cNvSpPr txBox="1"/>
          <p:nvPr/>
        </p:nvSpPr>
        <p:spPr>
          <a:xfrm>
            <a:off x="2638786" y="1258559"/>
            <a:ext cx="6236897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400" dirty="0"/>
              <a:t>INTRODUCTION </a:t>
            </a:r>
            <a:endParaRPr lang="en-US" sz="2400" dirty="0">
              <a:cs typeface="Calibri"/>
            </a:endParaRPr>
          </a:p>
          <a:p>
            <a:pPr marL="285750" indent="-285750">
              <a:buFont typeface="Wingdings"/>
              <a:buChar char="Ø"/>
            </a:pPr>
            <a:endParaRPr lang="en-US" sz="2400" dirty="0"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dirty="0">
                <a:cs typeface="Calibri"/>
              </a:rPr>
              <a:t>PROBLEM STATEMENT</a:t>
            </a:r>
          </a:p>
          <a:p>
            <a:pPr marL="285750" indent="-285750">
              <a:buFont typeface="Wingdings"/>
              <a:buChar char="Ø"/>
            </a:pPr>
            <a:endParaRPr lang="en-US" sz="2400" dirty="0"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dirty="0">
                <a:cs typeface="Calibri"/>
              </a:rPr>
              <a:t>PURPOSE OF PROJECT</a:t>
            </a:r>
          </a:p>
          <a:p>
            <a:pPr marL="285750" indent="-285750">
              <a:buFont typeface="Wingdings"/>
              <a:buChar char="Ø"/>
            </a:pPr>
            <a:endParaRPr lang="en-US" sz="2400" dirty="0"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dirty="0">
                <a:cs typeface="Calibri"/>
              </a:rPr>
              <a:t>WHO WIL BE IMPACTED BY THIS ANALYSIS</a:t>
            </a:r>
          </a:p>
          <a:p>
            <a:pPr marL="285750" indent="-285750">
              <a:buFont typeface="Wingdings"/>
              <a:buChar char="Ø"/>
            </a:pPr>
            <a:endParaRPr lang="en-US" sz="2400" dirty="0"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dirty="0">
                <a:cs typeface="Calibri"/>
              </a:rPr>
              <a:t>ANALYIS ON DATA</a:t>
            </a:r>
          </a:p>
          <a:p>
            <a:pPr marL="285750" indent="-285750">
              <a:buFont typeface="Wingdings"/>
              <a:buChar char="Ø"/>
            </a:pPr>
            <a:endParaRPr lang="en-US" sz="2400" dirty="0"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dirty="0">
                <a:cs typeface="Calibri"/>
              </a:rPr>
              <a:t>CONCLUION</a:t>
            </a:r>
          </a:p>
        </p:txBody>
      </p:sp>
    </p:spTree>
    <p:extLst>
      <p:ext uri="{BB962C8B-B14F-4D97-AF65-F5344CB8AC3E}">
        <p14:creationId xmlns:p14="http://schemas.microsoft.com/office/powerpoint/2010/main" val="244399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61D386-68E3-4FF6-8359-EA901D0C2082}"/>
              </a:ext>
            </a:extLst>
          </p:cNvPr>
          <p:cNvSpPr txBox="1"/>
          <p:nvPr/>
        </p:nvSpPr>
        <p:spPr>
          <a:xfrm>
            <a:off x="713117" y="195532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i="1" dirty="0">
                <a:cs typeface="Calibri"/>
              </a:rPr>
              <a:t>INTRODUCTON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FE7BD-39D2-4DBE-AF86-5CDFA7D3F201}"/>
              </a:ext>
            </a:extLst>
          </p:cNvPr>
          <p:cNvSpPr txBox="1"/>
          <p:nvPr/>
        </p:nvSpPr>
        <p:spPr>
          <a:xfrm>
            <a:off x="395917" y="1201049"/>
            <a:ext cx="11700293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>
                <a:cs typeface="Calibri"/>
              </a:rPr>
              <a:t>The INDIAN PREMIER LEAGUE (IPL) is a </a:t>
            </a:r>
            <a:r>
              <a:rPr lang="en-US" sz="2400" dirty="0" err="1">
                <a:cs typeface="Calibri"/>
              </a:rPr>
              <a:t>professinal</a:t>
            </a:r>
            <a:r>
              <a:rPr lang="en-US" sz="2400" dirty="0">
                <a:cs typeface="Calibri"/>
              </a:rPr>
              <a:t> Twenty20 cricket league, contested by ten teams based out of ten </a:t>
            </a:r>
            <a:r>
              <a:rPr lang="en-US" sz="2400" dirty="0" err="1">
                <a:cs typeface="Calibri"/>
              </a:rPr>
              <a:t>indian</a:t>
            </a:r>
            <a:r>
              <a:rPr lang="en-US" sz="2400" dirty="0">
                <a:cs typeface="Calibri"/>
              </a:rPr>
              <a:t> cities.</a:t>
            </a:r>
            <a:endParaRPr lang="en-US">
              <a:cs typeface="Calibri" panose="020F0502020204030204"/>
            </a:endParaRPr>
          </a:p>
          <a:p>
            <a:pPr marL="457200" indent="-457200">
              <a:buFont typeface="Arial"/>
              <a:buChar char="•"/>
            </a:pPr>
            <a:endParaRPr lang="en-US" sz="24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cs typeface="Calibri"/>
              </a:rPr>
              <a:t>The league was founded by the  Board Of Control for Cricket in India (BCCI) in 2007.</a:t>
            </a:r>
          </a:p>
          <a:p>
            <a:pPr marL="457200" indent="-457200">
              <a:buFont typeface="Arial"/>
              <a:buChar char="•"/>
            </a:pPr>
            <a:endParaRPr lang="en-US" sz="24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cs typeface="Calibri"/>
              </a:rPr>
              <a:t>The IPL is most-attended cricket league in the world and in 2014 was ranked  sixth by average attendance among all sports leagues.</a:t>
            </a:r>
          </a:p>
          <a:p>
            <a:pPr marL="457200" indent="-457200">
              <a:buFont typeface="Arial"/>
              <a:buChar char="•"/>
            </a:pPr>
            <a:endParaRPr lang="en-US" sz="24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cs typeface="Calibri"/>
              </a:rPr>
              <a:t>The IPL became the first sporting event in the world to be broadcast live on </a:t>
            </a:r>
            <a:r>
              <a:rPr lang="en-US" sz="2400" err="1">
                <a:cs typeface="Calibri"/>
              </a:rPr>
              <a:t>youtube</a:t>
            </a:r>
            <a:r>
              <a:rPr lang="en-US" sz="2400" dirty="0">
                <a:cs typeface="Calibri"/>
              </a:rPr>
              <a:t>.</a:t>
            </a:r>
          </a:p>
          <a:p>
            <a:pPr marL="457200" indent="-457200">
              <a:buFont typeface="Arial"/>
              <a:buChar char="•"/>
            </a:pPr>
            <a:endParaRPr lang="en-US" sz="24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cs typeface="Calibri"/>
              </a:rPr>
              <a:t>The brand value of IPL in 2019 was 47,500 crore according </a:t>
            </a:r>
            <a:r>
              <a:rPr lang="en-US" sz="2400" err="1">
                <a:cs typeface="Calibri"/>
              </a:rPr>
              <a:t>tto</a:t>
            </a:r>
            <a:r>
              <a:rPr lang="en-US" sz="2400" dirty="0">
                <a:cs typeface="Calibri"/>
              </a:rPr>
              <a:t> DUFF&amp;PHELPS.</a:t>
            </a:r>
          </a:p>
        </p:txBody>
      </p:sp>
    </p:spTree>
    <p:extLst>
      <p:ext uri="{BB962C8B-B14F-4D97-AF65-F5344CB8AC3E}">
        <p14:creationId xmlns:p14="http://schemas.microsoft.com/office/powerpoint/2010/main" val="161535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BE10AA-3A34-4874-9F1F-5D57FB221DBB}"/>
              </a:ext>
            </a:extLst>
          </p:cNvPr>
          <p:cNvSpPr txBox="1"/>
          <p:nvPr/>
        </p:nvSpPr>
        <p:spPr>
          <a:xfrm>
            <a:off x="554967" y="425570"/>
            <a:ext cx="413780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cs typeface="Calibri"/>
              </a:rPr>
              <a:t>PROBLEM</a:t>
            </a:r>
            <a:r>
              <a:rPr lang="en-US" sz="2800" b="1" dirty="0">
                <a:cs typeface="Calibri"/>
              </a:rPr>
              <a:t> </a:t>
            </a:r>
            <a:r>
              <a:rPr lang="en-US" sz="3200" b="1" i="1" dirty="0">
                <a:cs typeface="Calibri"/>
              </a:rPr>
              <a:t>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7E3EF9-F93C-4FBA-88FD-0410CEF06C53}"/>
              </a:ext>
            </a:extLst>
          </p:cNvPr>
          <p:cNvSpPr txBox="1"/>
          <p:nvPr/>
        </p:nvSpPr>
        <p:spPr>
          <a:xfrm>
            <a:off x="1331344" y="1604513"/>
            <a:ext cx="1086640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n-US" sz="2400" dirty="0">
                <a:cs typeface="Calibri"/>
              </a:rPr>
              <a:t>In this analysis of IPL matches 2008 to 2020 is done by using Excel.</a:t>
            </a:r>
            <a:endParaRPr lang="en-US"/>
          </a:p>
          <a:p>
            <a:pPr marL="342900" indent="-342900">
              <a:buFont typeface="Wingdings"/>
              <a:buChar char="§"/>
            </a:pPr>
            <a:endParaRPr lang="en-US" sz="2400" dirty="0"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cs typeface="Calibri"/>
              </a:rPr>
              <a:t>This exploratory data analysis will help us to find patterns in data, determining  relationships in data.</a:t>
            </a:r>
          </a:p>
          <a:p>
            <a:pPr marL="342900" indent="-342900">
              <a:buFont typeface="Wingdings"/>
              <a:buChar char="§"/>
            </a:pPr>
            <a:endParaRPr lang="en-US" sz="2400" dirty="0"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cs typeface="Calibri"/>
              </a:rPr>
              <a:t>We will try to find identify the team that has won most matches</a:t>
            </a:r>
          </a:p>
          <a:p>
            <a:pPr marL="342900" indent="-342900">
              <a:buFont typeface="Wingdings"/>
              <a:buChar char="§"/>
            </a:pPr>
            <a:endParaRPr lang="en-US" sz="2400" dirty="0"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cs typeface="Calibri"/>
              </a:rPr>
              <a:t>We will try to identify the team that has won maximum seasons,</a:t>
            </a:r>
            <a:endParaRPr lang="en-US" sz="2400">
              <a:cs typeface="Calibri"/>
            </a:endParaRPr>
          </a:p>
          <a:p>
            <a:pPr marL="342900" indent="-342900">
              <a:buFont typeface="Wingdings"/>
              <a:buChar char="§"/>
            </a:pPr>
            <a:endParaRPr lang="en-US" sz="2400" dirty="0"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cs typeface="Calibri"/>
              </a:rPr>
              <a:t>The  best defending and chasing team etc..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130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62AC2D-90E5-4D11-9083-1D9455BA403A}"/>
              </a:ext>
            </a:extLst>
          </p:cNvPr>
          <p:cNvSpPr txBox="1"/>
          <p:nvPr/>
        </p:nvSpPr>
        <p:spPr>
          <a:xfrm>
            <a:off x="957533" y="281796"/>
            <a:ext cx="60931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i="1" dirty="0">
                <a:cs typeface="Calibri"/>
              </a:rPr>
              <a:t>PURPOSE OF THE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F8D3E-2C26-456D-92F0-A4AA788D895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402F04-40D7-43D3-B778-E2E546E31B79}"/>
              </a:ext>
            </a:extLst>
          </p:cNvPr>
          <p:cNvSpPr txBox="1"/>
          <p:nvPr/>
        </p:nvSpPr>
        <p:spPr>
          <a:xfrm>
            <a:off x="626853" y="1158816"/>
            <a:ext cx="11197086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To understand about the sports data and Analyse the relationships and hidden patterns in the data.</a:t>
            </a:r>
            <a:endParaRPr lang="en-US"/>
          </a:p>
          <a:p>
            <a:pPr marL="457200" indent="-457200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To identify the most valuable players in every season.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To identify the most successful team in IPL Tournament.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To identify which team has won most </a:t>
            </a:r>
            <a:r>
              <a:rPr lang="en-US" sz="2800" dirty="0" err="1">
                <a:cs typeface="Calibri"/>
              </a:rPr>
              <a:t>No.of</a:t>
            </a:r>
            <a:r>
              <a:rPr lang="en-US" sz="2800" dirty="0">
                <a:cs typeface="Calibri"/>
              </a:rPr>
              <a:t> matches.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To identify the city and the stadium where max. </a:t>
            </a:r>
            <a:r>
              <a:rPr lang="en-US" sz="2800" dirty="0" err="1">
                <a:cs typeface="Calibri"/>
              </a:rPr>
              <a:t>No.of</a:t>
            </a:r>
            <a:r>
              <a:rPr lang="en-US" sz="2800" dirty="0">
                <a:cs typeface="Calibri"/>
              </a:rPr>
              <a:t> matches played.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To identify  the players with most awards in scoring </a:t>
            </a:r>
            <a:r>
              <a:rPr lang="en-US" sz="2800" dirty="0" err="1">
                <a:cs typeface="Calibri"/>
              </a:rPr>
              <a:t>runs&amp;taking</a:t>
            </a:r>
            <a:r>
              <a:rPr lang="en-US" sz="2800" dirty="0">
                <a:cs typeface="Calibri"/>
              </a:rPr>
              <a:t> wickets.</a:t>
            </a:r>
          </a:p>
        </p:txBody>
      </p:sp>
    </p:spTree>
    <p:extLst>
      <p:ext uri="{BB962C8B-B14F-4D97-AF65-F5344CB8AC3E}">
        <p14:creationId xmlns:p14="http://schemas.microsoft.com/office/powerpoint/2010/main" val="85122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A02D23-8255-46B3-90BB-396251A62E64}"/>
              </a:ext>
            </a:extLst>
          </p:cNvPr>
          <p:cNvSpPr txBox="1"/>
          <p:nvPr/>
        </p:nvSpPr>
        <p:spPr>
          <a:xfrm>
            <a:off x="1259458" y="1374476"/>
            <a:ext cx="6064369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400" dirty="0">
                <a:cs typeface="Calibri"/>
              </a:rPr>
              <a:t>BCCI (Board of  control for cricket in </a:t>
            </a:r>
            <a:r>
              <a:rPr lang="en-US" sz="2400" dirty="0" err="1">
                <a:cs typeface="Calibri"/>
              </a:rPr>
              <a:t>india</a:t>
            </a:r>
            <a:r>
              <a:rPr lang="en-US" sz="2400" dirty="0">
                <a:cs typeface="Calibri"/>
              </a:rPr>
              <a:t>) </a:t>
            </a:r>
            <a:endParaRPr lang="en-US"/>
          </a:p>
          <a:p>
            <a:pPr marL="342900" indent="-342900">
              <a:buFont typeface="Wingdings"/>
              <a:buChar char="v"/>
            </a:pPr>
            <a:endParaRPr lang="en-US" sz="2400" dirty="0">
              <a:cs typeface="Calibri"/>
            </a:endParaRPr>
          </a:p>
          <a:p>
            <a:pPr marL="342900" indent="-342900">
              <a:buFont typeface="Wingdings"/>
              <a:buChar char="v"/>
            </a:pPr>
            <a:r>
              <a:rPr lang="en-US" sz="2400" dirty="0" err="1">
                <a:cs typeface="Calibri"/>
              </a:rPr>
              <a:t>Organisers</a:t>
            </a:r>
          </a:p>
          <a:p>
            <a:pPr marL="342900" indent="-342900">
              <a:buFont typeface="Wingdings"/>
              <a:buChar char="v"/>
            </a:pPr>
            <a:endParaRPr lang="en-US" sz="2400" dirty="0">
              <a:cs typeface="Calibri"/>
            </a:endParaRPr>
          </a:p>
          <a:p>
            <a:pPr marL="342900" indent="-342900">
              <a:buFont typeface="Wingdings"/>
              <a:buChar char="v"/>
            </a:pPr>
            <a:r>
              <a:rPr lang="en-US" sz="2400" dirty="0">
                <a:cs typeface="Calibri"/>
              </a:rPr>
              <a:t>Franchise owners</a:t>
            </a:r>
          </a:p>
          <a:p>
            <a:pPr marL="342900" indent="-342900">
              <a:buFont typeface="Wingdings"/>
              <a:buChar char="v"/>
            </a:pPr>
            <a:endParaRPr lang="en-US" sz="2400" dirty="0">
              <a:cs typeface="Calibri"/>
            </a:endParaRPr>
          </a:p>
          <a:p>
            <a:pPr marL="342900" indent="-342900">
              <a:buFont typeface="Wingdings"/>
              <a:buChar char="v"/>
            </a:pPr>
            <a:r>
              <a:rPr lang="en-US" sz="2400" dirty="0">
                <a:cs typeface="Calibri"/>
              </a:rPr>
              <a:t>Advertisers</a:t>
            </a:r>
          </a:p>
          <a:p>
            <a:pPr marL="342900" indent="-342900">
              <a:buFont typeface="Wingdings"/>
              <a:buChar char="v"/>
            </a:pPr>
            <a:endParaRPr lang="en-US" sz="2400" dirty="0">
              <a:cs typeface="Calibri"/>
            </a:endParaRPr>
          </a:p>
          <a:p>
            <a:pPr marL="342900" indent="-342900">
              <a:buFont typeface="Wingdings"/>
              <a:buChar char="v"/>
            </a:pPr>
            <a:r>
              <a:rPr lang="en-US" sz="2400" dirty="0">
                <a:cs typeface="Calibri"/>
              </a:rPr>
              <a:t>Stadiums</a:t>
            </a:r>
          </a:p>
          <a:p>
            <a:pPr marL="342900" indent="-342900">
              <a:buFont typeface="Wingdings"/>
              <a:buChar char="v"/>
            </a:pPr>
            <a:endParaRPr lang="en-US" sz="2400" dirty="0">
              <a:cs typeface="Calibri"/>
            </a:endParaRPr>
          </a:p>
          <a:p>
            <a:pPr marL="342900" indent="-342900">
              <a:buFont typeface="Wingdings"/>
              <a:buChar char="v"/>
            </a:pPr>
            <a:r>
              <a:rPr lang="en-US" sz="2400" dirty="0">
                <a:cs typeface="Calibri"/>
              </a:rPr>
              <a:t>Fans</a:t>
            </a:r>
          </a:p>
          <a:p>
            <a:pPr marL="342900" indent="-342900">
              <a:buFont typeface="Wingdings"/>
              <a:buChar char="v"/>
            </a:pPr>
            <a:endParaRPr lang="en-US" sz="2400" dirty="0">
              <a:cs typeface="Calibri"/>
            </a:endParaRPr>
          </a:p>
          <a:p>
            <a:pPr marL="342900" indent="-342900">
              <a:buFont typeface="Wingdings"/>
              <a:buChar char="v"/>
            </a:pPr>
            <a:r>
              <a:rPr lang="en-US" sz="2400" dirty="0">
                <a:cs typeface="Calibri"/>
              </a:rPr>
              <a:t>Share Marketing </a:t>
            </a:r>
          </a:p>
          <a:p>
            <a:pPr marL="342900" indent="-342900">
              <a:buFont typeface="Wingdings"/>
              <a:buChar char="v"/>
            </a:pPr>
            <a:endParaRPr lang="en-US" sz="2400" dirty="0"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sz="2400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599C8-B9A2-4350-891F-7012BCBB6612}"/>
              </a:ext>
            </a:extLst>
          </p:cNvPr>
          <p:cNvSpPr txBox="1"/>
          <p:nvPr/>
        </p:nvSpPr>
        <p:spPr>
          <a:xfrm>
            <a:off x="899124" y="295275"/>
            <a:ext cx="68838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i="1" dirty="0">
                <a:cs typeface="Calibri"/>
              </a:rPr>
              <a:t>Some type of</a:t>
            </a:r>
            <a:r>
              <a:rPr lang="en-US" sz="3200" b="1" i="1" dirty="0">
                <a:cs typeface="Calibri"/>
              </a:rPr>
              <a:t>  STAKEHOLDERS</a:t>
            </a:r>
          </a:p>
        </p:txBody>
      </p:sp>
    </p:spTree>
    <p:extLst>
      <p:ext uri="{BB962C8B-B14F-4D97-AF65-F5344CB8AC3E}">
        <p14:creationId xmlns:p14="http://schemas.microsoft.com/office/powerpoint/2010/main" val="279892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BC52BA-1ACE-473B-9DC6-E0C8E7192448}"/>
              </a:ext>
            </a:extLst>
          </p:cNvPr>
          <p:cNvSpPr txBox="1"/>
          <p:nvPr/>
        </p:nvSpPr>
        <p:spPr>
          <a:xfrm>
            <a:off x="483079" y="166777"/>
            <a:ext cx="362021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cs typeface="Calibri"/>
              </a:rPr>
              <a:t>ANALYSIS ON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94941D-846E-4C1F-B192-9C427F22C73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6BBB5E-14E0-4EE1-A33D-912112F6D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120349"/>
              </p:ext>
            </p:extLst>
          </p:nvPr>
        </p:nvGraphicFramePr>
        <p:xfrm>
          <a:off x="5520054" y="186906"/>
          <a:ext cx="5610479" cy="621792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3512867">
                  <a:extLst>
                    <a:ext uri="{9D8B030D-6E8A-4147-A177-3AD203B41FA5}">
                      <a16:colId xmlns:a16="http://schemas.microsoft.com/office/drawing/2014/main" val="1824986885"/>
                    </a:ext>
                  </a:extLst>
                </a:gridCol>
                <a:gridCol w="2097612">
                  <a:extLst>
                    <a:ext uri="{9D8B030D-6E8A-4147-A177-3AD203B41FA5}">
                      <a16:colId xmlns:a16="http://schemas.microsoft.com/office/drawing/2014/main" val="259901614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team1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Count of winner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8559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Chennai Super Kings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66423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Deccan Chargers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2199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Delhi Capitals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3503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Delhi Daredevils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1459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Gujarat Lions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0281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Kings XI Punjab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74419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Kochi Tuskers Kerala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8474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Kolkata Knight Riders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98602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Mumbai Indians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1304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Pune Warriors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6573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Rajasthan Royals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66936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Rising Pune Supergiant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402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Rising Pune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Supergiants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2837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Royal Challengers Bangalore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21300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Sunrisers Hyderabad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49436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Grand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816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04328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081291F-53B5-4594-9ED8-1ED5903C2298}"/>
              </a:ext>
            </a:extLst>
          </p:cNvPr>
          <p:cNvSpPr txBox="1"/>
          <p:nvPr/>
        </p:nvSpPr>
        <p:spPr>
          <a:xfrm>
            <a:off x="5256362" y="33873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1C8517-AE49-4CF4-B48C-B59E825EB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160717"/>
              </p:ext>
            </p:extLst>
          </p:nvPr>
        </p:nvGraphicFramePr>
        <p:xfrm>
          <a:off x="402566" y="934528"/>
          <a:ext cx="4425672" cy="498730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48052">
                  <a:extLst>
                    <a:ext uri="{9D8B030D-6E8A-4147-A177-3AD203B41FA5}">
                      <a16:colId xmlns:a16="http://schemas.microsoft.com/office/drawing/2014/main" val="3767033959"/>
                    </a:ext>
                  </a:extLst>
                </a:gridCol>
                <a:gridCol w="2477620">
                  <a:extLst>
                    <a:ext uri="{9D8B030D-6E8A-4147-A177-3AD203B41FA5}">
                      <a16:colId xmlns:a16="http://schemas.microsoft.com/office/drawing/2014/main" val="3887519211"/>
                    </a:ext>
                  </a:extLst>
                </a:gridCol>
              </a:tblGrid>
              <a:tr h="415609"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 err="1">
                          <a:effectLst/>
                        </a:rPr>
                        <a:t>player_of_match</a:t>
                      </a:r>
                      <a:endParaRPr lang="en-US" sz="120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</a:rPr>
                        <a:t>Count of </a:t>
                      </a:r>
                      <a:r>
                        <a:rPr lang="en-US" sz="1200" dirty="0" err="1">
                          <a:effectLst/>
                        </a:rPr>
                        <a:t>player_of_match</a:t>
                      </a:r>
                      <a:endParaRPr lang="en-US" sz="1200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75159506"/>
                  </a:ext>
                </a:extLst>
              </a:tr>
              <a:tr h="415609"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</a:rPr>
                        <a:t>AB de Villiers</a:t>
                      </a:r>
                      <a:endParaRPr lang="en-US" sz="120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dirty="0">
                          <a:effectLst/>
                        </a:rPr>
                        <a:t>23</a:t>
                      </a:r>
                      <a:endParaRPr lang="en-US" sz="1200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668896610"/>
                  </a:ext>
                </a:extLst>
              </a:tr>
              <a:tr h="415609"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</a:rPr>
                        <a:t>CH Gayle</a:t>
                      </a:r>
                      <a:endParaRPr lang="en-US" sz="120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dirty="0">
                          <a:effectLst/>
                        </a:rPr>
                        <a:t>22</a:t>
                      </a:r>
                      <a:endParaRPr lang="en-US" sz="1200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8611881"/>
                  </a:ext>
                </a:extLst>
              </a:tr>
              <a:tr h="415609"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</a:rPr>
                        <a:t>DA Warner</a:t>
                      </a:r>
                      <a:endParaRPr lang="en-US" sz="120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dirty="0">
                          <a:effectLst/>
                        </a:rPr>
                        <a:t>17</a:t>
                      </a:r>
                      <a:endParaRPr lang="en-US" sz="1200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623877433"/>
                  </a:ext>
                </a:extLst>
              </a:tr>
              <a:tr h="415609"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</a:rPr>
                        <a:t>G Gambhir</a:t>
                      </a:r>
                      <a:endParaRPr lang="en-US" sz="120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dirty="0">
                          <a:effectLst/>
                        </a:rPr>
                        <a:t>13</a:t>
                      </a:r>
                      <a:endParaRPr lang="en-US" sz="1200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86330030"/>
                  </a:ext>
                </a:extLst>
              </a:tr>
              <a:tr h="415609"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</a:rPr>
                        <a:t>MS Dhoni</a:t>
                      </a:r>
                      <a:endParaRPr lang="en-US" sz="120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dirty="0">
                          <a:effectLst/>
                        </a:rPr>
                        <a:t>17</a:t>
                      </a:r>
                      <a:endParaRPr lang="en-US" sz="1200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48885529"/>
                  </a:ext>
                </a:extLst>
              </a:tr>
              <a:tr h="415609"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</a:rPr>
                        <a:t>RG Sharma</a:t>
                      </a:r>
                      <a:endParaRPr lang="en-US" sz="120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dirty="0">
                          <a:effectLst/>
                        </a:rPr>
                        <a:t>18</a:t>
                      </a:r>
                      <a:endParaRPr lang="en-US" sz="1200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5807611"/>
                  </a:ext>
                </a:extLst>
              </a:tr>
              <a:tr h="415609"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</a:rPr>
                        <a:t>SK Raina</a:t>
                      </a:r>
                      <a:endParaRPr lang="en-US" sz="120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dirty="0">
                          <a:effectLst/>
                        </a:rPr>
                        <a:t>14</a:t>
                      </a:r>
                      <a:endParaRPr lang="en-US" sz="1200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49204218"/>
                  </a:ext>
                </a:extLst>
              </a:tr>
              <a:tr h="415609"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</a:rPr>
                        <a:t>SR Watson</a:t>
                      </a:r>
                      <a:endParaRPr lang="en-US" sz="120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dirty="0">
                          <a:effectLst/>
                        </a:rPr>
                        <a:t>16</a:t>
                      </a:r>
                      <a:endParaRPr lang="en-US" sz="1200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604058474"/>
                  </a:ext>
                </a:extLst>
              </a:tr>
              <a:tr h="415609"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</a:rPr>
                        <a:t>V Kohli</a:t>
                      </a:r>
                      <a:endParaRPr lang="en-US" sz="120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dirty="0">
                          <a:effectLst/>
                        </a:rPr>
                        <a:t>13</a:t>
                      </a:r>
                      <a:endParaRPr lang="en-US" sz="1200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17211436"/>
                  </a:ext>
                </a:extLst>
              </a:tr>
              <a:tr h="415609"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</a:rPr>
                        <a:t>YK Pathan</a:t>
                      </a:r>
                      <a:endParaRPr lang="en-US" sz="120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dirty="0">
                          <a:effectLst/>
                        </a:rPr>
                        <a:t>16</a:t>
                      </a:r>
                      <a:endParaRPr lang="en-US" sz="1200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587984028"/>
                  </a:ext>
                </a:extLst>
              </a:tr>
              <a:tr h="415609"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</a:rPr>
                        <a:t>Grand Total</a:t>
                      </a:r>
                      <a:endParaRPr lang="en-US" sz="120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dirty="0">
                          <a:effectLst/>
                        </a:rPr>
                        <a:t>169</a:t>
                      </a:r>
                      <a:endParaRPr lang="en-US" sz="1200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854832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63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9C4C793-6E65-4002-896C-F2DA0C224A98}"/>
              </a:ext>
              <a:ext uri="{147F2762-F138-4A5C-976F-8EAC2B608ADB}">
                <a16:predDERef xmlns:a16="http://schemas.microsoft.com/office/drawing/2014/main" pred="{D2095CC4-116C-41D8-8039-D88852E41E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4762754"/>
              </p:ext>
            </p:extLst>
          </p:nvPr>
        </p:nvGraphicFramePr>
        <p:xfrm>
          <a:off x="414878" y="930126"/>
          <a:ext cx="11261604" cy="4997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8196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D46E1ED-DCCD-49C9-A388-1BDADCDAE3ED}"/>
              </a:ext>
              <a:ext uri="{147F2762-F138-4A5C-976F-8EAC2B608ADB}">
                <a16:predDERef xmlns:a16="http://schemas.microsoft.com/office/drawing/2014/main" pred="{9E48DA5D-EE70-45CE-ADB3-397F85C86C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3093849"/>
              </p:ext>
            </p:extLst>
          </p:nvPr>
        </p:nvGraphicFramePr>
        <p:xfrm>
          <a:off x="287547" y="634042"/>
          <a:ext cx="4888301" cy="3879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423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A PRESENTATION ON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384</cp:revision>
  <dcterms:created xsi:type="dcterms:W3CDTF">2021-11-26T06:08:53Z</dcterms:created>
  <dcterms:modified xsi:type="dcterms:W3CDTF">2021-11-26T09:32:36Z</dcterms:modified>
</cp:coreProperties>
</file>