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ind Map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Mind Maps</a:t>
            </a:r>
          </a:p>
        </p:txBody>
      </p:sp>
      <p:sp>
        <p:nvSpPr>
          <p:cNvPr id="129" name="Mind mapping…"/>
          <p:cNvSpPr/>
          <p:nvPr>
            <p:ph type="body" idx="1"/>
          </p:nvPr>
        </p:nvSpPr>
        <p:spPr>
          <a:xfrm>
            <a:off x="952500" y="2428332"/>
            <a:ext cx="11099800" cy="628650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Mind mapping 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highly effective way of getting information in and out of your brain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creative and logical means of note-taking and note-making 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literally "mapping out" your ideas.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ind Map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Mind Maps</a:t>
            </a:r>
          </a:p>
        </p:txBody>
      </p:sp>
      <p:sp>
        <p:nvSpPr>
          <p:cNvPr id="132" name="have a natural organisational structure that radiates from the centre…"/>
          <p:cNvSpPr/>
          <p:nvPr>
            <p:ph type="body" sz="half" idx="1"/>
          </p:nvPr>
        </p:nvSpPr>
        <p:spPr>
          <a:xfrm>
            <a:off x="952500" y="2603500"/>
            <a:ext cx="10736713" cy="4704580"/>
          </a:xfrm>
          <a:prstGeom prst="rect">
            <a:avLst/>
          </a:prstGeom>
        </p:spPr>
        <p:txBody>
          <a:bodyPr/>
          <a:lstStyle/>
          <a:p>
            <a:pPr marL="391158" indent="-391158" defTabSz="514094">
              <a:spcBef>
                <a:spcPts val="3600"/>
              </a:spcBef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have a natural organisational structure that radiates from the centre</a:t>
            </a:r>
          </a:p>
          <a:p>
            <a:pPr marL="391158" indent="-391158" defTabSz="514094">
              <a:spcBef>
                <a:spcPts val="3600"/>
              </a:spcBef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lines, symbols, words, colour and images according to simple, brain-friendly concepts</a:t>
            </a:r>
          </a:p>
          <a:p>
            <a:pPr marL="391158" indent="-391158" defTabSz="514094">
              <a:spcBef>
                <a:spcPts val="3600"/>
              </a:spcBef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converts a long list of monotonous information into a colourful, memorable and highly organised diagram</a:t>
            </a:r>
          </a:p>
          <a:p>
            <a:pPr marL="391158" indent="-391158" defTabSz="514094">
              <a:spcBef>
                <a:spcPts val="3600"/>
              </a:spcBef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works in line with your brain's natural way of doing things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ind Maps"/>
          <p:cNvSpPr/>
          <p:nvPr>
            <p:ph type="title"/>
          </p:nvPr>
        </p:nvSpPr>
        <p:spPr>
          <a:xfrm>
            <a:off x="952498" y="269332"/>
            <a:ext cx="11099803" cy="2159002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Mind Maps</a:t>
            </a:r>
          </a:p>
        </p:txBody>
      </p:sp>
      <p:sp>
        <p:nvSpPr>
          <p:cNvPr id="135" name="One simple way to understand a Mind Map is by comparing it to a map of a city:…"/>
          <p:cNvSpPr/>
          <p:nvPr>
            <p:ph type="body" idx="1"/>
          </p:nvPr>
        </p:nvSpPr>
        <p:spPr>
          <a:xfrm>
            <a:off x="952499" y="2492028"/>
            <a:ext cx="10958411" cy="5741966"/>
          </a:xfrm>
          <a:prstGeom prst="rect">
            <a:avLst/>
          </a:prstGeom>
        </p:spPr>
        <p:txBody>
          <a:bodyPr/>
          <a:lstStyle/>
          <a:p>
            <a:pPr marL="364488" indent="-364488" defTabSz="479044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One simple way to understand a Mind Map is by comparing it to a map of a city: </a:t>
            </a:r>
          </a:p>
          <a:p>
            <a:pPr marL="364488" indent="-364488" defTabSz="479044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city center represents the main idea; </a:t>
            </a:r>
          </a:p>
          <a:p>
            <a:pPr marL="364488" indent="-364488" defTabSz="479044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main roads leading from the center represent the key thoughts in your thinking process; </a:t>
            </a:r>
          </a:p>
          <a:p>
            <a:pPr marL="364488" indent="-364488" defTabSz="479044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secondary roads or branches represent your secondary thoughts, and so on. </a:t>
            </a:r>
          </a:p>
          <a:p>
            <a:pPr marL="364488" indent="-364488" defTabSz="479044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Special images or shapes can represent landmarks of interest or particularly relevant ideas.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ind Map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Mind Maps</a:t>
            </a:r>
          </a:p>
        </p:txBody>
      </p:sp>
      <p:sp>
        <p:nvSpPr>
          <p:cNvPr id="138" name="The great thing about mind mapping is:…"/>
          <p:cNvSpPr/>
          <p:nvPr>
            <p:ph type="body" idx="1"/>
          </p:nvPr>
        </p:nvSpPr>
        <p:spPr>
          <a:xfrm>
            <a:off x="952499" y="2364634"/>
            <a:ext cx="10850051" cy="5769833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great thing about mind mapping is:</a:t>
            </a:r>
          </a:p>
          <a:p>
            <a:pPr marL="400050" indent="-400050" defTabSz="525779">
              <a:spcBef>
                <a:spcPts val="3700"/>
              </a:spcBef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that you can put your ideas down in any order, as soon as they pop into your head. </a:t>
            </a:r>
          </a:p>
          <a:p>
            <a:pPr marL="400050" indent="-400050" defTabSz="525779">
              <a:spcBef>
                <a:spcPts val="3700"/>
              </a:spcBef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You are not constrained by thinking in order. </a:t>
            </a:r>
          </a:p>
          <a:p>
            <a:pPr marL="400050" indent="-400050" defTabSz="525779">
              <a:spcBef>
                <a:spcPts val="3700"/>
              </a:spcBef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Simply, throw out any and all ideas, then worry about reorganising them later. </a:t>
            </a:r>
          </a:p>
          <a:p>
            <a:pPr marL="400050" indent="-400050" defTabSz="525779">
              <a:spcBef>
                <a:spcPts val="3700"/>
              </a:spcBef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So, the mind map is the external mirror of your own thinking facilitated by a powerful graphic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ind Maps"/>
          <p:cNvSpPr/>
          <p:nvPr>
            <p:ph type="title"/>
          </p:nvPr>
        </p:nvSpPr>
        <p:spPr>
          <a:xfrm>
            <a:off x="777549" y="922228"/>
            <a:ext cx="10674884" cy="757910"/>
          </a:xfrm>
          <a:prstGeom prst="rect">
            <a:avLst/>
          </a:prstGeom>
        </p:spPr>
        <p:txBody>
          <a:bodyPr/>
          <a:lstStyle>
            <a:lvl1pPr defTabSz="341230">
              <a:defRPr sz="4653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Mind Maps</a:t>
            </a:r>
          </a:p>
        </p:txBody>
      </p:sp>
      <p:sp>
        <p:nvSpPr>
          <p:cNvPr id="141" name="The Five Essential Characteristics:…"/>
          <p:cNvSpPr/>
          <p:nvPr>
            <p:ph type="body" idx="1"/>
          </p:nvPr>
        </p:nvSpPr>
        <p:spPr>
          <a:xfrm>
            <a:off x="894026" y="2567964"/>
            <a:ext cx="11216748" cy="5837811"/>
          </a:xfrm>
          <a:prstGeom prst="rect">
            <a:avLst/>
          </a:prstGeom>
        </p:spPr>
        <p:txBody>
          <a:bodyPr/>
          <a:lstStyle/>
          <a:p>
            <a:pPr marL="368933" indent="-368933" defTabSz="484886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Five Essential Characteristics:  </a:t>
            </a:r>
          </a:p>
          <a:p>
            <a:pPr marL="368933" indent="-368933" defTabSz="484886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main idea, subject or focus is crystallized in a central image </a:t>
            </a:r>
          </a:p>
          <a:p>
            <a:pPr marL="368933" indent="-368933" defTabSz="484886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main themes radiate from the central image as 'branches' </a:t>
            </a:r>
          </a:p>
          <a:p>
            <a:pPr marL="368933" indent="-368933" defTabSz="484886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branches comprise a key image or key word drawn or printed on its associated line </a:t>
            </a:r>
          </a:p>
          <a:p>
            <a:pPr marL="368933" indent="-368933" defTabSz="484886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Topics of lesser importance are represented as 'twigs' of the relevant branch </a:t>
            </a:r>
          </a:p>
          <a:p>
            <a:pPr marL="368933" indent="-368933" defTabSz="484886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branches form a connected nodal structure</a:t>
            </a:r>
          </a:p>
        </p:txBody>
      </p:sp>
      <p:pic>
        <p:nvPicPr>
          <p:cNvPr id="14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9109" y="543427"/>
            <a:ext cx="3290460" cy="1961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ow to Make a Mind Map 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to Make a Mind Map ?</a:t>
            </a:r>
          </a:p>
        </p:txBody>
      </p:sp>
      <p:sp>
        <p:nvSpPr>
          <p:cNvPr id="145" name="Think of your general main theme and write that down in the center of the page…"/>
          <p:cNvSpPr/>
          <p:nvPr>
            <p:ph type="body" idx="1"/>
          </p:nvPr>
        </p:nvSpPr>
        <p:spPr>
          <a:xfrm>
            <a:off x="952499" y="2603500"/>
            <a:ext cx="10937511" cy="5400026"/>
          </a:xfrm>
          <a:prstGeom prst="rect">
            <a:avLst/>
          </a:prstGeom>
        </p:spPr>
        <p:txBody>
          <a:bodyPr/>
          <a:lstStyle/>
          <a:p>
            <a:pPr marL="368933" indent="-368933" defTabSz="484886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Think of your general main theme and write that down in the center of the page</a:t>
            </a:r>
          </a:p>
          <a:p>
            <a:pPr marL="368933" indent="-368933" defTabSz="484886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out sub-themes of your main concept and draw branches to them from the center, beginning to look like a spider web </a:t>
            </a:r>
          </a:p>
          <a:p>
            <a:pPr marL="368933" indent="-368933" defTabSz="484886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Make sure to use very short phrases or even single words </a:t>
            </a:r>
          </a:p>
          <a:p>
            <a:pPr marL="368933" indent="-368933" defTabSz="484886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 images to invoke thought or get the message across better </a:t>
            </a:r>
          </a:p>
          <a:p>
            <a:pPr marL="368933" indent="-368933" defTabSz="484886">
              <a:spcBef>
                <a:spcPts val="3400"/>
              </a:spcBef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Try to think of at least two main points for each sub-theme you created and create branches out to those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lastic in ocean (6).png" descr="Plastic in ocean (6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2081" y="1483722"/>
            <a:ext cx="8836819" cy="6345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_20190829_021200.jpg" descr="_20190829_0212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155" y="1508271"/>
            <a:ext cx="9968489" cy="65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Rishabh 2019089 COM Mind Map.pdf" descr="Rishabh 2019089 COM Mind Ma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962" y="-57150"/>
            <a:ext cx="753687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