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57" r:id="rId5"/>
    <p:sldId id="261" r:id="rId6"/>
    <p:sldId id="263" r:id="rId7"/>
    <p:sldId id="264" r:id="rId8"/>
    <p:sldId id="265" r:id="rId9"/>
    <p:sldId id="266" r:id="rId10"/>
    <p:sldId id="267"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ya reddy" userId="345aadcac5f1b964" providerId="LiveId" clId="{62B26606-7FA8-4363-8084-5630A1952F33}"/>
    <pc:docChg chg="modSld">
      <pc:chgData name="Navya reddy" userId="345aadcac5f1b964" providerId="LiveId" clId="{62B26606-7FA8-4363-8084-5630A1952F33}" dt="2020-01-05T09:40:27.991" v="16" actId="2711"/>
      <pc:docMkLst>
        <pc:docMk/>
      </pc:docMkLst>
      <pc:sldChg chg="modSp">
        <pc:chgData name="Navya reddy" userId="345aadcac5f1b964" providerId="LiveId" clId="{62B26606-7FA8-4363-8084-5630A1952F33}" dt="2020-01-05T09:40:27.991" v="16" actId="2711"/>
        <pc:sldMkLst>
          <pc:docMk/>
          <pc:sldMk cId="3118965808" sldId="256"/>
        </pc:sldMkLst>
        <pc:spChg chg="mod">
          <ac:chgData name="Navya reddy" userId="345aadcac5f1b964" providerId="LiveId" clId="{62B26606-7FA8-4363-8084-5630A1952F33}" dt="2020-01-05T09:40:27.991" v="16" actId="2711"/>
          <ac:spMkLst>
            <pc:docMk/>
            <pc:sldMk cId="3118965808" sldId="256"/>
            <ac:spMk id="2" creationId="{7759592D-7ABF-4691-85A7-05A3C7E39DD0}"/>
          </ac:spMkLst>
        </pc:spChg>
      </pc:sldChg>
      <pc:sldChg chg="modSp">
        <pc:chgData name="Navya reddy" userId="345aadcac5f1b964" providerId="LiveId" clId="{62B26606-7FA8-4363-8084-5630A1952F33}" dt="2020-01-05T09:37:55.789" v="15" actId="1076"/>
        <pc:sldMkLst>
          <pc:docMk/>
          <pc:sldMk cId="875680704" sldId="259"/>
        </pc:sldMkLst>
        <pc:spChg chg="mod">
          <ac:chgData name="Navya reddy" userId="345aadcac5f1b964" providerId="LiveId" clId="{62B26606-7FA8-4363-8084-5630A1952F33}" dt="2020-01-05T09:37:50.806" v="14" actId="1076"/>
          <ac:spMkLst>
            <pc:docMk/>
            <pc:sldMk cId="875680704" sldId="259"/>
            <ac:spMk id="2" creationId="{76CF5530-2E07-4906-992C-BBAEE810D09A}"/>
          </ac:spMkLst>
        </pc:spChg>
        <pc:spChg chg="mod">
          <ac:chgData name="Navya reddy" userId="345aadcac5f1b964" providerId="LiveId" clId="{62B26606-7FA8-4363-8084-5630A1952F33}" dt="2020-01-05T09:37:55.789" v="15" actId="1076"/>
          <ac:spMkLst>
            <pc:docMk/>
            <pc:sldMk cId="875680704" sldId="259"/>
            <ac:spMk id="3" creationId="{451D4359-7630-4D75-95E1-DD7282148E7A}"/>
          </ac:spMkLst>
        </pc:spChg>
      </pc:sldChg>
      <pc:sldChg chg="modSp">
        <pc:chgData name="Navya reddy" userId="345aadcac5f1b964" providerId="LiveId" clId="{62B26606-7FA8-4363-8084-5630A1952F33}" dt="2020-01-05T09:37:41.199" v="13" actId="20577"/>
        <pc:sldMkLst>
          <pc:docMk/>
          <pc:sldMk cId="878765490" sldId="261"/>
        </pc:sldMkLst>
        <pc:spChg chg="mod">
          <ac:chgData name="Navya reddy" userId="345aadcac5f1b964" providerId="LiveId" clId="{62B26606-7FA8-4363-8084-5630A1952F33}" dt="2020-01-05T09:37:41.199" v="13" actId="20577"/>
          <ac:spMkLst>
            <pc:docMk/>
            <pc:sldMk cId="878765490" sldId="261"/>
            <ac:spMk id="4" creationId="{B667416A-0F96-4DE5-8394-8497A3F1F6F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A22572-65D7-4EB2-944E-7718D8C6F47B}" type="datetimeFigureOut">
              <a:rPr lang="en-IN" smtClean="0"/>
              <a:t>05-01-2020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5DDBD-7F0D-4BD6-A1AE-ABA23A96E86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3320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22572-65D7-4EB2-944E-7718D8C6F47B}" type="datetimeFigureOut">
              <a:rPr lang="en-IN" smtClean="0"/>
              <a:t>05-01-2020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5DDBD-7F0D-4BD6-A1AE-ABA23A96E86F}" type="slidenum">
              <a:rPr lang="en-IN" smtClean="0"/>
              <a:t>‹#›</a:t>
            </a:fld>
            <a:endParaRPr lang="en-IN"/>
          </a:p>
        </p:txBody>
      </p:sp>
    </p:spTree>
    <p:extLst>
      <p:ext uri="{BB962C8B-B14F-4D97-AF65-F5344CB8AC3E}">
        <p14:creationId xmlns:p14="http://schemas.microsoft.com/office/powerpoint/2010/main" val="1023908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22572-65D7-4EB2-944E-7718D8C6F47B}" type="datetimeFigureOut">
              <a:rPr lang="en-IN" smtClean="0"/>
              <a:t>05-01-2020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5DDBD-7F0D-4BD6-A1AE-ABA23A96E86F}" type="slidenum">
              <a:rPr lang="en-IN" smtClean="0"/>
              <a:t>‹#›</a:t>
            </a:fld>
            <a:endParaRPr lang="en-IN"/>
          </a:p>
        </p:txBody>
      </p:sp>
    </p:spTree>
    <p:extLst>
      <p:ext uri="{BB962C8B-B14F-4D97-AF65-F5344CB8AC3E}">
        <p14:creationId xmlns:p14="http://schemas.microsoft.com/office/powerpoint/2010/main" val="118028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22572-65D7-4EB2-944E-7718D8C6F47B}" type="datetimeFigureOut">
              <a:rPr lang="en-IN" smtClean="0"/>
              <a:t>05-01-2020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5DDBD-7F0D-4BD6-A1AE-ABA23A96E86F}" type="slidenum">
              <a:rPr lang="en-IN" smtClean="0"/>
              <a:t>‹#›</a:t>
            </a:fld>
            <a:endParaRPr lang="en-IN"/>
          </a:p>
        </p:txBody>
      </p:sp>
    </p:spTree>
    <p:extLst>
      <p:ext uri="{BB962C8B-B14F-4D97-AF65-F5344CB8AC3E}">
        <p14:creationId xmlns:p14="http://schemas.microsoft.com/office/powerpoint/2010/main" val="1490311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A22572-65D7-4EB2-944E-7718D8C6F47B}" type="datetimeFigureOut">
              <a:rPr lang="en-IN" smtClean="0"/>
              <a:t>05-01-2020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5DDBD-7F0D-4BD6-A1AE-ABA23A96E86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31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A22572-65D7-4EB2-944E-7718D8C6F47B}" type="datetimeFigureOut">
              <a:rPr lang="en-IN" smtClean="0"/>
              <a:t>05-01-2020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5DDBD-7F0D-4BD6-A1AE-ABA23A96E86F}" type="slidenum">
              <a:rPr lang="en-IN" smtClean="0"/>
              <a:t>‹#›</a:t>
            </a:fld>
            <a:endParaRPr lang="en-IN"/>
          </a:p>
        </p:txBody>
      </p:sp>
    </p:spTree>
    <p:extLst>
      <p:ext uri="{BB962C8B-B14F-4D97-AF65-F5344CB8AC3E}">
        <p14:creationId xmlns:p14="http://schemas.microsoft.com/office/powerpoint/2010/main" val="3929897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A22572-65D7-4EB2-944E-7718D8C6F47B}" type="datetimeFigureOut">
              <a:rPr lang="en-IN" smtClean="0"/>
              <a:t>05-01-2020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55DDBD-7F0D-4BD6-A1AE-ABA23A96E86F}" type="slidenum">
              <a:rPr lang="en-IN" smtClean="0"/>
              <a:t>‹#›</a:t>
            </a:fld>
            <a:endParaRPr lang="en-IN"/>
          </a:p>
        </p:txBody>
      </p:sp>
    </p:spTree>
    <p:extLst>
      <p:ext uri="{BB962C8B-B14F-4D97-AF65-F5344CB8AC3E}">
        <p14:creationId xmlns:p14="http://schemas.microsoft.com/office/powerpoint/2010/main" val="222911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A22572-65D7-4EB2-944E-7718D8C6F47B}" type="datetimeFigureOut">
              <a:rPr lang="en-IN" smtClean="0"/>
              <a:t>05-01-2020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55DDBD-7F0D-4BD6-A1AE-ABA23A96E86F}" type="slidenum">
              <a:rPr lang="en-IN" smtClean="0"/>
              <a:t>‹#›</a:t>
            </a:fld>
            <a:endParaRPr lang="en-IN"/>
          </a:p>
        </p:txBody>
      </p:sp>
    </p:spTree>
    <p:extLst>
      <p:ext uri="{BB962C8B-B14F-4D97-AF65-F5344CB8AC3E}">
        <p14:creationId xmlns:p14="http://schemas.microsoft.com/office/powerpoint/2010/main" val="36110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A22572-65D7-4EB2-944E-7718D8C6F47B}" type="datetimeFigureOut">
              <a:rPr lang="en-IN" smtClean="0"/>
              <a:t>05-01-2020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655DDBD-7F0D-4BD6-A1AE-ABA23A96E86F}" type="slidenum">
              <a:rPr lang="en-IN" smtClean="0"/>
              <a:t>‹#›</a:t>
            </a:fld>
            <a:endParaRPr lang="en-IN"/>
          </a:p>
        </p:txBody>
      </p:sp>
    </p:spTree>
    <p:extLst>
      <p:ext uri="{BB962C8B-B14F-4D97-AF65-F5344CB8AC3E}">
        <p14:creationId xmlns:p14="http://schemas.microsoft.com/office/powerpoint/2010/main" val="260149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6A22572-65D7-4EB2-944E-7718D8C6F47B}" type="datetimeFigureOut">
              <a:rPr lang="en-IN" smtClean="0"/>
              <a:t>05-01-2020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655DDBD-7F0D-4BD6-A1AE-ABA23A96E86F}" type="slidenum">
              <a:rPr lang="en-IN" smtClean="0"/>
              <a:t>‹#›</a:t>
            </a:fld>
            <a:endParaRPr lang="en-IN"/>
          </a:p>
        </p:txBody>
      </p:sp>
    </p:spTree>
    <p:extLst>
      <p:ext uri="{BB962C8B-B14F-4D97-AF65-F5344CB8AC3E}">
        <p14:creationId xmlns:p14="http://schemas.microsoft.com/office/powerpoint/2010/main" val="417605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A22572-65D7-4EB2-944E-7718D8C6F47B}" type="datetimeFigureOut">
              <a:rPr lang="en-IN" smtClean="0"/>
              <a:t>05-01-2020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5DDBD-7F0D-4BD6-A1AE-ABA23A96E86F}" type="slidenum">
              <a:rPr lang="en-IN" smtClean="0"/>
              <a:t>‹#›</a:t>
            </a:fld>
            <a:endParaRPr lang="en-IN"/>
          </a:p>
        </p:txBody>
      </p:sp>
    </p:spTree>
    <p:extLst>
      <p:ext uri="{BB962C8B-B14F-4D97-AF65-F5344CB8AC3E}">
        <p14:creationId xmlns:p14="http://schemas.microsoft.com/office/powerpoint/2010/main" val="146260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6A22572-65D7-4EB2-944E-7718D8C6F47B}" type="datetimeFigureOut">
              <a:rPr lang="en-IN" smtClean="0"/>
              <a:t>05-01-2020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655DDBD-7F0D-4BD6-A1AE-ABA23A96E86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388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592D-7ABF-4691-85A7-05A3C7E39DD0}"/>
              </a:ext>
            </a:extLst>
          </p:cNvPr>
          <p:cNvSpPr>
            <a:spLocks noGrp="1"/>
          </p:cNvSpPr>
          <p:nvPr>
            <p:ph type="ctrTitle"/>
          </p:nvPr>
        </p:nvSpPr>
        <p:spPr>
          <a:xfrm>
            <a:off x="1523999" y="1042988"/>
            <a:ext cx="9591675" cy="3200400"/>
          </a:xfrm>
        </p:spPr>
        <p:txBody>
          <a:bodyPr>
            <a:normAutofit/>
          </a:bodyPr>
          <a:lstStyle/>
          <a:p>
            <a:pPr algn="ctr"/>
            <a:r>
              <a:rPr lang="en-US" b="1" dirty="0">
                <a:latin typeface="Cambria" panose="02040503050406030204" pitchFamily="18" charset="0"/>
                <a:ea typeface="Cambria" panose="02040503050406030204" pitchFamily="18" charset="0"/>
              </a:rPr>
              <a:t>LICENSE PLATE RECOGNITION</a:t>
            </a:r>
            <a:endParaRPr lang="en-IN"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18965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B362A76E-BE5C-4E16-8890-46D0F3CDF4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98" t="46725" r="69083" b="16369"/>
          <a:stretch/>
        </p:blipFill>
        <p:spPr bwMode="auto">
          <a:xfrm>
            <a:off x="2924175" y="2847974"/>
            <a:ext cx="5695950" cy="29855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C68E66E-EBF8-404C-AEDD-253A02BF1E09}"/>
              </a:ext>
            </a:extLst>
          </p:cNvPr>
          <p:cNvSpPr txBox="1"/>
          <p:nvPr/>
        </p:nvSpPr>
        <p:spPr>
          <a:xfrm>
            <a:off x="2924175" y="525781"/>
            <a:ext cx="6343650" cy="1477328"/>
          </a:xfrm>
          <a:prstGeom prst="rect">
            <a:avLst/>
          </a:prstGeom>
          <a:noFill/>
        </p:spPr>
        <p:txBody>
          <a:bodyPr wrap="square" rtlCol="0">
            <a:spAutoFit/>
          </a:bodyPr>
          <a:lstStyle/>
          <a:p>
            <a:pPr lvl="0" defTabSz="914400" eaLnBrk="0" fontAlgn="base" hangingPunct="0">
              <a:spcBef>
                <a:spcPct val="0"/>
              </a:spcBef>
              <a:spcAft>
                <a:spcPct val="0"/>
              </a:spcAft>
            </a:pPr>
            <a:endParaRPr lang="en-US" altLang="en-US" dirty="0">
              <a:solidFill>
                <a:srgbClr val="000000"/>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Tx/>
              <a:buAutoNum type="arabicPeriod" startAt="6"/>
            </a:pPr>
            <a:r>
              <a:rPr lang="en-US" altLang="en-US" sz="2400" dirty="0">
                <a:solidFill>
                  <a:srgbClr val="000000"/>
                </a:solidFill>
                <a:latin typeface="Times New Roman" panose="02020603050405020304" pitchFamily="18" charset="0"/>
                <a:cs typeface="Times New Roman" panose="02020603050405020304" pitchFamily="18" charset="0"/>
              </a:rPr>
              <a:t>Compare the Vehicles image and its number plate details with the details stored in the database. </a:t>
            </a:r>
            <a:endParaRPr lang="en-IN" sz="2400" dirty="0"/>
          </a:p>
        </p:txBody>
      </p:sp>
    </p:spTree>
    <p:extLst>
      <p:ext uri="{BB962C8B-B14F-4D97-AF65-F5344CB8AC3E}">
        <p14:creationId xmlns:p14="http://schemas.microsoft.com/office/powerpoint/2010/main" val="25147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829B57-C729-4A6A-A005-8DB7C53E2EE0}"/>
              </a:ext>
            </a:extLst>
          </p:cNvPr>
          <p:cNvSpPr txBox="1"/>
          <p:nvPr/>
        </p:nvSpPr>
        <p:spPr>
          <a:xfrm>
            <a:off x="4331679" y="209550"/>
            <a:ext cx="3342903" cy="830997"/>
          </a:xfrm>
          <a:prstGeom prst="rect">
            <a:avLst/>
          </a:prstGeom>
          <a:noFill/>
        </p:spPr>
        <p:txBody>
          <a:bodyPr wrap="none" rtlCol="0">
            <a:spAutoFit/>
          </a:bodyPr>
          <a:lstStyle/>
          <a:p>
            <a:r>
              <a:rPr lang="en-IN" sz="4800" b="1" dirty="0"/>
              <a:t>Applications</a:t>
            </a:r>
          </a:p>
        </p:txBody>
      </p:sp>
      <p:sp>
        <p:nvSpPr>
          <p:cNvPr id="3" name="TextBox 2">
            <a:extLst>
              <a:ext uri="{FF2B5EF4-FFF2-40B4-BE49-F238E27FC236}">
                <a16:creationId xmlns:a16="http://schemas.microsoft.com/office/drawing/2014/main" id="{5B9D6970-824D-40E6-9831-075558A793DD}"/>
              </a:ext>
            </a:extLst>
          </p:cNvPr>
          <p:cNvSpPr txBox="1"/>
          <p:nvPr/>
        </p:nvSpPr>
        <p:spPr>
          <a:xfrm>
            <a:off x="2795588" y="1795759"/>
            <a:ext cx="6415087" cy="3539430"/>
          </a:xfrm>
          <a:prstGeom prst="rect">
            <a:avLst/>
          </a:prstGeom>
          <a:noFill/>
        </p:spPr>
        <p:txBody>
          <a:bodyPr wrap="square" rtlCol="0">
            <a:spAutoFit/>
          </a:bodyPr>
          <a:lstStyle/>
          <a:p>
            <a:pPr marL="457200" indent="-457200">
              <a:buFont typeface="Wingdings" panose="05000000000000000000" pitchFamily="2" charset="2"/>
              <a:buChar char="ü"/>
            </a:pPr>
            <a:r>
              <a:rPr lang="en-IN" sz="2800" dirty="0"/>
              <a:t>Security Monitoring of roads and checkpoints.</a:t>
            </a:r>
          </a:p>
          <a:p>
            <a:pPr marL="457200" indent="-457200">
              <a:buFont typeface="Wingdings" panose="05000000000000000000" pitchFamily="2" charset="2"/>
              <a:buChar char="ü"/>
            </a:pPr>
            <a:r>
              <a:rPr lang="en-IN" sz="2800" dirty="0"/>
              <a:t>Traffic Analysis</a:t>
            </a:r>
          </a:p>
          <a:p>
            <a:pPr marL="457200" indent="-457200">
              <a:buFont typeface="Wingdings" panose="05000000000000000000" pitchFamily="2" charset="2"/>
              <a:buChar char="ü"/>
            </a:pPr>
            <a:r>
              <a:rPr lang="en-IN" sz="2800" dirty="0"/>
              <a:t>State border control</a:t>
            </a:r>
          </a:p>
          <a:p>
            <a:pPr marL="457200" indent="-457200">
              <a:buFont typeface="Wingdings" panose="05000000000000000000" pitchFamily="2" charset="2"/>
              <a:buChar char="ü"/>
            </a:pPr>
            <a:r>
              <a:rPr lang="en-IN" sz="2800" dirty="0"/>
              <a:t>Vehicle theft prevention and Surveillance</a:t>
            </a:r>
          </a:p>
          <a:p>
            <a:pPr marL="457200" indent="-457200">
              <a:buFont typeface="Wingdings" panose="05000000000000000000" pitchFamily="2" charset="2"/>
              <a:buChar char="ü"/>
            </a:pPr>
            <a:r>
              <a:rPr lang="en-IN" sz="2800" dirty="0"/>
              <a:t>Highway toll Collection.</a:t>
            </a:r>
          </a:p>
          <a:p>
            <a:pPr marL="457200" indent="-457200">
              <a:buFont typeface="Wingdings" panose="05000000000000000000" pitchFamily="2" charset="2"/>
              <a:buChar char="ü"/>
            </a:pPr>
            <a:r>
              <a:rPr lang="en-IN" sz="2800" dirty="0"/>
              <a:t>Police law enforcement</a:t>
            </a:r>
          </a:p>
        </p:txBody>
      </p:sp>
    </p:spTree>
    <p:extLst>
      <p:ext uri="{BB962C8B-B14F-4D97-AF65-F5344CB8AC3E}">
        <p14:creationId xmlns:p14="http://schemas.microsoft.com/office/powerpoint/2010/main" val="3185246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EEE74C-279E-4EBE-BE65-4621738B243F}"/>
              </a:ext>
            </a:extLst>
          </p:cNvPr>
          <p:cNvSpPr txBox="1"/>
          <p:nvPr/>
        </p:nvSpPr>
        <p:spPr>
          <a:xfrm>
            <a:off x="1219201" y="1809750"/>
            <a:ext cx="9925050" cy="3416320"/>
          </a:xfrm>
          <a:prstGeom prst="rect">
            <a:avLst/>
          </a:prstGeom>
          <a:noFill/>
        </p:spPr>
        <p:txBody>
          <a:bodyPr wrap="square" rtlCol="0">
            <a:spAutoFit/>
          </a:bodyPr>
          <a:lstStyle/>
          <a:p>
            <a:r>
              <a:rPr lang="en-US" sz="3600" b="1" dirty="0"/>
              <a:t>License Plate Recognition </a:t>
            </a:r>
            <a:r>
              <a:rPr lang="en-US" sz="3600" dirty="0"/>
              <a:t>also known as </a:t>
            </a:r>
            <a:r>
              <a:rPr lang="en-US" sz="3600" b="1" dirty="0"/>
              <a:t>LPR</a:t>
            </a:r>
            <a:r>
              <a:rPr lang="en-US" sz="3600" dirty="0"/>
              <a:t> is a technology where characters from video footage are automatically recognized and recorded for security &amp; traffic analysis purpose.  Involves low-level image Processing techniques with higher level of Artificial Intelligence techniques.</a:t>
            </a:r>
            <a:endParaRPr lang="en-IN" sz="3600" dirty="0"/>
          </a:p>
        </p:txBody>
      </p:sp>
      <p:sp>
        <p:nvSpPr>
          <p:cNvPr id="3" name="TextBox 2">
            <a:extLst>
              <a:ext uri="{FF2B5EF4-FFF2-40B4-BE49-F238E27FC236}">
                <a16:creationId xmlns:a16="http://schemas.microsoft.com/office/drawing/2014/main" id="{97735FD8-CC05-41BA-BB7B-6C1993238A88}"/>
              </a:ext>
            </a:extLst>
          </p:cNvPr>
          <p:cNvSpPr txBox="1"/>
          <p:nvPr/>
        </p:nvSpPr>
        <p:spPr>
          <a:xfrm>
            <a:off x="4600575" y="333374"/>
            <a:ext cx="3476625" cy="830997"/>
          </a:xfrm>
          <a:prstGeom prst="rect">
            <a:avLst/>
          </a:prstGeom>
          <a:noFill/>
        </p:spPr>
        <p:txBody>
          <a:bodyPr wrap="square" rtlCol="0">
            <a:spAutoFit/>
          </a:bodyPr>
          <a:lstStyle/>
          <a:p>
            <a:r>
              <a:rPr lang="en-IN" sz="4800" b="1" dirty="0"/>
              <a:t>Introduction</a:t>
            </a:r>
          </a:p>
        </p:txBody>
      </p:sp>
    </p:spTree>
    <p:extLst>
      <p:ext uri="{BB962C8B-B14F-4D97-AF65-F5344CB8AC3E}">
        <p14:creationId xmlns:p14="http://schemas.microsoft.com/office/powerpoint/2010/main" val="2280021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CF5530-2E07-4906-992C-BBAEE810D09A}"/>
              </a:ext>
            </a:extLst>
          </p:cNvPr>
          <p:cNvSpPr txBox="1"/>
          <p:nvPr/>
        </p:nvSpPr>
        <p:spPr>
          <a:xfrm>
            <a:off x="4376737" y="371476"/>
            <a:ext cx="3971925" cy="830997"/>
          </a:xfrm>
          <a:prstGeom prst="rect">
            <a:avLst/>
          </a:prstGeom>
          <a:noFill/>
        </p:spPr>
        <p:txBody>
          <a:bodyPr wrap="square" rtlCol="0">
            <a:spAutoFit/>
          </a:bodyPr>
          <a:lstStyle/>
          <a:p>
            <a:r>
              <a:rPr lang="en-US" sz="4800" b="1" dirty="0"/>
              <a:t>Key Feature</a:t>
            </a:r>
            <a:endParaRPr lang="en-IN" sz="4800" b="1" dirty="0"/>
          </a:p>
        </p:txBody>
      </p:sp>
      <p:sp>
        <p:nvSpPr>
          <p:cNvPr id="3" name="TextBox 2">
            <a:extLst>
              <a:ext uri="{FF2B5EF4-FFF2-40B4-BE49-F238E27FC236}">
                <a16:creationId xmlns:a16="http://schemas.microsoft.com/office/drawing/2014/main" id="{451D4359-7630-4D75-95E1-DD7282148E7A}"/>
              </a:ext>
            </a:extLst>
          </p:cNvPr>
          <p:cNvSpPr txBox="1"/>
          <p:nvPr/>
        </p:nvSpPr>
        <p:spPr>
          <a:xfrm>
            <a:off x="2843212" y="2084130"/>
            <a:ext cx="7215188" cy="2308324"/>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t>Accurate Reports</a:t>
            </a:r>
          </a:p>
          <a:p>
            <a:pPr marL="571500" indent="-571500">
              <a:buFont typeface="Wingdings" panose="05000000000000000000" pitchFamily="2" charset="2"/>
              <a:buChar char="Ø"/>
            </a:pPr>
            <a:r>
              <a:rPr lang="en-US" sz="3600" dirty="0"/>
              <a:t>Real time Monitoring</a:t>
            </a:r>
          </a:p>
          <a:p>
            <a:pPr marL="571500" indent="-571500">
              <a:buFont typeface="Wingdings" panose="05000000000000000000" pitchFamily="2" charset="2"/>
              <a:buChar char="Ø"/>
            </a:pPr>
            <a:r>
              <a:rPr lang="en-US" sz="3600" dirty="0"/>
              <a:t>Identify Lists of Registration numbers</a:t>
            </a:r>
            <a:endParaRPr lang="en-IN" sz="3600" dirty="0"/>
          </a:p>
        </p:txBody>
      </p:sp>
    </p:spTree>
    <p:extLst>
      <p:ext uri="{BB962C8B-B14F-4D97-AF65-F5344CB8AC3E}">
        <p14:creationId xmlns:p14="http://schemas.microsoft.com/office/powerpoint/2010/main" val="875680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4F5DB2-57D7-408D-9E8B-1A456F00D83C}"/>
              </a:ext>
            </a:extLst>
          </p:cNvPr>
          <p:cNvSpPr txBox="1"/>
          <p:nvPr/>
        </p:nvSpPr>
        <p:spPr>
          <a:xfrm>
            <a:off x="3486150" y="290513"/>
            <a:ext cx="5786437" cy="830997"/>
          </a:xfrm>
          <a:prstGeom prst="rect">
            <a:avLst/>
          </a:prstGeom>
          <a:noFill/>
        </p:spPr>
        <p:txBody>
          <a:bodyPr wrap="square" rtlCol="0">
            <a:spAutoFit/>
          </a:bodyPr>
          <a:lstStyle/>
          <a:p>
            <a:r>
              <a:rPr lang="en-US" sz="4800" b="1" dirty="0"/>
              <a:t>Problem Statement</a:t>
            </a:r>
            <a:endParaRPr lang="en-IN" sz="4800" b="1" dirty="0"/>
          </a:p>
        </p:txBody>
      </p:sp>
      <p:sp>
        <p:nvSpPr>
          <p:cNvPr id="3" name="TextBox 2">
            <a:extLst>
              <a:ext uri="{FF2B5EF4-FFF2-40B4-BE49-F238E27FC236}">
                <a16:creationId xmlns:a16="http://schemas.microsoft.com/office/drawing/2014/main" id="{0188695B-BC03-4B30-9619-BB50C41EC577}"/>
              </a:ext>
            </a:extLst>
          </p:cNvPr>
          <p:cNvSpPr txBox="1"/>
          <p:nvPr/>
        </p:nvSpPr>
        <p:spPr>
          <a:xfrm>
            <a:off x="647700" y="2136994"/>
            <a:ext cx="11215688" cy="2862322"/>
          </a:xfrm>
          <a:prstGeom prst="rect">
            <a:avLst/>
          </a:prstGeom>
          <a:noFill/>
        </p:spPr>
        <p:txBody>
          <a:bodyPr wrap="square" rtlCol="0">
            <a:spAutoFit/>
          </a:bodyPr>
          <a:lstStyle/>
          <a:p>
            <a:r>
              <a:rPr lang="en-IN" sz="3600" dirty="0"/>
              <a:t>Create an affordable solution through image processing of number plates of vehicles for the detection, identification and monitoring of vehicles in different scenarios such as residential societies, tolls business complex, parking spaces etc.</a:t>
            </a:r>
          </a:p>
        </p:txBody>
      </p:sp>
    </p:spTree>
    <p:extLst>
      <p:ext uri="{BB962C8B-B14F-4D97-AF65-F5344CB8AC3E}">
        <p14:creationId xmlns:p14="http://schemas.microsoft.com/office/powerpoint/2010/main" val="388680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374F91D-9408-4134-94C7-3369E9DC24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68" t="4351" r="68675" b="63764"/>
          <a:stretch/>
        </p:blipFill>
        <p:spPr bwMode="auto">
          <a:xfrm>
            <a:off x="2921115" y="2688585"/>
            <a:ext cx="6025920" cy="32351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ED1D0C7-666C-4E30-9F74-490140D9764A}"/>
              </a:ext>
            </a:extLst>
          </p:cNvPr>
          <p:cNvSpPr txBox="1"/>
          <p:nvPr/>
        </p:nvSpPr>
        <p:spPr>
          <a:xfrm>
            <a:off x="2690812" y="1580589"/>
            <a:ext cx="6810375" cy="1107996"/>
          </a:xfrm>
          <a:prstGeom prst="rect">
            <a:avLst/>
          </a:prstGeom>
          <a:noFill/>
        </p:spPr>
        <p:txBody>
          <a:bodyPr wrap="square" rtlCol="0">
            <a:spAutoFit/>
          </a:bodyPr>
          <a:lstStyle/>
          <a:p>
            <a:r>
              <a:rPr lang="en-US" altLang="en-US" dirty="0">
                <a:solidFill>
                  <a:srgbClr val="000000"/>
                </a:solidFill>
                <a:latin typeface="Times New Roman" panose="02020603050405020304" pitchFamily="18" charset="0"/>
                <a:cs typeface="Times New Roman" panose="02020603050405020304" pitchFamily="18" charset="0"/>
              </a:rPr>
              <a:t>1. </a:t>
            </a:r>
            <a:r>
              <a:rPr lang="en-US" altLang="en-US" sz="2400" dirty="0">
                <a:solidFill>
                  <a:srgbClr val="000000"/>
                </a:solidFill>
                <a:latin typeface="Times New Roman" panose="02020603050405020304" pitchFamily="18" charset="0"/>
                <a:cs typeface="Times New Roman" panose="02020603050405020304" pitchFamily="18" charset="0"/>
              </a:rPr>
              <a:t>Create a Database containing images of vehicles of residence including their license plate number.</a:t>
            </a:r>
          </a:p>
          <a:p>
            <a:endParaRPr lang="en-IN" dirty="0"/>
          </a:p>
        </p:txBody>
      </p:sp>
      <p:sp>
        <p:nvSpPr>
          <p:cNvPr id="4" name="TextBox 3">
            <a:extLst>
              <a:ext uri="{FF2B5EF4-FFF2-40B4-BE49-F238E27FC236}">
                <a16:creationId xmlns:a16="http://schemas.microsoft.com/office/drawing/2014/main" id="{B667416A-0F96-4DE5-8394-8497A3F1F6F9}"/>
              </a:ext>
            </a:extLst>
          </p:cNvPr>
          <p:cNvSpPr txBox="1"/>
          <p:nvPr/>
        </p:nvSpPr>
        <p:spPr>
          <a:xfrm>
            <a:off x="3810000" y="315477"/>
            <a:ext cx="3943350" cy="830997"/>
          </a:xfrm>
          <a:prstGeom prst="rect">
            <a:avLst/>
          </a:prstGeom>
          <a:noFill/>
        </p:spPr>
        <p:txBody>
          <a:bodyPr wrap="square" rtlCol="0">
            <a:spAutoFit/>
          </a:bodyPr>
          <a:lstStyle/>
          <a:p>
            <a:pPr algn="ctr"/>
            <a:r>
              <a:rPr lang="en-US" sz="4800" b="1" dirty="0"/>
              <a:t>Solution</a:t>
            </a:r>
            <a:endParaRPr lang="en-IN" sz="4800" b="1" dirty="0"/>
          </a:p>
        </p:txBody>
      </p:sp>
    </p:spTree>
    <p:extLst>
      <p:ext uri="{BB962C8B-B14F-4D97-AF65-F5344CB8AC3E}">
        <p14:creationId xmlns:p14="http://schemas.microsoft.com/office/powerpoint/2010/main" val="878765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4D779765-CE81-4392-B6CA-C024090F81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90" t="2186" r="36908" b="63740"/>
          <a:stretch/>
        </p:blipFill>
        <p:spPr bwMode="auto">
          <a:xfrm>
            <a:off x="2686050" y="2475461"/>
            <a:ext cx="6238875" cy="35729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2179774-E588-4797-8B9E-ABA51568C04C}"/>
              </a:ext>
            </a:extLst>
          </p:cNvPr>
          <p:cNvSpPr txBox="1"/>
          <p:nvPr/>
        </p:nvSpPr>
        <p:spPr>
          <a:xfrm>
            <a:off x="2686050" y="809625"/>
            <a:ext cx="6353175" cy="1107996"/>
          </a:xfrm>
          <a:prstGeom prst="rect">
            <a:avLst/>
          </a:prstGeom>
          <a:noFill/>
        </p:spPr>
        <p:txBody>
          <a:bodyPr wrap="square" rtlCol="0">
            <a:spAutoFit/>
          </a:bodyPr>
          <a:lstStyle/>
          <a:p>
            <a:r>
              <a:rPr lang="en-IN" dirty="0"/>
              <a:t>2. </a:t>
            </a:r>
            <a:r>
              <a:rPr lang="en-IN" sz="2400" dirty="0"/>
              <a:t>T</a:t>
            </a:r>
            <a:r>
              <a:rPr lang="en-US" sz="2400" dirty="0"/>
              <a:t>rain a machine learning module to detect and recognize vehicles.</a:t>
            </a:r>
          </a:p>
          <a:p>
            <a:endParaRPr lang="en-IN" dirty="0"/>
          </a:p>
        </p:txBody>
      </p:sp>
    </p:spTree>
    <p:extLst>
      <p:ext uri="{BB962C8B-B14F-4D97-AF65-F5344CB8AC3E}">
        <p14:creationId xmlns:p14="http://schemas.microsoft.com/office/powerpoint/2010/main" val="2241546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A2E2CC0-AE7B-4F72-931E-C224EA0FEB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454" t="4167" r="2072" b="64881"/>
          <a:stretch/>
        </p:blipFill>
        <p:spPr bwMode="auto">
          <a:xfrm>
            <a:off x="2714625" y="2571749"/>
            <a:ext cx="6991349" cy="34142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87370E0-8AE4-418D-9360-9BCCD0CC351D}"/>
              </a:ext>
            </a:extLst>
          </p:cNvPr>
          <p:cNvSpPr txBox="1"/>
          <p:nvPr/>
        </p:nvSpPr>
        <p:spPr>
          <a:xfrm>
            <a:off x="2471737" y="561975"/>
            <a:ext cx="7800975" cy="1200329"/>
          </a:xfrm>
          <a:prstGeom prst="rect">
            <a:avLst/>
          </a:prstGeom>
          <a:noFill/>
        </p:spPr>
        <p:txBody>
          <a:bodyPr wrap="square" rtlCol="0">
            <a:spAutoFit/>
          </a:bodyPr>
          <a:lstStyle/>
          <a:p>
            <a:pPr fontAlgn="base"/>
            <a:r>
              <a:rPr lang="en-US" dirty="0"/>
              <a:t>3. </a:t>
            </a:r>
            <a:r>
              <a:rPr lang="en-US" sz="2400" dirty="0"/>
              <a:t>Process the live video feed frame by frame from security cameras and apply image processing techniques such as Edge Detection and Binarization.</a:t>
            </a:r>
          </a:p>
        </p:txBody>
      </p:sp>
    </p:spTree>
    <p:extLst>
      <p:ext uri="{BB962C8B-B14F-4D97-AF65-F5344CB8AC3E}">
        <p14:creationId xmlns:p14="http://schemas.microsoft.com/office/powerpoint/2010/main" val="148370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14641C5-EB38-48B2-A512-47278DB83E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231" t="56250" r="888" b="7738"/>
          <a:stretch/>
        </p:blipFill>
        <p:spPr bwMode="auto">
          <a:xfrm>
            <a:off x="3186112" y="2495550"/>
            <a:ext cx="6362700" cy="35602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F6D6ABE-18F5-440E-8A16-512B79CFC046}"/>
              </a:ext>
            </a:extLst>
          </p:cNvPr>
          <p:cNvSpPr txBox="1"/>
          <p:nvPr/>
        </p:nvSpPr>
        <p:spPr>
          <a:xfrm>
            <a:off x="3324225" y="504825"/>
            <a:ext cx="6086475" cy="1107996"/>
          </a:xfrm>
          <a:prstGeom prst="rect">
            <a:avLst/>
          </a:prstGeom>
          <a:noFill/>
        </p:spPr>
        <p:txBody>
          <a:bodyPr wrap="square" rtlCol="0">
            <a:spAutoFit/>
          </a:bodyPr>
          <a:lstStyle/>
          <a:p>
            <a:r>
              <a:rPr lang="en-IN" dirty="0"/>
              <a:t>4. </a:t>
            </a:r>
            <a:r>
              <a:rPr lang="en-US" sz="2400" dirty="0"/>
              <a:t>Remove background noise and crop only the area with the license plate.</a:t>
            </a:r>
          </a:p>
          <a:p>
            <a:endParaRPr lang="en-IN" dirty="0"/>
          </a:p>
        </p:txBody>
      </p:sp>
    </p:spTree>
    <p:extLst>
      <p:ext uri="{BB962C8B-B14F-4D97-AF65-F5344CB8AC3E}">
        <p14:creationId xmlns:p14="http://schemas.microsoft.com/office/powerpoint/2010/main" val="415889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16F1920-D2C2-4D7C-A5C6-F9961E5017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941" t="53869" r="40680" b="8333"/>
          <a:stretch/>
        </p:blipFill>
        <p:spPr bwMode="auto">
          <a:xfrm>
            <a:off x="3495675" y="2581275"/>
            <a:ext cx="4991100" cy="31835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0E44A41-4DEA-4998-BEF2-346FBF5D38BE}"/>
              </a:ext>
            </a:extLst>
          </p:cNvPr>
          <p:cNvSpPr txBox="1"/>
          <p:nvPr/>
        </p:nvSpPr>
        <p:spPr>
          <a:xfrm>
            <a:off x="3152775" y="714375"/>
            <a:ext cx="5838825" cy="1107996"/>
          </a:xfrm>
          <a:prstGeom prst="rect">
            <a:avLst/>
          </a:prstGeom>
          <a:noFill/>
        </p:spPr>
        <p:txBody>
          <a:bodyPr wrap="square" rtlCol="0">
            <a:spAutoFit/>
          </a:bodyPr>
          <a:lstStyle/>
          <a:p>
            <a:r>
              <a:rPr lang="en-IN" dirty="0"/>
              <a:t>5. </a:t>
            </a:r>
            <a:r>
              <a:rPr lang="en-US" sz="2400" dirty="0"/>
              <a:t>Apply Optical Character Recognition to recognize the text in the number plate.</a:t>
            </a:r>
          </a:p>
          <a:p>
            <a:endParaRPr lang="en-IN" dirty="0"/>
          </a:p>
        </p:txBody>
      </p:sp>
    </p:spTree>
    <p:extLst>
      <p:ext uri="{BB962C8B-B14F-4D97-AF65-F5344CB8AC3E}">
        <p14:creationId xmlns:p14="http://schemas.microsoft.com/office/powerpoint/2010/main" val="31362742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104</TotalTime>
  <Words>224</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vt:lpstr>
      <vt:lpstr>Times New Roman</vt:lpstr>
      <vt:lpstr>Wingdings</vt:lpstr>
      <vt:lpstr>Retrospect</vt:lpstr>
      <vt:lpstr>LICENSE PLATE RECOGNITION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LICENSE PLATE RECOGNITION</dc:title>
  <dc:creator>Navya reddy</dc:creator>
  <cp:lastModifiedBy>Navya reddy</cp:lastModifiedBy>
  <cp:revision>9</cp:revision>
  <dcterms:created xsi:type="dcterms:W3CDTF">2020-01-05T07:56:31Z</dcterms:created>
  <dcterms:modified xsi:type="dcterms:W3CDTF">2020-01-05T09:40:39Z</dcterms:modified>
</cp:coreProperties>
</file>