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6" r:id="rId2"/>
    <p:sldId id="257" r:id="rId3"/>
    <p:sldId id="263"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62" r:id="rId25"/>
    <p:sldId id="26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Uvez" userId="d29a8be51b7fe6ee" providerId="LiveId" clId="{847FE878-7D5F-4584-AE97-83E6BAEB4D8F}"/>
    <pc:docChg chg="undo redo custSel addSld delSld modSld">
      <pc:chgData name="Mohammed Uvez" userId="d29a8be51b7fe6ee" providerId="LiveId" clId="{847FE878-7D5F-4584-AE97-83E6BAEB4D8F}" dt="2024-11-06T06:03:27.933" v="857" actId="1076"/>
      <pc:docMkLst>
        <pc:docMk/>
      </pc:docMkLst>
      <pc:sldChg chg="modSp mod">
        <pc:chgData name="Mohammed Uvez" userId="d29a8be51b7fe6ee" providerId="LiveId" clId="{847FE878-7D5F-4584-AE97-83E6BAEB4D8F}" dt="2024-11-06T06:03:10.458" v="852"/>
        <pc:sldMkLst>
          <pc:docMk/>
          <pc:sldMk cId="1776585948" sldId="256"/>
        </pc:sldMkLst>
        <pc:spChg chg="mod">
          <ac:chgData name="Mohammed Uvez" userId="d29a8be51b7fe6ee" providerId="LiveId" clId="{847FE878-7D5F-4584-AE97-83E6BAEB4D8F}" dt="2024-11-06T06:03:10.458" v="852"/>
          <ac:spMkLst>
            <pc:docMk/>
            <pc:sldMk cId="1776585948" sldId="256"/>
            <ac:spMk id="2" creationId="{5859FB78-60C9-4168-EEB6-479518A85FBA}"/>
          </ac:spMkLst>
        </pc:spChg>
        <pc:spChg chg="mod">
          <ac:chgData name="Mohammed Uvez" userId="d29a8be51b7fe6ee" providerId="LiveId" clId="{847FE878-7D5F-4584-AE97-83E6BAEB4D8F}" dt="2024-11-06T06:03:10.458" v="852"/>
          <ac:spMkLst>
            <pc:docMk/>
            <pc:sldMk cId="1776585948" sldId="256"/>
            <ac:spMk id="3" creationId="{A0BD3FCB-6B9E-DECB-D258-46B837E3D932}"/>
          </ac:spMkLst>
        </pc:spChg>
      </pc:sldChg>
      <pc:sldChg chg="modSp mod">
        <pc:chgData name="Mohammed Uvez" userId="d29a8be51b7fe6ee" providerId="LiveId" clId="{847FE878-7D5F-4584-AE97-83E6BAEB4D8F}" dt="2024-11-06T05:19:46.119" v="317" actId="403"/>
        <pc:sldMkLst>
          <pc:docMk/>
          <pc:sldMk cId="3272752469" sldId="257"/>
        </pc:sldMkLst>
        <pc:spChg chg="mod">
          <ac:chgData name="Mohammed Uvez" userId="d29a8be51b7fe6ee" providerId="LiveId" clId="{847FE878-7D5F-4584-AE97-83E6BAEB4D8F}" dt="2024-11-06T05:19:46.119" v="317" actId="403"/>
          <ac:spMkLst>
            <pc:docMk/>
            <pc:sldMk cId="3272752469" sldId="257"/>
            <ac:spMk id="3" creationId="{1ECB7F67-8A0B-2AE0-3BCC-7B36D5916BAB}"/>
          </ac:spMkLst>
        </pc:spChg>
      </pc:sldChg>
      <pc:sldChg chg="modSp del mod">
        <pc:chgData name="Mohammed Uvez" userId="d29a8be51b7fe6ee" providerId="LiveId" clId="{847FE878-7D5F-4584-AE97-83E6BAEB4D8F}" dt="2024-11-03T14:30:17.537" v="19" actId="2696"/>
        <pc:sldMkLst>
          <pc:docMk/>
          <pc:sldMk cId="75974042" sldId="258"/>
        </pc:sldMkLst>
        <pc:spChg chg="mod">
          <ac:chgData name="Mohammed Uvez" userId="d29a8be51b7fe6ee" providerId="LiveId" clId="{847FE878-7D5F-4584-AE97-83E6BAEB4D8F}" dt="2024-11-03T14:29:54.556" v="18" actId="12"/>
          <ac:spMkLst>
            <pc:docMk/>
            <pc:sldMk cId="75974042" sldId="258"/>
            <ac:spMk id="3" creationId="{C8C7D90A-B218-DDFF-81C1-80321F623106}"/>
          </ac:spMkLst>
        </pc:spChg>
      </pc:sldChg>
      <pc:sldChg chg="del">
        <pc:chgData name="Mohammed Uvez" userId="d29a8be51b7fe6ee" providerId="LiveId" clId="{847FE878-7D5F-4584-AE97-83E6BAEB4D8F}" dt="2024-11-06T05:21:05.605" v="326" actId="2696"/>
        <pc:sldMkLst>
          <pc:docMk/>
          <pc:sldMk cId="2713040896" sldId="259"/>
        </pc:sldMkLst>
      </pc:sldChg>
      <pc:sldChg chg="del">
        <pc:chgData name="Mohammed Uvez" userId="d29a8be51b7fe6ee" providerId="LiveId" clId="{847FE878-7D5F-4584-AE97-83E6BAEB4D8F}" dt="2024-11-06T05:29:14.429" v="400" actId="2696"/>
        <pc:sldMkLst>
          <pc:docMk/>
          <pc:sldMk cId="1817047788" sldId="260"/>
        </pc:sldMkLst>
      </pc:sldChg>
      <pc:sldChg chg="del">
        <pc:chgData name="Mohammed Uvez" userId="d29a8be51b7fe6ee" providerId="LiveId" clId="{847FE878-7D5F-4584-AE97-83E6BAEB4D8F}" dt="2024-11-06T05:29:17.268" v="401" actId="2696"/>
        <pc:sldMkLst>
          <pc:docMk/>
          <pc:sldMk cId="1062207179" sldId="261"/>
        </pc:sldMkLst>
      </pc:sldChg>
      <pc:sldChg chg="addSp modSp mod">
        <pc:chgData name="Mohammed Uvez" userId="d29a8be51b7fe6ee" providerId="LiveId" clId="{847FE878-7D5F-4584-AE97-83E6BAEB4D8F}" dt="2024-11-06T06:03:10.458" v="852"/>
        <pc:sldMkLst>
          <pc:docMk/>
          <pc:sldMk cId="3594872441" sldId="262"/>
        </pc:sldMkLst>
        <pc:spChg chg="mod">
          <ac:chgData name="Mohammed Uvez" userId="d29a8be51b7fe6ee" providerId="LiveId" clId="{847FE878-7D5F-4584-AE97-83E6BAEB4D8F}" dt="2024-11-06T06:03:10.458" v="852"/>
          <ac:spMkLst>
            <pc:docMk/>
            <pc:sldMk cId="3594872441" sldId="262"/>
            <ac:spMk id="2" creationId="{DA84AAF1-A462-8383-0A1F-FC8AC4B68098}"/>
          </ac:spMkLst>
        </pc:spChg>
        <pc:spChg chg="mod">
          <ac:chgData name="Mohammed Uvez" userId="d29a8be51b7fe6ee" providerId="LiveId" clId="{847FE878-7D5F-4584-AE97-83E6BAEB4D8F}" dt="2024-11-06T06:03:10.458" v="852"/>
          <ac:spMkLst>
            <pc:docMk/>
            <pc:sldMk cId="3594872441" sldId="262"/>
            <ac:spMk id="3" creationId="{BD601BDD-EEB7-C7B0-7534-DC7F8089D8AC}"/>
          </ac:spMkLst>
        </pc:spChg>
        <pc:spChg chg="add">
          <ac:chgData name="Mohammed Uvez" userId="d29a8be51b7fe6ee" providerId="LiveId" clId="{847FE878-7D5F-4584-AE97-83E6BAEB4D8F}" dt="2024-11-06T05:58:58.398" v="733"/>
          <ac:spMkLst>
            <pc:docMk/>
            <pc:sldMk cId="3594872441" sldId="262"/>
            <ac:spMk id="4" creationId="{6552E303-16F4-3C91-039F-472A66E61D7B}"/>
          </ac:spMkLst>
        </pc:spChg>
        <pc:spChg chg="add">
          <ac:chgData name="Mohammed Uvez" userId="d29a8be51b7fe6ee" providerId="LiveId" clId="{847FE878-7D5F-4584-AE97-83E6BAEB4D8F}" dt="2024-11-06T05:59:30.240" v="740"/>
          <ac:spMkLst>
            <pc:docMk/>
            <pc:sldMk cId="3594872441" sldId="262"/>
            <ac:spMk id="5" creationId="{1E73D662-5220-A329-6843-CF09485795AA}"/>
          </ac:spMkLst>
        </pc:spChg>
      </pc:sldChg>
      <pc:sldChg chg="addSp delSp modSp new mod">
        <pc:chgData name="Mohammed Uvez" userId="d29a8be51b7fe6ee" providerId="LiveId" clId="{847FE878-7D5F-4584-AE97-83E6BAEB4D8F}" dt="2024-11-06T06:03:10.458" v="852"/>
        <pc:sldMkLst>
          <pc:docMk/>
          <pc:sldMk cId="1513252254" sldId="263"/>
        </pc:sldMkLst>
        <pc:spChg chg="mod">
          <ac:chgData name="Mohammed Uvez" userId="d29a8be51b7fe6ee" providerId="LiveId" clId="{847FE878-7D5F-4584-AE97-83E6BAEB4D8F}" dt="2024-11-06T05:15:16.880" v="234" actId="14100"/>
          <ac:spMkLst>
            <pc:docMk/>
            <pc:sldMk cId="1513252254" sldId="263"/>
            <ac:spMk id="2" creationId="{05D124DB-561E-B078-6796-A71B564A4392}"/>
          </ac:spMkLst>
        </pc:spChg>
        <pc:spChg chg="mod">
          <ac:chgData name="Mohammed Uvez" userId="d29a8be51b7fe6ee" providerId="LiveId" clId="{847FE878-7D5F-4584-AE97-83E6BAEB4D8F}" dt="2024-11-06T06:03:10.458" v="852"/>
          <ac:spMkLst>
            <pc:docMk/>
            <pc:sldMk cId="1513252254" sldId="263"/>
            <ac:spMk id="3" creationId="{88067AF4-0A42-E226-3A65-F169B9FF450C}"/>
          </ac:spMkLst>
        </pc:spChg>
        <pc:picChg chg="add del">
          <ac:chgData name="Mohammed Uvez" userId="d29a8be51b7fe6ee" providerId="LiveId" clId="{847FE878-7D5F-4584-AE97-83E6BAEB4D8F}" dt="2024-11-03T14:34:39.702" v="126" actId="22"/>
          <ac:picMkLst>
            <pc:docMk/>
            <pc:sldMk cId="1513252254" sldId="263"/>
            <ac:picMk id="5" creationId="{6631E35D-BED3-B170-AF22-775511BFBC2A}"/>
          </ac:picMkLst>
        </pc:picChg>
      </pc:sldChg>
      <pc:sldChg chg="modSp new mod">
        <pc:chgData name="Mohammed Uvez" userId="d29a8be51b7fe6ee" providerId="LiveId" clId="{847FE878-7D5F-4584-AE97-83E6BAEB4D8F}" dt="2024-11-03T14:41:00.430" v="223" actId="5793"/>
        <pc:sldMkLst>
          <pc:docMk/>
          <pc:sldMk cId="1666889078" sldId="264"/>
        </pc:sldMkLst>
        <pc:spChg chg="mod">
          <ac:chgData name="Mohammed Uvez" userId="d29a8be51b7fe6ee" providerId="LiveId" clId="{847FE878-7D5F-4584-AE97-83E6BAEB4D8F}" dt="2024-11-03T14:40:51.632" v="222" actId="113"/>
          <ac:spMkLst>
            <pc:docMk/>
            <pc:sldMk cId="1666889078" sldId="264"/>
            <ac:spMk id="2" creationId="{635CD7B7-8C17-989C-79B1-084DBF5B0EA4}"/>
          </ac:spMkLst>
        </pc:spChg>
        <pc:spChg chg="mod">
          <ac:chgData name="Mohammed Uvez" userId="d29a8be51b7fe6ee" providerId="LiveId" clId="{847FE878-7D5F-4584-AE97-83E6BAEB4D8F}" dt="2024-11-03T14:41:00.430" v="223" actId="5793"/>
          <ac:spMkLst>
            <pc:docMk/>
            <pc:sldMk cId="1666889078" sldId="264"/>
            <ac:spMk id="3" creationId="{8F883073-82B2-9815-D33D-5BB8C671E4D6}"/>
          </ac:spMkLst>
        </pc:spChg>
      </pc:sldChg>
      <pc:sldChg chg="addSp delSp modSp new mod">
        <pc:chgData name="Mohammed Uvez" userId="d29a8be51b7fe6ee" providerId="LiveId" clId="{847FE878-7D5F-4584-AE97-83E6BAEB4D8F}" dt="2024-11-06T05:20:09.472" v="319" actId="404"/>
        <pc:sldMkLst>
          <pc:docMk/>
          <pc:sldMk cId="650641204" sldId="265"/>
        </pc:sldMkLst>
        <pc:spChg chg="mod">
          <ac:chgData name="Mohammed Uvez" userId="d29a8be51b7fe6ee" providerId="LiveId" clId="{847FE878-7D5F-4584-AE97-83E6BAEB4D8F}" dt="2024-11-06T05:15:07.676" v="232" actId="14100"/>
          <ac:spMkLst>
            <pc:docMk/>
            <pc:sldMk cId="650641204" sldId="265"/>
            <ac:spMk id="2" creationId="{F63650FE-4743-9920-513E-9D403EEBD6F5}"/>
          </ac:spMkLst>
        </pc:spChg>
        <pc:spChg chg="add del mod">
          <ac:chgData name="Mohammed Uvez" userId="d29a8be51b7fe6ee" providerId="LiveId" clId="{847FE878-7D5F-4584-AE97-83E6BAEB4D8F}" dt="2024-11-06T05:20:09.472" v="319" actId="404"/>
          <ac:spMkLst>
            <pc:docMk/>
            <pc:sldMk cId="650641204" sldId="265"/>
            <ac:spMk id="3" creationId="{82C76B37-D5A1-6B8A-1CC2-C77BCEF8EE2F}"/>
          </ac:spMkLst>
        </pc:spChg>
        <pc:spChg chg="add mod">
          <ac:chgData name="Mohammed Uvez" userId="d29a8be51b7fe6ee" providerId="LiveId" clId="{847FE878-7D5F-4584-AE97-83E6BAEB4D8F}" dt="2024-11-06T05:15:35.734" v="236"/>
          <ac:spMkLst>
            <pc:docMk/>
            <pc:sldMk cId="650641204" sldId="265"/>
            <ac:spMk id="4" creationId="{CE323FEA-27F6-61F1-0405-36A28A44CB14}"/>
          </ac:spMkLst>
        </pc:spChg>
      </pc:sldChg>
      <pc:sldChg chg="modSp new mod">
        <pc:chgData name="Mohammed Uvez" userId="d29a8be51b7fe6ee" providerId="LiveId" clId="{847FE878-7D5F-4584-AE97-83E6BAEB4D8F}" dt="2024-11-06T06:02:54.001" v="833" actId="27636"/>
        <pc:sldMkLst>
          <pc:docMk/>
          <pc:sldMk cId="1750525626" sldId="266"/>
        </pc:sldMkLst>
        <pc:spChg chg="mod">
          <ac:chgData name="Mohammed Uvez" userId="d29a8be51b7fe6ee" providerId="LiveId" clId="{847FE878-7D5F-4584-AE97-83E6BAEB4D8F}" dt="2024-11-06T05:18:34.998" v="294" actId="14100"/>
          <ac:spMkLst>
            <pc:docMk/>
            <pc:sldMk cId="1750525626" sldId="266"/>
            <ac:spMk id="2" creationId="{4BAB251E-9C43-2B3A-8D94-1CDEDC4BCA07}"/>
          </ac:spMkLst>
        </pc:spChg>
        <pc:spChg chg="mod">
          <ac:chgData name="Mohammed Uvez" userId="d29a8be51b7fe6ee" providerId="LiveId" clId="{847FE878-7D5F-4584-AE97-83E6BAEB4D8F}" dt="2024-11-06T06:02:54.001" v="833" actId="27636"/>
          <ac:spMkLst>
            <pc:docMk/>
            <pc:sldMk cId="1750525626" sldId="266"/>
            <ac:spMk id="3" creationId="{A46F9AE1-B149-233C-E199-75A609394C90}"/>
          </ac:spMkLst>
        </pc:spChg>
      </pc:sldChg>
      <pc:sldChg chg="addSp delSp modSp new mod">
        <pc:chgData name="Mohammed Uvez" userId="d29a8be51b7fe6ee" providerId="LiveId" clId="{847FE878-7D5F-4584-AE97-83E6BAEB4D8F}" dt="2024-11-06T05:23:38.605" v="375" actId="113"/>
        <pc:sldMkLst>
          <pc:docMk/>
          <pc:sldMk cId="1955479694" sldId="267"/>
        </pc:sldMkLst>
        <pc:spChg chg="mod">
          <ac:chgData name="Mohammed Uvez" userId="d29a8be51b7fe6ee" providerId="LiveId" clId="{847FE878-7D5F-4584-AE97-83E6BAEB4D8F}" dt="2024-11-06T05:21:43.217" v="354" actId="14100"/>
          <ac:spMkLst>
            <pc:docMk/>
            <pc:sldMk cId="1955479694" sldId="267"/>
            <ac:spMk id="2" creationId="{436B809C-B6AD-9C2C-B4A6-4075CFC9E7F8}"/>
          </ac:spMkLst>
        </pc:spChg>
        <pc:spChg chg="add del mod">
          <ac:chgData name="Mohammed Uvez" userId="d29a8be51b7fe6ee" providerId="LiveId" clId="{847FE878-7D5F-4584-AE97-83E6BAEB4D8F}" dt="2024-11-06T05:23:38.605" v="375" actId="113"/>
          <ac:spMkLst>
            <pc:docMk/>
            <pc:sldMk cId="1955479694" sldId="267"/>
            <ac:spMk id="3" creationId="{243E79DD-7621-4670-B2E6-D6D0D5244F95}"/>
          </ac:spMkLst>
        </pc:spChg>
        <pc:spChg chg="add mod">
          <ac:chgData name="Mohammed Uvez" userId="d29a8be51b7fe6ee" providerId="LiveId" clId="{847FE878-7D5F-4584-AE97-83E6BAEB4D8F}" dt="2024-11-06T05:22:01.743" v="357"/>
          <ac:spMkLst>
            <pc:docMk/>
            <pc:sldMk cId="1955479694" sldId="267"/>
            <ac:spMk id="4" creationId="{5D03CAC6-60FE-BCB5-FC81-6831A4DDD49D}"/>
          </ac:spMkLst>
        </pc:spChg>
        <pc:spChg chg="add mod">
          <ac:chgData name="Mohammed Uvez" userId="d29a8be51b7fe6ee" providerId="LiveId" clId="{847FE878-7D5F-4584-AE97-83E6BAEB4D8F}" dt="2024-11-06T05:22:39.102" v="362"/>
          <ac:spMkLst>
            <pc:docMk/>
            <pc:sldMk cId="1955479694" sldId="267"/>
            <ac:spMk id="5" creationId="{C2BEC5DA-D308-46A9-979A-F80D8A2CEB7B}"/>
          </ac:spMkLst>
        </pc:spChg>
        <pc:spChg chg="add mod">
          <ac:chgData name="Mohammed Uvez" userId="d29a8be51b7fe6ee" providerId="LiveId" clId="{847FE878-7D5F-4584-AE97-83E6BAEB4D8F}" dt="2024-11-06T05:22:40.943" v="364"/>
          <ac:spMkLst>
            <pc:docMk/>
            <pc:sldMk cId="1955479694" sldId="267"/>
            <ac:spMk id="6" creationId="{207740D0-839C-C193-FA03-2E9A700ED308}"/>
          </ac:spMkLst>
        </pc:spChg>
      </pc:sldChg>
      <pc:sldChg chg="modSp new mod">
        <pc:chgData name="Mohammed Uvez" userId="d29a8be51b7fe6ee" providerId="LiveId" clId="{847FE878-7D5F-4584-AE97-83E6BAEB4D8F}" dt="2024-11-06T06:02:54.015" v="834" actId="27636"/>
        <pc:sldMkLst>
          <pc:docMk/>
          <pc:sldMk cId="594209494" sldId="268"/>
        </pc:sldMkLst>
        <pc:spChg chg="mod">
          <ac:chgData name="Mohammed Uvez" userId="d29a8be51b7fe6ee" providerId="LiveId" clId="{847FE878-7D5F-4584-AE97-83E6BAEB4D8F}" dt="2024-11-06T05:27:05.063" v="388" actId="14100"/>
          <ac:spMkLst>
            <pc:docMk/>
            <pc:sldMk cId="594209494" sldId="268"/>
            <ac:spMk id="2" creationId="{B425B94A-7B5B-1FF9-E0B0-E3DC31017B63}"/>
          </ac:spMkLst>
        </pc:spChg>
        <pc:spChg chg="mod">
          <ac:chgData name="Mohammed Uvez" userId="d29a8be51b7fe6ee" providerId="LiveId" clId="{847FE878-7D5F-4584-AE97-83E6BAEB4D8F}" dt="2024-11-06T06:02:54.015" v="834" actId="27636"/>
          <ac:spMkLst>
            <pc:docMk/>
            <pc:sldMk cId="594209494" sldId="268"/>
            <ac:spMk id="3" creationId="{57230DFD-3DF8-4D8A-91D2-8ACD5A1F212E}"/>
          </ac:spMkLst>
        </pc:spChg>
      </pc:sldChg>
      <pc:sldChg chg="addSp modSp new mod">
        <pc:chgData name="Mohammed Uvez" userId="d29a8be51b7fe6ee" providerId="LiveId" clId="{847FE878-7D5F-4584-AE97-83E6BAEB4D8F}" dt="2024-11-06T06:03:27.933" v="857" actId="1076"/>
        <pc:sldMkLst>
          <pc:docMk/>
          <pc:sldMk cId="807117795" sldId="269"/>
        </pc:sldMkLst>
        <pc:spChg chg="mod">
          <ac:chgData name="Mohammed Uvez" userId="d29a8be51b7fe6ee" providerId="LiveId" clId="{847FE878-7D5F-4584-AE97-83E6BAEB4D8F}" dt="2024-11-06T06:02:54.015" v="835" actId="27636"/>
          <ac:spMkLst>
            <pc:docMk/>
            <pc:sldMk cId="807117795" sldId="269"/>
            <ac:spMk id="2" creationId="{A0209DA8-C7FC-E24F-D33F-C7D184514D41}"/>
          </ac:spMkLst>
        </pc:spChg>
        <pc:spChg chg="mod">
          <ac:chgData name="Mohammed Uvez" userId="d29a8be51b7fe6ee" providerId="LiveId" clId="{847FE878-7D5F-4584-AE97-83E6BAEB4D8F}" dt="2024-11-06T05:34:00.446" v="465" actId="403"/>
          <ac:spMkLst>
            <pc:docMk/>
            <pc:sldMk cId="807117795" sldId="269"/>
            <ac:spMk id="3" creationId="{F44CD421-7F9D-4098-2916-99F994C0B8B3}"/>
          </ac:spMkLst>
        </pc:spChg>
        <pc:picChg chg="add mod">
          <ac:chgData name="Mohammed Uvez" userId="d29a8be51b7fe6ee" providerId="LiveId" clId="{847FE878-7D5F-4584-AE97-83E6BAEB4D8F}" dt="2024-11-06T06:03:27.933" v="857" actId="1076"/>
          <ac:picMkLst>
            <pc:docMk/>
            <pc:sldMk cId="807117795" sldId="269"/>
            <ac:picMk id="3074" creationId="{FAF201DB-3986-8DBC-F0D0-B779357F9791}"/>
          </ac:picMkLst>
        </pc:picChg>
      </pc:sldChg>
      <pc:sldChg chg="addSp delSp modSp new mod">
        <pc:chgData name="Mohammed Uvez" userId="d29a8be51b7fe6ee" providerId="LiveId" clId="{847FE878-7D5F-4584-AE97-83E6BAEB4D8F}" dt="2024-11-06T05:35:08.882" v="479" actId="14100"/>
        <pc:sldMkLst>
          <pc:docMk/>
          <pc:sldMk cId="1528842926" sldId="270"/>
        </pc:sldMkLst>
        <pc:spChg chg="del mod">
          <ac:chgData name="Mohammed Uvez" userId="d29a8be51b7fe6ee" providerId="LiveId" clId="{847FE878-7D5F-4584-AE97-83E6BAEB4D8F}" dt="2024-11-06T05:33:33.559" v="457" actId="478"/>
          <ac:spMkLst>
            <pc:docMk/>
            <pc:sldMk cId="1528842926" sldId="270"/>
            <ac:spMk id="2" creationId="{2F26CEDD-5A29-575E-3F57-F3C899833FD5}"/>
          </ac:spMkLst>
        </pc:spChg>
        <pc:spChg chg="mod">
          <ac:chgData name="Mohammed Uvez" userId="d29a8be51b7fe6ee" providerId="LiveId" clId="{847FE878-7D5F-4584-AE97-83E6BAEB4D8F}" dt="2024-11-06T05:34:44.470" v="473" actId="14100"/>
          <ac:spMkLst>
            <pc:docMk/>
            <pc:sldMk cId="1528842926" sldId="270"/>
            <ac:spMk id="3" creationId="{6FD894AE-4FEE-99FA-B421-4A6E0EBA5D3E}"/>
          </ac:spMkLst>
        </pc:spChg>
        <pc:picChg chg="add mod">
          <ac:chgData name="Mohammed Uvez" userId="d29a8be51b7fe6ee" providerId="LiveId" clId="{847FE878-7D5F-4584-AE97-83E6BAEB4D8F}" dt="2024-11-06T05:35:08.882" v="479" actId="14100"/>
          <ac:picMkLst>
            <pc:docMk/>
            <pc:sldMk cId="1528842926" sldId="270"/>
            <ac:picMk id="4098" creationId="{C5B2322A-494D-C6AD-0C8F-7570417A05BB}"/>
          </ac:picMkLst>
        </pc:picChg>
      </pc:sldChg>
      <pc:sldChg chg="addSp delSp modSp new mod">
        <pc:chgData name="Mohammed Uvez" userId="d29a8be51b7fe6ee" providerId="LiveId" clId="{847FE878-7D5F-4584-AE97-83E6BAEB4D8F}" dt="2024-11-06T05:37:12.693" v="497" actId="14100"/>
        <pc:sldMkLst>
          <pc:docMk/>
          <pc:sldMk cId="877875348" sldId="271"/>
        </pc:sldMkLst>
        <pc:spChg chg="del mod">
          <ac:chgData name="Mohammed Uvez" userId="d29a8be51b7fe6ee" providerId="LiveId" clId="{847FE878-7D5F-4584-AE97-83E6BAEB4D8F}" dt="2024-11-06T05:35:58.763" v="483" actId="478"/>
          <ac:spMkLst>
            <pc:docMk/>
            <pc:sldMk cId="877875348" sldId="271"/>
            <ac:spMk id="2" creationId="{40E9B687-35AF-99CB-1552-CEE9C5E33D0F}"/>
          </ac:spMkLst>
        </pc:spChg>
        <pc:spChg chg="mod">
          <ac:chgData name="Mohammed Uvez" userId="d29a8be51b7fe6ee" providerId="LiveId" clId="{847FE878-7D5F-4584-AE97-83E6BAEB4D8F}" dt="2024-11-06T05:36:38.122" v="491" actId="14100"/>
          <ac:spMkLst>
            <pc:docMk/>
            <pc:sldMk cId="877875348" sldId="271"/>
            <ac:spMk id="3" creationId="{0C30F298-7C59-C849-624F-8A632B0AE723}"/>
          </ac:spMkLst>
        </pc:spChg>
        <pc:picChg chg="add mod">
          <ac:chgData name="Mohammed Uvez" userId="d29a8be51b7fe6ee" providerId="LiveId" clId="{847FE878-7D5F-4584-AE97-83E6BAEB4D8F}" dt="2024-11-06T05:37:12.693" v="497" actId="14100"/>
          <ac:picMkLst>
            <pc:docMk/>
            <pc:sldMk cId="877875348" sldId="271"/>
            <ac:picMk id="5122" creationId="{A6D0B922-0286-FC75-74DB-3C108D542AF0}"/>
          </ac:picMkLst>
        </pc:picChg>
      </pc:sldChg>
      <pc:sldChg chg="addSp delSp modSp new mod">
        <pc:chgData name="Mohammed Uvez" userId="d29a8be51b7fe6ee" providerId="LiveId" clId="{847FE878-7D5F-4584-AE97-83E6BAEB4D8F}" dt="2024-11-06T05:38:31.225" v="517" actId="14100"/>
        <pc:sldMkLst>
          <pc:docMk/>
          <pc:sldMk cId="1456315687" sldId="272"/>
        </pc:sldMkLst>
        <pc:spChg chg="del mod">
          <ac:chgData name="Mohammed Uvez" userId="d29a8be51b7fe6ee" providerId="LiveId" clId="{847FE878-7D5F-4584-AE97-83E6BAEB4D8F}" dt="2024-11-06T05:37:29.744" v="501" actId="478"/>
          <ac:spMkLst>
            <pc:docMk/>
            <pc:sldMk cId="1456315687" sldId="272"/>
            <ac:spMk id="2" creationId="{F2776F57-488F-3B1E-589F-E6096F9E384B}"/>
          </ac:spMkLst>
        </pc:spChg>
        <pc:spChg chg="mod">
          <ac:chgData name="Mohammed Uvez" userId="d29a8be51b7fe6ee" providerId="LiveId" clId="{847FE878-7D5F-4584-AE97-83E6BAEB4D8F}" dt="2024-11-06T05:38:17.863" v="511" actId="14100"/>
          <ac:spMkLst>
            <pc:docMk/>
            <pc:sldMk cId="1456315687" sldId="272"/>
            <ac:spMk id="3" creationId="{A84E11F1-98A5-162A-8628-742E1C66A70A}"/>
          </ac:spMkLst>
        </pc:spChg>
        <pc:picChg chg="add mod">
          <ac:chgData name="Mohammed Uvez" userId="d29a8be51b7fe6ee" providerId="LiveId" clId="{847FE878-7D5F-4584-AE97-83E6BAEB4D8F}" dt="2024-11-06T05:38:31.225" v="517" actId="14100"/>
          <ac:picMkLst>
            <pc:docMk/>
            <pc:sldMk cId="1456315687" sldId="272"/>
            <ac:picMk id="6146" creationId="{50A99D4E-A698-0F41-25FA-1BEC1C706767}"/>
          </ac:picMkLst>
        </pc:picChg>
      </pc:sldChg>
      <pc:sldChg chg="addSp delSp modSp new mod">
        <pc:chgData name="Mohammed Uvez" userId="d29a8be51b7fe6ee" providerId="LiveId" clId="{847FE878-7D5F-4584-AE97-83E6BAEB4D8F}" dt="2024-11-06T05:39:52.914" v="537" actId="14100"/>
        <pc:sldMkLst>
          <pc:docMk/>
          <pc:sldMk cId="3874617625" sldId="273"/>
        </pc:sldMkLst>
        <pc:spChg chg="del mod">
          <ac:chgData name="Mohammed Uvez" userId="d29a8be51b7fe6ee" providerId="LiveId" clId="{847FE878-7D5F-4584-AE97-83E6BAEB4D8F}" dt="2024-11-06T05:38:44.936" v="521" actId="478"/>
          <ac:spMkLst>
            <pc:docMk/>
            <pc:sldMk cId="3874617625" sldId="273"/>
            <ac:spMk id="2" creationId="{BA3F9046-E2BD-4578-6E37-6B1BDB7AF689}"/>
          </ac:spMkLst>
        </pc:spChg>
        <pc:spChg chg="mod">
          <ac:chgData name="Mohammed Uvez" userId="d29a8be51b7fe6ee" providerId="LiveId" clId="{847FE878-7D5F-4584-AE97-83E6BAEB4D8F}" dt="2024-11-06T05:39:29.720" v="531" actId="14100"/>
          <ac:spMkLst>
            <pc:docMk/>
            <pc:sldMk cId="3874617625" sldId="273"/>
            <ac:spMk id="3" creationId="{46F92B9A-979F-1AB1-7E0F-3FBFF53CB98E}"/>
          </ac:spMkLst>
        </pc:spChg>
        <pc:picChg chg="add mod">
          <ac:chgData name="Mohammed Uvez" userId="d29a8be51b7fe6ee" providerId="LiveId" clId="{847FE878-7D5F-4584-AE97-83E6BAEB4D8F}" dt="2024-11-06T05:39:52.914" v="537" actId="14100"/>
          <ac:picMkLst>
            <pc:docMk/>
            <pc:sldMk cId="3874617625" sldId="273"/>
            <ac:picMk id="7170" creationId="{D3DEFC15-9272-B8F1-0018-4715E38ADF79}"/>
          </ac:picMkLst>
        </pc:picChg>
      </pc:sldChg>
      <pc:sldChg chg="addSp delSp modSp new mod">
        <pc:chgData name="Mohammed Uvez" userId="d29a8be51b7fe6ee" providerId="LiveId" clId="{847FE878-7D5F-4584-AE97-83E6BAEB4D8F}" dt="2024-11-06T05:41:15.625" v="555" actId="14100"/>
        <pc:sldMkLst>
          <pc:docMk/>
          <pc:sldMk cId="57685245" sldId="274"/>
        </pc:sldMkLst>
        <pc:spChg chg="del mod">
          <ac:chgData name="Mohammed Uvez" userId="d29a8be51b7fe6ee" providerId="LiveId" clId="{847FE878-7D5F-4584-AE97-83E6BAEB4D8F}" dt="2024-11-06T05:40:08.992" v="541" actId="478"/>
          <ac:spMkLst>
            <pc:docMk/>
            <pc:sldMk cId="57685245" sldId="274"/>
            <ac:spMk id="2" creationId="{A27150D0-F7E3-8923-9E66-4FCF63973E83}"/>
          </ac:spMkLst>
        </pc:spChg>
        <pc:spChg chg="mod">
          <ac:chgData name="Mohammed Uvez" userId="d29a8be51b7fe6ee" providerId="LiveId" clId="{847FE878-7D5F-4584-AE97-83E6BAEB4D8F}" dt="2024-11-06T05:40:55.409" v="550" actId="5793"/>
          <ac:spMkLst>
            <pc:docMk/>
            <pc:sldMk cId="57685245" sldId="274"/>
            <ac:spMk id="3" creationId="{3EE741DC-E7A7-5A80-4241-D8BC1CE255FE}"/>
          </ac:spMkLst>
        </pc:spChg>
        <pc:picChg chg="add mod">
          <ac:chgData name="Mohammed Uvez" userId="d29a8be51b7fe6ee" providerId="LiveId" clId="{847FE878-7D5F-4584-AE97-83E6BAEB4D8F}" dt="2024-11-06T05:41:15.625" v="555" actId="14100"/>
          <ac:picMkLst>
            <pc:docMk/>
            <pc:sldMk cId="57685245" sldId="274"/>
            <ac:picMk id="8194" creationId="{49970DA4-9634-E3F9-66A9-237BBC52CFE7}"/>
          </ac:picMkLst>
        </pc:picChg>
      </pc:sldChg>
      <pc:sldChg chg="addSp delSp modSp new mod">
        <pc:chgData name="Mohammed Uvez" userId="d29a8be51b7fe6ee" providerId="LiveId" clId="{847FE878-7D5F-4584-AE97-83E6BAEB4D8F}" dt="2024-11-06T05:42:25.669" v="572" actId="14100"/>
        <pc:sldMkLst>
          <pc:docMk/>
          <pc:sldMk cId="749479093" sldId="275"/>
        </pc:sldMkLst>
        <pc:spChg chg="del mod">
          <ac:chgData name="Mohammed Uvez" userId="d29a8be51b7fe6ee" providerId="LiveId" clId="{847FE878-7D5F-4584-AE97-83E6BAEB4D8F}" dt="2024-11-06T05:41:25.910" v="559" actId="478"/>
          <ac:spMkLst>
            <pc:docMk/>
            <pc:sldMk cId="749479093" sldId="275"/>
            <ac:spMk id="2" creationId="{794A02FC-D4ED-D6B6-37EC-51671DBBB3C9}"/>
          </ac:spMkLst>
        </pc:spChg>
        <pc:spChg chg="mod">
          <ac:chgData name="Mohammed Uvez" userId="d29a8be51b7fe6ee" providerId="LiveId" clId="{847FE878-7D5F-4584-AE97-83E6BAEB4D8F}" dt="2024-11-06T05:42:08.992" v="567" actId="14100"/>
          <ac:spMkLst>
            <pc:docMk/>
            <pc:sldMk cId="749479093" sldId="275"/>
            <ac:spMk id="3" creationId="{9B485209-2E2A-C866-C964-520E803C6C21}"/>
          </ac:spMkLst>
        </pc:spChg>
        <pc:picChg chg="add mod">
          <ac:chgData name="Mohammed Uvez" userId="d29a8be51b7fe6ee" providerId="LiveId" clId="{847FE878-7D5F-4584-AE97-83E6BAEB4D8F}" dt="2024-11-06T05:42:25.669" v="572" actId="14100"/>
          <ac:picMkLst>
            <pc:docMk/>
            <pc:sldMk cId="749479093" sldId="275"/>
            <ac:picMk id="9218" creationId="{597DED37-C411-242C-9F18-C78D19FBEC99}"/>
          </ac:picMkLst>
        </pc:picChg>
      </pc:sldChg>
      <pc:sldChg chg="addSp delSp modSp new mod">
        <pc:chgData name="Mohammed Uvez" userId="d29a8be51b7fe6ee" providerId="LiveId" clId="{847FE878-7D5F-4584-AE97-83E6BAEB4D8F}" dt="2024-11-06T05:44:28.167" v="590" actId="14100"/>
        <pc:sldMkLst>
          <pc:docMk/>
          <pc:sldMk cId="10001452" sldId="276"/>
        </pc:sldMkLst>
        <pc:spChg chg="del mod">
          <ac:chgData name="Mohammed Uvez" userId="d29a8be51b7fe6ee" providerId="LiveId" clId="{847FE878-7D5F-4584-AE97-83E6BAEB4D8F}" dt="2024-11-06T05:43:31.587" v="576" actId="478"/>
          <ac:spMkLst>
            <pc:docMk/>
            <pc:sldMk cId="10001452" sldId="276"/>
            <ac:spMk id="2" creationId="{842D2298-B6B7-061A-3B2C-6D2907D33B70}"/>
          </ac:spMkLst>
        </pc:spChg>
        <pc:spChg chg="mod">
          <ac:chgData name="Mohammed Uvez" userId="d29a8be51b7fe6ee" providerId="LiveId" clId="{847FE878-7D5F-4584-AE97-83E6BAEB4D8F}" dt="2024-11-06T05:44:09.166" v="585" actId="5793"/>
          <ac:spMkLst>
            <pc:docMk/>
            <pc:sldMk cId="10001452" sldId="276"/>
            <ac:spMk id="3" creationId="{F82D3BE1-4D6D-D1B0-D26C-38162C0D5005}"/>
          </ac:spMkLst>
        </pc:spChg>
        <pc:picChg chg="add mod">
          <ac:chgData name="Mohammed Uvez" userId="d29a8be51b7fe6ee" providerId="LiveId" clId="{847FE878-7D5F-4584-AE97-83E6BAEB4D8F}" dt="2024-11-06T05:44:28.167" v="590" actId="14100"/>
          <ac:picMkLst>
            <pc:docMk/>
            <pc:sldMk cId="10001452" sldId="276"/>
            <ac:picMk id="10242" creationId="{365317CC-6BE6-CBC6-5C8C-0ED9CEBC8522}"/>
          </ac:picMkLst>
        </pc:picChg>
      </pc:sldChg>
      <pc:sldChg chg="addSp delSp modSp new mod">
        <pc:chgData name="Mohammed Uvez" userId="d29a8be51b7fe6ee" providerId="LiveId" clId="{847FE878-7D5F-4584-AE97-83E6BAEB4D8F}" dt="2024-11-06T05:45:36.678" v="604" actId="14100"/>
        <pc:sldMkLst>
          <pc:docMk/>
          <pc:sldMk cId="233457702" sldId="277"/>
        </pc:sldMkLst>
        <pc:spChg chg="del mod">
          <ac:chgData name="Mohammed Uvez" userId="d29a8be51b7fe6ee" providerId="LiveId" clId="{847FE878-7D5F-4584-AE97-83E6BAEB4D8F}" dt="2024-11-06T05:44:40.519" v="594" actId="478"/>
          <ac:spMkLst>
            <pc:docMk/>
            <pc:sldMk cId="233457702" sldId="277"/>
            <ac:spMk id="2" creationId="{F458A1B1-D776-5B5C-1A10-FCE02433FBE2}"/>
          </ac:spMkLst>
        </pc:spChg>
        <pc:spChg chg="mod">
          <ac:chgData name="Mohammed Uvez" userId="d29a8be51b7fe6ee" providerId="LiveId" clId="{847FE878-7D5F-4584-AE97-83E6BAEB4D8F}" dt="2024-11-06T05:45:06.364" v="599" actId="5793"/>
          <ac:spMkLst>
            <pc:docMk/>
            <pc:sldMk cId="233457702" sldId="277"/>
            <ac:spMk id="3" creationId="{C29B7419-31A1-151A-3CBD-6A64A4C2AF30}"/>
          </ac:spMkLst>
        </pc:spChg>
        <pc:picChg chg="add mod">
          <ac:chgData name="Mohammed Uvez" userId="d29a8be51b7fe6ee" providerId="LiveId" clId="{847FE878-7D5F-4584-AE97-83E6BAEB4D8F}" dt="2024-11-06T05:45:36.678" v="604" actId="14100"/>
          <ac:picMkLst>
            <pc:docMk/>
            <pc:sldMk cId="233457702" sldId="277"/>
            <ac:picMk id="11266" creationId="{4D274359-25DB-1177-9415-CD787398F528}"/>
          </ac:picMkLst>
        </pc:picChg>
      </pc:sldChg>
      <pc:sldChg chg="addSp delSp modSp new mod">
        <pc:chgData name="Mohammed Uvez" userId="d29a8be51b7fe6ee" providerId="LiveId" clId="{847FE878-7D5F-4584-AE97-83E6BAEB4D8F}" dt="2024-11-06T05:48:16.097" v="618" actId="14100"/>
        <pc:sldMkLst>
          <pc:docMk/>
          <pc:sldMk cId="4140276727" sldId="278"/>
        </pc:sldMkLst>
        <pc:spChg chg="del mod">
          <ac:chgData name="Mohammed Uvez" userId="d29a8be51b7fe6ee" providerId="LiveId" clId="{847FE878-7D5F-4584-AE97-83E6BAEB4D8F}" dt="2024-11-06T05:45:46.505" v="608" actId="478"/>
          <ac:spMkLst>
            <pc:docMk/>
            <pc:sldMk cId="4140276727" sldId="278"/>
            <ac:spMk id="2" creationId="{02C06F8F-3AE4-6125-9C7E-CE933A49553E}"/>
          </ac:spMkLst>
        </pc:spChg>
        <pc:spChg chg="mod">
          <ac:chgData name="Mohammed Uvez" userId="d29a8be51b7fe6ee" providerId="LiveId" clId="{847FE878-7D5F-4584-AE97-83E6BAEB4D8F}" dt="2024-11-06T05:47:57.472" v="613" actId="5793"/>
          <ac:spMkLst>
            <pc:docMk/>
            <pc:sldMk cId="4140276727" sldId="278"/>
            <ac:spMk id="3" creationId="{18375C46-4038-6D63-D104-E209DE3314C1}"/>
          </ac:spMkLst>
        </pc:spChg>
        <pc:picChg chg="add mod">
          <ac:chgData name="Mohammed Uvez" userId="d29a8be51b7fe6ee" providerId="LiveId" clId="{847FE878-7D5F-4584-AE97-83E6BAEB4D8F}" dt="2024-11-06T05:48:16.097" v="618" actId="14100"/>
          <ac:picMkLst>
            <pc:docMk/>
            <pc:sldMk cId="4140276727" sldId="278"/>
            <ac:picMk id="12290" creationId="{9BD04169-75F0-6A40-CCDB-731253A9EE64}"/>
          </ac:picMkLst>
        </pc:picChg>
      </pc:sldChg>
      <pc:sldChg chg="addSp delSp modSp new mod">
        <pc:chgData name="Mohammed Uvez" userId="d29a8be51b7fe6ee" providerId="LiveId" clId="{847FE878-7D5F-4584-AE97-83E6BAEB4D8F}" dt="2024-11-06T05:49:18.394" v="633" actId="14100"/>
        <pc:sldMkLst>
          <pc:docMk/>
          <pc:sldMk cId="505497248" sldId="279"/>
        </pc:sldMkLst>
        <pc:spChg chg="del mod">
          <ac:chgData name="Mohammed Uvez" userId="d29a8be51b7fe6ee" providerId="LiveId" clId="{847FE878-7D5F-4584-AE97-83E6BAEB4D8F}" dt="2024-11-06T05:48:25.538" v="622" actId="478"/>
          <ac:spMkLst>
            <pc:docMk/>
            <pc:sldMk cId="505497248" sldId="279"/>
            <ac:spMk id="2" creationId="{240E942B-3958-649E-A718-69FD096F9550}"/>
          </ac:spMkLst>
        </pc:spChg>
        <pc:spChg chg="mod">
          <ac:chgData name="Mohammed Uvez" userId="d29a8be51b7fe6ee" providerId="LiveId" clId="{847FE878-7D5F-4584-AE97-83E6BAEB4D8F}" dt="2024-11-06T05:48:56.611" v="627" actId="5793"/>
          <ac:spMkLst>
            <pc:docMk/>
            <pc:sldMk cId="505497248" sldId="279"/>
            <ac:spMk id="3" creationId="{CAC3499B-6C1E-047A-A321-766AC857AFD6}"/>
          </ac:spMkLst>
        </pc:spChg>
        <pc:picChg chg="add mod">
          <ac:chgData name="Mohammed Uvez" userId="d29a8be51b7fe6ee" providerId="LiveId" clId="{847FE878-7D5F-4584-AE97-83E6BAEB4D8F}" dt="2024-11-06T05:49:18.394" v="633" actId="14100"/>
          <ac:picMkLst>
            <pc:docMk/>
            <pc:sldMk cId="505497248" sldId="279"/>
            <ac:picMk id="13314" creationId="{E94399F2-054C-0E12-64A1-D0CB6A4C03EE}"/>
          </ac:picMkLst>
        </pc:picChg>
      </pc:sldChg>
      <pc:sldChg chg="addSp delSp modSp new mod">
        <pc:chgData name="Mohammed Uvez" userId="d29a8be51b7fe6ee" providerId="LiveId" clId="{847FE878-7D5F-4584-AE97-83E6BAEB4D8F}" dt="2024-11-06T05:52:16.021" v="658" actId="14100"/>
        <pc:sldMkLst>
          <pc:docMk/>
          <pc:sldMk cId="1305288525" sldId="280"/>
        </pc:sldMkLst>
        <pc:spChg chg="del mod">
          <ac:chgData name="Mohammed Uvez" userId="d29a8be51b7fe6ee" providerId="LiveId" clId="{847FE878-7D5F-4584-AE97-83E6BAEB4D8F}" dt="2024-11-06T05:49:28.644" v="637" actId="478"/>
          <ac:spMkLst>
            <pc:docMk/>
            <pc:sldMk cId="1305288525" sldId="280"/>
            <ac:spMk id="2" creationId="{43977343-FF39-E3CD-3D87-6491006733C6}"/>
          </ac:spMkLst>
        </pc:spChg>
        <pc:spChg chg="mod">
          <ac:chgData name="Mohammed Uvez" userId="d29a8be51b7fe6ee" providerId="LiveId" clId="{847FE878-7D5F-4584-AE97-83E6BAEB4D8F}" dt="2024-11-06T05:49:50.082" v="642" actId="5793"/>
          <ac:spMkLst>
            <pc:docMk/>
            <pc:sldMk cId="1305288525" sldId="280"/>
            <ac:spMk id="3" creationId="{998C78D4-1125-B189-132F-7DFDD53899DA}"/>
          </ac:spMkLst>
        </pc:spChg>
        <pc:picChg chg="add">
          <ac:chgData name="Mohammed Uvez" userId="d29a8be51b7fe6ee" providerId="LiveId" clId="{847FE878-7D5F-4584-AE97-83E6BAEB4D8F}" dt="2024-11-06T05:49:57.390" v="643"/>
          <ac:picMkLst>
            <pc:docMk/>
            <pc:sldMk cId="1305288525" sldId="280"/>
            <ac:picMk id="14338" creationId="{77A56BD5-892F-BB11-FBA4-7A5847C7772E}"/>
          </ac:picMkLst>
        </pc:picChg>
        <pc:picChg chg="add mod">
          <ac:chgData name="Mohammed Uvez" userId="d29a8be51b7fe6ee" providerId="LiveId" clId="{847FE878-7D5F-4584-AE97-83E6BAEB4D8F}" dt="2024-11-06T05:50:23.441" v="648" actId="14100"/>
          <ac:picMkLst>
            <pc:docMk/>
            <pc:sldMk cId="1305288525" sldId="280"/>
            <ac:picMk id="14340" creationId="{005F24E9-A828-DB88-07FC-21DF9A8E76BA}"/>
          </ac:picMkLst>
        </pc:picChg>
        <pc:picChg chg="add">
          <ac:chgData name="Mohammed Uvez" userId="d29a8be51b7fe6ee" providerId="LiveId" clId="{847FE878-7D5F-4584-AE97-83E6BAEB4D8F}" dt="2024-11-06T05:50:36.587" v="649"/>
          <ac:picMkLst>
            <pc:docMk/>
            <pc:sldMk cId="1305288525" sldId="280"/>
            <ac:picMk id="14342" creationId="{91CCE148-C872-0907-365D-36BACD3B23C1}"/>
          </ac:picMkLst>
        </pc:picChg>
        <pc:picChg chg="add">
          <ac:chgData name="Mohammed Uvez" userId="d29a8be51b7fe6ee" providerId="LiveId" clId="{847FE878-7D5F-4584-AE97-83E6BAEB4D8F}" dt="2024-11-06T05:50:40.276" v="650"/>
          <ac:picMkLst>
            <pc:docMk/>
            <pc:sldMk cId="1305288525" sldId="280"/>
            <ac:picMk id="14344" creationId="{AD1D42EB-6747-C3C7-2525-64D88EBB5AAA}"/>
          </ac:picMkLst>
        </pc:picChg>
        <pc:picChg chg="add mod">
          <ac:chgData name="Mohammed Uvez" userId="d29a8be51b7fe6ee" providerId="LiveId" clId="{847FE878-7D5F-4584-AE97-83E6BAEB4D8F}" dt="2024-11-06T05:52:16.021" v="658" actId="14100"/>
          <ac:picMkLst>
            <pc:docMk/>
            <pc:sldMk cId="1305288525" sldId="280"/>
            <ac:picMk id="14346" creationId="{D9689409-C434-7C0D-38E2-60C70BAC49A0}"/>
          </ac:picMkLst>
        </pc:picChg>
      </pc:sldChg>
      <pc:sldChg chg="addSp delSp modSp new mod">
        <pc:chgData name="Mohammed Uvez" userId="d29a8be51b7fe6ee" providerId="LiveId" clId="{847FE878-7D5F-4584-AE97-83E6BAEB4D8F}" dt="2024-11-06T05:53:45.968" v="677" actId="14100"/>
        <pc:sldMkLst>
          <pc:docMk/>
          <pc:sldMk cId="1575401356" sldId="281"/>
        </pc:sldMkLst>
        <pc:spChg chg="del mod">
          <ac:chgData name="Mohammed Uvez" userId="d29a8be51b7fe6ee" providerId="LiveId" clId="{847FE878-7D5F-4584-AE97-83E6BAEB4D8F}" dt="2024-11-06T05:52:39.190" v="667" actId="478"/>
          <ac:spMkLst>
            <pc:docMk/>
            <pc:sldMk cId="1575401356" sldId="281"/>
            <ac:spMk id="2" creationId="{28E52CCC-6D92-A3D9-FA0F-DDCD48D6073D}"/>
          </ac:spMkLst>
        </pc:spChg>
        <pc:spChg chg="mod">
          <ac:chgData name="Mohammed Uvez" userId="d29a8be51b7fe6ee" providerId="LiveId" clId="{847FE878-7D5F-4584-AE97-83E6BAEB4D8F}" dt="2024-11-06T05:53:15.727" v="672" actId="5793"/>
          <ac:spMkLst>
            <pc:docMk/>
            <pc:sldMk cId="1575401356" sldId="281"/>
            <ac:spMk id="3" creationId="{144AD295-3DB5-A960-5608-B98170D50977}"/>
          </ac:spMkLst>
        </pc:spChg>
        <pc:picChg chg="add mod">
          <ac:chgData name="Mohammed Uvez" userId="d29a8be51b7fe6ee" providerId="LiveId" clId="{847FE878-7D5F-4584-AE97-83E6BAEB4D8F}" dt="2024-11-06T05:53:45.968" v="677" actId="14100"/>
          <ac:picMkLst>
            <pc:docMk/>
            <pc:sldMk cId="1575401356" sldId="281"/>
            <ac:picMk id="15362" creationId="{F0039CA3-0F3B-0F21-193D-330EADE4BE67}"/>
          </ac:picMkLst>
        </pc:picChg>
      </pc:sldChg>
      <pc:sldChg chg="addSp delSp modSp new mod">
        <pc:chgData name="Mohammed Uvez" userId="d29a8be51b7fe6ee" providerId="LiveId" clId="{847FE878-7D5F-4584-AE97-83E6BAEB4D8F}" dt="2024-11-06T05:54:50.301" v="693" actId="14100"/>
        <pc:sldMkLst>
          <pc:docMk/>
          <pc:sldMk cId="203996652" sldId="282"/>
        </pc:sldMkLst>
        <pc:spChg chg="del mod">
          <ac:chgData name="Mohammed Uvez" userId="d29a8be51b7fe6ee" providerId="LiveId" clId="{847FE878-7D5F-4584-AE97-83E6BAEB4D8F}" dt="2024-11-06T05:54:00.413" v="681" actId="478"/>
          <ac:spMkLst>
            <pc:docMk/>
            <pc:sldMk cId="203996652" sldId="282"/>
            <ac:spMk id="2" creationId="{89CF10ED-D9E8-1C71-3A92-E37690E28526}"/>
          </ac:spMkLst>
        </pc:spChg>
        <pc:spChg chg="mod">
          <ac:chgData name="Mohammed Uvez" userId="d29a8be51b7fe6ee" providerId="LiveId" clId="{847FE878-7D5F-4584-AE97-83E6BAEB4D8F}" dt="2024-11-06T05:54:27.374" v="687" actId="5793"/>
          <ac:spMkLst>
            <pc:docMk/>
            <pc:sldMk cId="203996652" sldId="282"/>
            <ac:spMk id="3" creationId="{29C04B43-268B-D718-1ADD-C6E7C800F5DC}"/>
          </ac:spMkLst>
        </pc:spChg>
        <pc:picChg chg="add mod">
          <ac:chgData name="Mohammed Uvez" userId="d29a8be51b7fe6ee" providerId="LiveId" clId="{847FE878-7D5F-4584-AE97-83E6BAEB4D8F}" dt="2024-11-06T05:54:50.301" v="693" actId="14100"/>
          <ac:picMkLst>
            <pc:docMk/>
            <pc:sldMk cId="203996652" sldId="282"/>
            <ac:picMk id="16386" creationId="{ABEBD40A-B0A6-07DD-28DA-5D6AA1F28012}"/>
          </ac:picMkLst>
        </pc:picChg>
      </pc:sldChg>
      <pc:sldChg chg="addSp delSp modSp new mod">
        <pc:chgData name="Mohammed Uvez" userId="d29a8be51b7fe6ee" providerId="LiveId" clId="{847FE878-7D5F-4584-AE97-83E6BAEB4D8F}" dt="2024-11-06T05:55:52.278" v="706" actId="14100"/>
        <pc:sldMkLst>
          <pc:docMk/>
          <pc:sldMk cId="1979805243" sldId="283"/>
        </pc:sldMkLst>
        <pc:spChg chg="del mod">
          <ac:chgData name="Mohammed Uvez" userId="d29a8be51b7fe6ee" providerId="LiveId" clId="{847FE878-7D5F-4584-AE97-83E6BAEB4D8F}" dt="2024-11-06T05:54:59.052" v="697" actId="478"/>
          <ac:spMkLst>
            <pc:docMk/>
            <pc:sldMk cId="1979805243" sldId="283"/>
            <ac:spMk id="2" creationId="{286E582A-FF5D-26F2-6027-239E2C6A463B}"/>
          </ac:spMkLst>
        </pc:spChg>
        <pc:spChg chg="mod">
          <ac:chgData name="Mohammed Uvez" userId="d29a8be51b7fe6ee" providerId="LiveId" clId="{847FE878-7D5F-4584-AE97-83E6BAEB4D8F}" dt="2024-11-06T05:55:24.395" v="701" actId="5793"/>
          <ac:spMkLst>
            <pc:docMk/>
            <pc:sldMk cId="1979805243" sldId="283"/>
            <ac:spMk id="3" creationId="{D55BA9B9-1B3B-21ED-5DE1-BAF27AAD182A}"/>
          </ac:spMkLst>
        </pc:spChg>
        <pc:picChg chg="add mod">
          <ac:chgData name="Mohammed Uvez" userId="d29a8be51b7fe6ee" providerId="LiveId" clId="{847FE878-7D5F-4584-AE97-83E6BAEB4D8F}" dt="2024-11-06T05:55:52.278" v="706" actId="14100"/>
          <ac:picMkLst>
            <pc:docMk/>
            <pc:sldMk cId="1979805243" sldId="283"/>
            <ac:picMk id="17410" creationId="{599AC3D4-FBAA-B1B7-F21C-3C2BDC7FAFB7}"/>
          </ac:picMkLst>
        </pc:picChg>
      </pc:sldChg>
      <pc:sldChg chg="addSp delSp modSp new mod">
        <pc:chgData name="Mohammed Uvez" userId="d29a8be51b7fe6ee" providerId="LiveId" clId="{847FE878-7D5F-4584-AE97-83E6BAEB4D8F}" dt="2024-11-06T06:03:10.662" v="856" actId="27636"/>
        <pc:sldMkLst>
          <pc:docMk/>
          <pc:sldMk cId="43166010" sldId="284"/>
        </pc:sldMkLst>
        <pc:spChg chg="del mod">
          <ac:chgData name="Mohammed Uvez" userId="d29a8be51b7fe6ee" providerId="LiveId" clId="{847FE878-7D5F-4584-AE97-83E6BAEB4D8F}" dt="2024-11-06T05:56:02.484" v="710" actId="478"/>
          <ac:spMkLst>
            <pc:docMk/>
            <pc:sldMk cId="43166010" sldId="284"/>
            <ac:spMk id="2" creationId="{6B4DEB73-4C56-D213-626D-B4B39F3D58F1}"/>
          </ac:spMkLst>
        </pc:spChg>
        <pc:spChg chg="mod">
          <ac:chgData name="Mohammed Uvez" userId="d29a8be51b7fe6ee" providerId="LiveId" clId="{847FE878-7D5F-4584-AE97-83E6BAEB4D8F}" dt="2024-11-06T05:57:39.021" v="731" actId="14100"/>
          <ac:spMkLst>
            <pc:docMk/>
            <pc:sldMk cId="43166010" sldId="284"/>
            <ac:spMk id="3" creationId="{AC2D5FC9-FDBB-B050-AE13-EFCE7FBD64E6}"/>
          </ac:spMkLst>
        </pc:spChg>
        <pc:picChg chg="add mod">
          <ac:chgData name="Mohammed Uvez" userId="d29a8be51b7fe6ee" providerId="LiveId" clId="{847FE878-7D5F-4584-AE97-83E6BAEB4D8F}" dt="2024-11-06T06:03:10.662" v="856" actId="27636"/>
          <ac:picMkLst>
            <pc:docMk/>
            <pc:sldMk cId="43166010" sldId="284"/>
            <ac:picMk id="18434" creationId="{37B554C2-7AC2-9AFD-F3B8-9735FCBF9207}"/>
          </ac:picMkLst>
        </pc:picChg>
      </pc:sldChg>
      <pc:sldChg chg="delSp modSp new del mod">
        <pc:chgData name="Mohammed Uvez" userId="d29a8be51b7fe6ee" providerId="LiveId" clId="{847FE878-7D5F-4584-AE97-83E6BAEB4D8F}" dt="2024-11-06T05:59:57.198" v="747" actId="2696"/>
        <pc:sldMkLst>
          <pc:docMk/>
          <pc:sldMk cId="1641389157" sldId="285"/>
        </pc:sldMkLst>
        <pc:spChg chg="del mod">
          <ac:chgData name="Mohammed Uvez" userId="d29a8be51b7fe6ee" providerId="LiveId" clId="{847FE878-7D5F-4584-AE97-83E6BAEB4D8F}" dt="2024-11-06T05:57:08.960" v="725" actId="478"/>
          <ac:spMkLst>
            <pc:docMk/>
            <pc:sldMk cId="1641389157" sldId="285"/>
            <ac:spMk id="2" creationId="{DFF7DC68-6491-13BF-D7BC-68C2404829B7}"/>
          </ac:spMkLst>
        </pc:spChg>
        <pc:spChg chg="mod">
          <ac:chgData name="Mohammed Uvez" userId="d29a8be51b7fe6ee" providerId="LiveId" clId="{847FE878-7D5F-4584-AE97-83E6BAEB4D8F}" dt="2024-11-06T05:57:16.137" v="727" actId="14100"/>
          <ac:spMkLst>
            <pc:docMk/>
            <pc:sldMk cId="1641389157" sldId="285"/>
            <ac:spMk id="3" creationId="{0E862550-5526-0CF2-5035-DA9710B990D1}"/>
          </ac:spMkLst>
        </pc:spChg>
      </pc:sldChg>
      <pc:sldChg chg="delSp modSp new mod">
        <pc:chgData name="Mohammed Uvez" userId="d29a8be51b7fe6ee" providerId="LiveId" clId="{847FE878-7D5F-4584-AE97-83E6BAEB4D8F}" dt="2024-11-06T06:01:29.733" v="784" actId="14100"/>
        <pc:sldMkLst>
          <pc:docMk/>
          <pc:sldMk cId="1709767360" sldId="285"/>
        </pc:sldMkLst>
        <pc:spChg chg="del mod">
          <ac:chgData name="Mohammed Uvez" userId="d29a8be51b7fe6ee" providerId="LiveId" clId="{847FE878-7D5F-4584-AE97-83E6BAEB4D8F}" dt="2024-11-06T06:00:22.186" v="751" actId="478"/>
          <ac:spMkLst>
            <pc:docMk/>
            <pc:sldMk cId="1709767360" sldId="285"/>
            <ac:spMk id="2" creationId="{52E27EE5-C823-9464-4E2A-4CCDB6D16B25}"/>
          </ac:spMkLst>
        </pc:spChg>
        <pc:spChg chg="mod">
          <ac:chgData name="Mohammed Uvez" userId="d29a8be51b7fe6ee" providerId="LiveId" clId="{847FE878-7D5F-4584-AE97-83E6BAEB4D8F}" dt="2024-11-06T06:01:29.733" v="784" actId="14100"/>
          <ac:spMkLst>
            <pc:docMk/>
            <pc:sldMk cId="1709767360" sldId="285"/>
            <ac:spMk id="3" creationId="{44EEDFB2-A4AF-281D-DA35-016A740B5E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08CA73-53CE-4B1B-93F0-1423ADF8882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361287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08CA73-53CE-4B1B-93F0-1423ADF8882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3680623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08CA73-53CE-4B1B-93F0-1423ADF8882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70120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08CA73-53CE-4B1B-93F0-1423ADF8882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8678-46E1-4C4A-BAEE-174A99ED928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0936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8CA73-53CE-4B1B-93F0-1423ADF8882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29009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08CA73-53CE-4B1B-93F0-1423ADF88824}" type="datetimeFigureOut">
              <a:rPr lang="en-US" smtClean="0"/>
              <a:t>11/6/2024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3752627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08CA73-53CE-4B1B-93F0-1423ADF88824}" type="datetimeFigureOut">
              <a:rPr lang="en-US" smtClean="0"/>
              <a:t>11/6/2024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4255623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8CA73-53CE-4B1B-93F0-1423ADF8882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1897165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08CA73-53CE-4B1B-93F0-1423ADF8882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402252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308CA73-53CE-4B1B-93F0-1423ADF8882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179415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8CA73-53CE-4B1B-93F0-1423ADF8882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3521678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08CA73-53CE-4B1B-93F0-1423ADF8882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368879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08CA73-53CE-4B1B-93F0-1423ADF88824}"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1306434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08CA73-53CE-4B1B-93F0-1423ADF88824}" type="datetimeFigureOut">
              <a:rPr lang="en-US" smtClean="0"/>
              <a:t>11/6/2024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400385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08CA73-53CE-4B1B-93F0-1423ADF88824}" type="datetimeFigureOut">
              <a:rPr lang="en-US" smtClean="0"/>
              <a:t>11/6/2024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242906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08CA73-53CE-4B1B-93F0-1423ADF88824}" type="datetimeFigureOut">
              <a:rPr lang="en-US" smtClean="0"/>
              <a:t>11/6/2024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226528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08CA73-53CE-4B1B-93F0-1423ADF8882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08678-46E1-4C4A-BAEE-174A99ED928B}" type="slidenum">
              <a:rPr lang="en-US" smtClean="0"/>
              <a:t>‹#›</a:t>
            </a:fld>
            <a:endParaRPr lang="en-US"/>
          </a:p>
        </p:txBody>
      </p:sp>
    </p:spTree>
    <p:extLst>
      <p:ext uri="{BB962C8B-B14F-4D97-AF65-F5344CB8AC3E}">
        <p14:creationId xmlns:p14="http://schemas.microsoft.com/office/powerpoint/2010/main" val="136212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08CA73-53CE-4B1B-93F0-1423ADF88824}" type="datetimeFigureOut">
              <a:rPr lang="en-US" smtClean="0"/>
              <a:t>11/6/2024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C08678-46E1-4C4A-BAEE-174A99ED928B}" type="slidenum">
              <a:rPr lang="en-US" smtClean="0"/>
              <a:t>‹#›</a:t>
            </a:fld>
            <a:endParaRPr lang="en-US"/>
          </a:p>
        </p:txBody>
      </p:sp>
    </p:spTree>
    <p:extLst>
      <p:ext uri="{BB962C8B-B14F-4D97-AF65-F5344CB8AC3E}">
        <p14:creationId xmlns:p14="http://schemas.microsoft.com/office/powerpoint/2010/main" val="1163894278"/>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FB78-60C9-4168-EEB6-479518A85FBA}"/>
              </a:ext>
            </a:extLst>
          </p:cNvPr>
          <p:cNvSpPr>
            <a:spLocks noGrp="1"/>
          </p:cNvSpPr>
          <p:nvPr>
            <p:ph type="ctrTitle"/>
          </p:nvPr>
        </p:nvSpPr>
        <p:spPr/>
        <p:txBody>
          <a:bodyPr>
            <a:normAutofit/>
          </a:bodyPr>
          <a:lstStyle/>
          <a:p>
            <a:r>
              <a:rPr lang="en-US" b="1" u="sng" dirty="0">
                <a:solidFill>
                  <a:srgbClr val="FF0000"/>
                </a:solidFill>
                <a:latin typeface="+mn-lt"/>
              </a:rPr>
              <a:t>IPL DATA ANALYSIS</a:t>
            </a:r>
          </a:p>
        </p:txBody>
      </p:sp>
      <p:sp>
        <p:nvSpPr>
          <p:cNvPr id="3" name="Subtitle 2">
            <a:extLst>
              <a:ext uri="{FF2B5EF4-FFF2-40B4-BE49-F238E27FC236}">
                <a16:creationId xmlns:a16="http://schemas.microsoft.com/office/drawing/2014/main" id="{A0BD3FCB-6B9E-DECB-D258-46B837E3D932}"/>
              </a:ext>
            </a:extLst>
          </p:cNvPr>
          <p:cNvSpPr>
            <a:spLocks noGrp="1"/>
          </p:cNvSpPr>
          <p:nvPr>
            <p:ph type="subTitle" idx="1"/>
          </p:nvPr>
        </p:nvSpPr>
        <p:spPr/>
        <p:txBody>
          <a:bodyPr/>
          <a:lstStyle/>
          <a:p>
            <a:r>
              <a:rPr lang="en-US" dirty="0">
                <a:cs typeface="Times New Roman" panose="02020603050405020304" pitchFamily="18" charset="0"/>
              </a:rPr>
              <a:t>Presented By:</a:t>
            </a:r>
          </a:p>
          <a:p>
            <a:r>
              <a:rPr lang="en-US" dirty="0">
                <a:cs typeface="Times New Roman" panose="02020603050405020304" pitchFamily="18" charset="0"/>
              </a:rPr>
              <a:t>Mohammed Uvez K</a:t>
            </a:r>
          </a:p>
        </p:txBody>
      </p:sp>
    </p:spTree>
    <p:extLst>
      <p:ext uri="{BB962C8B-B14F-4D97-AF65-F5344CB8AC3E}">
        <p14:creationId xmlns:p14="http://schemas.microsoft.com/office/powerpoint/2010/main" val="1776585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30F298-7C59-C849-624F-8A632B0AE723}"/>
              </a:ext>
            </a:extLst>
          </p:cNvPr>
          <p:cNvSpPr>
            <a:spLocks noGrp="1"/>
          </p:cNvSpPr>
          <p:nvPr>
            <p:ph idx="1"/>
          </p:nvPr>
        </p:nvSpPr>
        <p:spPr>
          <a:xfrm>
            <a:off x="838200" y="163911"/>
            <a:ext cx="10515600" cy="5026455"/>
          </a:xfrm>
        </p:spPr>
        <p:txBody>
          <a:bodyPr>
            <a:normAutofit/>
          </a:bodyPr>
          <a:lstStyle/>
          <a:p>
            <a:r>
              <a:rPr lang="en-US" sz="2400" dirty="0"/>
              <a:t>Who are the most frequent "Player of the Match" awardees?</a:t>
            </a:r>
          </a:p>
          <a:p>
            <a:pPr marL="0" indent="0">
              <a:buNone/>
            </a:pPr>
            <a:endParaRPr lang="en-US" sz="2400" dirty="0"/>
          </a:p>
        </p:txBody>
      </p:sp>
      <p:pic>
        <p:nvPicPr>
          <p:cNvPr id="5122" name="Picture 2">
            <a:extLst>
              <a:ext uri="{FF2B5EF4-FFF2-40B4-BE49-F238E27FC236}">
                <a16:creationId xmlns:a16="http://schemas.microsoft.com/office/drawing/2014/main" id="{A6D0B922-0286-FC75-74DB-3C108D542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3121"/>
            <a:ext cx="10515600" cy="586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87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E11F1-98A5-162A-8628-742E1C66A70A}"/>
              </a:ext>
            </a:extLst>
          </p:cNvPr>
          <p:cNvSpPr>
            <a:spLocks noGrp="1"/>
          </p:cNvSpPr>
          <p:nvPr>
            <p:ph idx="1"/>
          </p:nvPr>
        </p:nvSpPr>
        <p:spPr>
          <a:xfrm>
            <a:off x="538480" y="24820"/>
            <a:ext cx="10815320" cy="6152144"/>
          </a:xfrm>
        </p:spPr>
        <p:txBody>
          <a:bodyPr>
            <a:normAutofit/>
          </a:bodyPr>
          <a:lstStyle/>
          <a:p>
            <a:r>
              <a:rPr lang="en-US" sz="2400" dirty="0"/>
              <a:t>Is there a difference in win percentages when batting vs. fielding first?</a:t>
            </a:r>
          </a:p>
          <a:p>
            <a:pPr marL="0" indent="0">
              <a:buNone/>
            </a:pPr>
            <a:endParaRPr lang="en-US" sz="2400" dirty="0"/>
          </a:p>
        </p:txBody>
      </p:sp>
      <p:pic>
        <p:nvPicPr>
          <p:cNvPr id="6146" name="Picture 2">
            <a:extLst>
              <a:ext uri="{FF2B5EF4-FFF2-40B4-BE49-F238E27FC236}">
                <a16:creationId xmlns:a16="http://schemas.microsoft.com/office/drawing/2014/main" id="{50A99D4E-A698-0F41-25FA-1BEC1C706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520" y="681036"/>
            <a:ext cx="8158479" cy="5293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315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92B9A-979F-1AB1-7E0F-3FBFF53CB98E}"/>
              </a:ext>
            </a:extLst>
          </p:cNvPr>
          <p:cNvSpPr>
            <a:spLocks noGrp="1"/>
          </p:cNvSpPr>
          <p:nvPr>
            <p:ph idx="1"/>
          </p:nvPr>
        </p:nvSpPr>
        <p:spPr>
          <a:xfrm>
            <a:off x="838200" y="91440"/>
            <a:ext cx="10515600" cy="6085523"/>
          </a:xfrm>
        </p:spPr>
        <p:txBody>
          <a:bodyPr>
            <a:normAutofit/>
          </a:bodyPr>
          <a:lstStyle/>
          <a:p>
            <a:r>
              <a:rPr lang="en-US" sz="2400" dirty="0"/>
              <a:t>How does the win margin vary by team?</a:t>
            </a:r>
          </a:p>
          <a:p>
            <a:pPr marL="0" indent="0">
              <a:buNone/>
            </a:pPr>
            <a:endParaRPr lang="en-US" sz="2400" dirty="0"/>
          </a:p>
        </p:txBody>
      </p:sp>
      <p:pic>
        <p:nvPicPr>
          <p:cNvPr id="7170" name="Picture 2">
            <a:extLst>
              <a:ext uri="{FF2B5EF4-FFF2-40B4-BE49-F238E27FC236}">
                <a16:creationId xmlns:a16="http://schemas.microsoft.com/office/drawing/2014/main" id="{D3DEFC15-9272-B8F1-0018-4715E38AD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 y="518477"/>
            <a:ext cx="11308080" cy="6085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61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741DC-E7A7-5A80-4241-D8BC1CE255FE}"/>
              </a:ext>
            </a:extLst>
          </p:cNvPr>
          <p:cNvSpPr>
            <a:spLocks noGrp="1"/>
          </p:cNvSpPr>
          <p:nvPr>
            <p:ph idx="1"/>
          </p:nvPr>
        </p:nvSpPr>
        <p:spPr>
          <a:xfrm>
            <a:off x="838200" y="386080"/>
            <a:ext cx="10515600" cy="5790883"/>
          </a:xfrm>
        </p:spPr>
        <p:txBody>
          <a:bodyPr>
            <a:normAutofit/>
          </a:bodyPr>
          <a:lstStyle/>
          <a:p>
            <a:r>
              <a:rPr lang="en-US" sz="2400" dirty="0"/>
              <a:t>Has the average score required to win changed over the years?</a:t>
            </a:r>
          </a:p>
          <a:p>
            <a:pPr marL="0" indent="0">
              <a:buNone/>
            </a:pPr>
            <a:endParaRPr lang="en-US" sz="2400" dirty="0"/>
          </a:p>
        </p:txBody>
      </p:sp>
      <p:pic>
        <p:nvPicPr>
          <p:cNvPr id="8194" name="Picture 2">
            <a:extLst>
              <a:ext uri="{FF2B5EF4-FFF2-40B4-BE49-F238E27FC236}">
                <a16:creationId xmlns:a16="http://schemas.microsoft.com/office/drawing/2014/main" id="{49970DA4-9634-E3F9-66A9-237BBC52C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12800"/>
            <a:ext cx="10601960" cy="579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8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85209-2E2A-C866-C964-520E803C6C21}"/>
              </a:ext>
            </a:extLst>
          </p:cNvPr>
          <p:cNvSpPr>
            <a:spLocks noGrp="1"/>
          </p:cNvSpPr>
          <p:nvPr>
            <p:ph idx="1"/>
          </p:nvPr>
        </p:nvSpPr>
        <p:spPr>
          <a:xfrm>
            <a:off x="838200" y="197514"/>
            <a:ext cx="10515600" cy="5979449"/>
          </a:xfrm>
        </p:spPr>
        <p:txBody>
          <a:bodyPr>
            <a:normAutofit/>
          </a:bodyPr>
          <a:lstStyle/>
          <a:p>
            <a:r>
              <a:rPr lang="en-US" sz="2400" dirty="0"/>
              <a:t>Top 5 Cities with the Most Matches?</a:t>
            </a:r>
          </a:p>
          <a:p>
            <a:pPr marL="0" indent="0">
              <a:buNone/>
            </a:pPr>
            <a:endParaRPr lang="en-US" sz="2400" dirty="0"/>
          </a:p>
        </p:txBody>
      </p:sp>
      <p:pic>
        <p:nvPicPr>
          <p:cNvPr id="9218" name="Picture 2">
            <a:extLst>
              <a:ext uri="{FF2B5EF4-FFF2-40B4-BE49-F238E27FC236}">
                <a16:creationId xmlns:a16="http://schemas.microsoft.com/office/drawing/2014/main" id="{597DED37-C411-242C-9F18-C78D19FBE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0" y="609600"/>
            <a:ext cx="9550400" cy="565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479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2D3BE1-4D6D-D1B0-D26C-38162C0D5005}"/>
              </a:ext>
            </a:extLst>
          </p:cNvPr>
          <p:cNvSpPr>
            <a:spLocks noGrp="1"/>
          </p:cNvSpPr>
          <p:nvPr>
            <p:ph idx="1"/>
          </p:nvPr>
        </p:nvSpPr>
        <p:spPr>
          <a:xfrm>
            <a:off x="838200" y="132080"/>
            <a:ext cx="10515600" cy="6044883"/>
          </a:xfrm>
        </p:spPr>
        <p:txBody>
          <a:bodyPr>
            <a:normAutofit/>
          </a:bodyPr>
          <a:lstStyle/>
          <a:p>
            <a:r>
              <a:rPr lang="en-US" sz="2400" dirty="0"/>
              <a:t>Most Common Toss Decisions?</a:t>
            </a:r>
          </a:p>
          <a:p>
            <a:pPr marL="0" indent="0">
              <a:buNone/>
            </a:pPr>
            <a:endParaRPr lang="en-US" sz="2400" dirty="0"/>
          </a:p>
        </p:txBody>
      </p:sp>
      <p:pic>
        <p:nvPicPr>
          <p:cNvPr id="10242" name="Picture 2">
            <a:extLst>
              <a:ext uri="{FF2B5EF4-FFF2-40B4-BE49-F238E27FC236}">
                <a16:creationId xmlns:a16="http://schemas.microsoft.com/office/drawing/2014/main" id="{365317CC-6BE6-CBC6-5C8C-0ED9CEBC8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680" y="681037"/>
            <a:ext cx="8087359" cy="5740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1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B7419-31A1-151A-3CBD-6A64A4C2AF30}"/>
              </a:ext>
            </a:extLst>
          </p:cNvPr>
          <p:cNvSpPr>
            <a:spLocks noGrp="1"/>
          </p:cNvSpPr>
          <p:nvPr>
            <p:ph idx="1"/>
          </p:nvPr>
        </p:nvSpPr>
        <p:spPr>
          <a:xfrm>
            <a:off x="838200" y="162560"/>
            <a:ext cx="10515600" cy="6014403"/>
          </a:xfrm>
        </p:spPr>
        <p:txBody>
          <a:bodyPr>
            <a:normAutofit/>
          </a:bodyPr>
          <a:lstStyle/>
          <a:p>
            <a:r>
              <a:rPr lang="en-US" sz="2400" dirty="0"/>
              <a:t>Winning Margins Over Time (Average per Season)</a:t>
            </a:r>
          </a:p>
          <a:p>
            <a:pPr marL="0" indent="0">
              <a:buNone/>
            </a:pPr>
            <a:endParaRPr lang="en-US" sz="2400" dirty="0"/>
          </a:p>
        </p:txBody>
      </p:sp>
      <p:pic>
        <p:nvPicPr>
          <p:cNvPr id="11266" name="Picture 2">
            <a:extLst>
              <a:ext uri="{FF2B5EF4-FFF2-40B4-BE49-F238E27FC236}">
                <a16:creationId xmlns:a16="http://schemas.microsoft.com/office/drawing/2014/main" id="{4D274359-25DB-1177-9415-CD787398F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81036"/>
            <a:ext cx="10515600" cy="591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7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75C46-4038-6D63-D104-E209DE3314C1}"/>
              </a:ext>
            </a:extLst>
          </p:cNvPr>
          <p:cNvSpPr>
            <a:spLocks noGrp="1"/>
          </p:cNvSpPr>
          <p:nvPr>
            <p:ph idx="1"/>
          </p:nvPr>
        </p:nvSpPr>
        <p:spPr>
          <a:xfrm>
            <a:off x="838200" y="335280"/>
            <a:ext cx="10515600" cy="5841683"/>
          </a:xfrm>
        </p:spPr>
        <p:txBody>
          <a:bodyPr>
            <a:normAutofit/>
          </a:bodyPr>
          <a:lstStyle/>
          <a:p>
            <a:r>
              <a:rPr lang="en-US" sz="2400" dirty="0"/>
              <a:t>Most Common Match Result Types</a:t>
            </a:r>
          </a:p>
          <a:p>
            <a:pPr marL="0" indent="0">
              <a:buNone/>
            </a:pPr>
            <a:endParaRPr lang="en-US" sz="2400" dirty="0"/>
          </a:p>
        </p:txBody>
      </p:sp>
      <p:pic>
        <p:nvPicPr>
          <p:cNvPr id="12290" name="Picture 2">
            <a:extLst>
              <a:ext uri="{FF2B5EF4-FFF2-40B4-BE49-F238E27FC236}">
                <a16:creationId xmlns:a16="http://schemas.microsoft.com/office/drawing/2014/main" id="{9BD04169-75F0-6A40-CCDB-731253A9E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360" y="1026159"/>
            <a:ext cx="7264400" cy="490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276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3499B-6C1E-047A-A321-766AC857AFD6}"/>
              </a:ext>
            </a:extLst>
          </p:cNvPr>
          <p:cNvSpPr>
            <a:spLocks noGrp="1"/>
          </p:cNvSpPr>
          <p:nvPr>
            <p:ph idx="1"/>
          </p:nvPr>
        </p:nvSpPr>
        <p:spPr>
          <a:xfrm>
            <a:off x="838200" y="203200"/>
            <a:ext cx="10515600" cy="5973763"/>
          </a:xfrm>
        </p:spPr>
        <p:txBody>
          <a:bodyPr>
            <a:normAutofit/>
          </a:bodyPr>
          <a:lstStyle/>
          <a:p>
            <a:r>
              <a:rPr lang="en-US" sz="2400" dirty="0"/>
              <a:t>Top 10 Umpires with Most Matches Officiated</a:t>
            </a:r>
          </a:p>
          <a:p>
            <a:pPr marL="0" indent="0">
              <a:buNone/>
            </a:pPr>
            <a:endParaRPr lang="en-US" sz="2400" dirty="0"/>
          </a:p>
        </p:txBody>
      </p:sp>
      <p:pic>
        <p:nvPicPr>
          <p:cNvPr id="13314" name="Picture 2">
            <a:extLst>
              <a:ext uri="{FF2B5EF4-FFF2-40B4-BE49-F238E27FC236}">
                <a16:creationId xmlns:a16="http://schemas.microsoft.com/office/drawing/2014/main" id="{E94399F2-054C-0E12-64A1-D0CB6A4C0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81037"/>
            <a:ext cx="10515600"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49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C78D4-1125-B189-132F-7DFDD53899DA}"/>
              </a:ext>
            </a:extLst>
          </p:cNvPr>
          <p:cNvSpPr>
            <a:spLocks noGrp="1"/>
          </p:cNvSpPr>
          <p:nvPr>
            <p:ph idx="1"/>
          </p:nvPr>
        </p:nvSpPr>
        <p:spPr>
          <a:xfrm>
            <a:off x="838200" y="213360"/>
            <a:ext cx="10515600" cy="5963603"/>
          </a:xfrm>
        </p:spPr>
        <p:txBody>
          <a:bodyPr>
            <a:normAutofit/>
          </a:bodyPr>
          <a:lstStyle/>
          <a:p>
            <a:r>
              <a:rPr lang="en-US" sz="2400" dirty="0"/>
              <a:t>Comparison of Batting vs Fielding Decisions over Seasons</a:t>
            </a:r>
          </a:p>
          <a:p>
            <a:pPr marL="0" indent="0">
              <a:buNone/>
            </a:pPr>
            <a:endParaRPr lang="en-US" sz="2400" dirty="0"/>
          </a:p>
        </p:txBody>
      </p:sp>
      <p:pic>
        <p:nvPicPr>
          <p:cNvPr id="14340" name="Picture 4">
            <a:extLst>
              <a:ext uri="{FF2B5EF4-FFF2-40B4-BE49-F238E27FC236}">
                <a16:creationId xmlns:a16="http://schemas.microsoft.com/office/drawing/2014/main" id="{005F24E9-A828-DB88-07FC-21DF9A8E7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2480"/>
            <a:ext cx="6096001" cy="5621020"/>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a:extLst>
              <a:ext uri="{FF2B5EF4-FFF2-40B4-BE49-F238E27FC236}">
                <a16:creationId xmlns:a16="http://schemas.microsoft.com/office/drawing/2014/main" id="{D9689409-C434-7C0D-38E2-60C70BAC4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92480"/>
            <a:ext cx="6096001" cy="562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28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B7F67-8A0B-2AE0-3BCC-7B36D5916BAB}"/>
              </a:ext>
            </a:extLst>
          </p:cNvPr>
          <p:cNvSpPr>
            <a:spLocks noGrp="1"/>
          </p:cNvSpPr>
          <p:nvPr>
            <p:ph idx="1"/>
          </p:nvPr>
        </p:nvSpPr>
        <p:spPr>
          <a:xfrm>
            <a:off x="838200" y="355600"/>
            <a:ext cx="10515600" cy="5821363"/>
          </a:xfrm>
        </p:spPr>
        <p:txBody>
          <a:bodyPr/>
          <a:lstStyle/>
          <a:p>
            <a:pPr marL="0" marR="0" indent="0">
              <a:lnSpc>
                <a:spcPct val="107000"/>
              </a:lnSpc>
              <a:spcAft>
                <a:spcPts val="800"/>
              </a:spcAft>
              <a:buNone/>
            </a:pPr>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Introduction</a:t>
            </a:r>
          </a:p>
          <a:p>
            <a:pPr marL="0" marR="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Indian Premier League (IPL) is one of the most popular T20 cricket leagues worldwide, attracting massive audiences and involving intense competition among teams. This project aims to analyze a dataset of IPL matches and players to uncover trends, patterns, and key performance metrics. By leveraging data analysis techniques, we can gain valuable insights that are beneficial for teams, coaches, analysts, and fans.</a:t>
            </a:r>
          </a:p>
          <a:p>
            <a:endParaRPr lang="en-US" dirty="0"/>
          </a:p>
        </p:txBody>
      </p:sp>
    </p:spTree>
    <p:extLst>
      <p:ext uri="{BB962C8B-B14F-4D97-AF65-F5344CB8AC3E}">
        <p14:creationId xmlns:p14="http://schemas.microsoft.com/office/powerpoint/2010/main" val="3272752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4AD295-3DB5-A960-5608-B98170D50977}"/>
              </a:ext>
            </a:extLst>
          </p:cNvPr>
          <p:cNvSpPr>
            <a:spLocks noGrp="1"/>
          </p:cNvSpPr>
          <p:nvPr>
            <p:ph idx="1"/>
          </p:nvPr>
        </p:nvSpPr>
        <p:spPr>
          <a:xfrm>
            <a:off x="838200" y="233680"/>
            <a:ext cx="10515600" cy="5943283"/>
          </a:xfrm>
        </p:spPr>
        <p:txBody>
          <a:bodyPr>
            <a:normAutofit/>
          </a:bodyPr>
          <a:lstStyle/>
          <a:p>
            <a:r>
              <a:rPr lang="en-US" sz="2400" dirty="0"/>
              <a:t>Top 5 Most Frequent Team Rivalries</a:t>
            </a:r>
          </a:p>
          <a:p>
            <a:pPr marL="0" indent="0">
              <a:buNone/>
            </a:pPr>
            <a:endParaRPr lang="en-US" sz="2400" dirty="0"/>
          </a:p>
        </p:txBody>
      </p:sp>
      <p:pic>
        <p:nvPicPr>
          <p:cNvPr id="15362" name="Picture 2">
            <a:extLst>
              <a:ext uri="{FF2B5EF4-FFF2-40B4-BE49-F238E27FC236}">
                <a16:creationId xmlns:a16="http://schemas.microsoft.com/office/drawing/2014/main" id="{F0039CA3-0F3B-0F21-193D-330EADE4B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 y="823912"/>
            <a:ext cx="11248073" cy="558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401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4B43-268B-D718-1ADD-C6E7C800F5DC}"/>
              </a:ext>
            </a:extLst>
          </p:cNvPr>
          <p:cNvSpPr>
            <a:spLocks noGrp="1"/>
          </p:cNvSpPr>
          <p:nvPr>
            <p:ph idx="1"/>
          </p:nvPr>
        </p:nvSpPr>
        <p:spPr>
          <a:xfrm>
            <a:off x="838200" y="142240"/>
            <a:ext cx="10515600" cy="6034723"/>
          </a:xfrm>
        </p:spPr>
        <p:txBody>
          <a:bodyPr/>
          <a:lstStyle/>
          <a:p>
            <a:r>
              <a:rPr lang="en-US" dirty="0"/>
              <a:t> </a:t>
            </a:r>
            <a:r>
              <a:rPr lang="en-US" sz="2400" dirty="0"/>
              <a:t>Percentage of Matches with Target Above 200 Runs</a:t>
            </a:r>
          </a:p>
          <a:p>
            <a:pPr marL="0" indent="0">
              <a:buNone/>
            </a:pPr>
            <a:endParaRPr lang="en-US" dirty="0"/>
          </a:p>
        </p:txBody>
      </p:sp>
      <p:pic>
        <p:nvPicPr>
          <p:cNvPr id="16386" name="Picture 2">
            <a:extLst>
              <a:ext uri="{FF2B5EF4-FFF2-40B4-BE49-F238E27FC236}">
                <a16:creationId xmlns:a16="http://schemas.microsoft.com/office/drawing/2014/main" id="{ABEBD40A-B0A6-07DD-28DA-5D6AA1F28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880" y="955039"/>
            <a:ext cx="8585200" cy="564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96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BA9B9-1B3B-21ED-5DE1-BAF27AAD182A}"/>
              </a:ext>
            </a:extLst>
          </p:cNvPr>
          <p:cNvSpPr>
            <a:spLocks noGrp="1"/>
          </p:cNvSpPr>
          <p:nvPr>
            <p:ph idx="1"/>
          </p:nvPr>
        </p:nvSpPr>
        <p:spPr>
          <a:xfrm>
            <a:off x="838200" y="284480"/>
            <a:ext cx="10515600" cy="5892483"/>
          </a:xfrm>
        </p:spPr>
        <p:txBody>
          <a:bodyPr/>
          <a:lstStyle/>
          <a:p>
            <a:r>
              <a:rPr lang="en-US" dirty="0"/>
              <a:t>Toss Decision by Season</a:t>
            </a:r>
          </a:p>
          <a:p>
            <a:pPr marL="0" indent="0">
              <a:buNone/>
            </a:pPr>
            <a:endParaRPr lang="en-US" dirty="0"/>
          </a:p>
        </p:txBody>
      </p:sp>
      <p:pic>
        <p:nvPicPr>
          <p:cNvPr id="17410" name="Picture 2">
            <a:extLst>
              <a:ext uri="{FF2B5EF4-FFF2-40B4-BE49-F238E27FC236}">
                <a16:creationId xmlns:a16="http://schemas.microsoft.com/office/drawing/2014/main" id="{599AC3D4-FBAA-B1B7-F21C-3C2BDC7FA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81037"/>
            <a:ext cx="10515599" cy="5892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80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D5FC9-FDBB-B050-AE13-EFCE7FBD64E6}"/>
              </a:ext>
            </a:extLst>
          </p:cNvPr>
          <p:cNvSpPr>
            <a:spLocks noGrp="1"/>
          </p:cNvSpPr>
          <p:nvPr>
            <p:ph idx="1"/>
          </p:nvPr>
        </p:nvSpPr>
        <p:spPr>
          <a:xfrm>
            <a:off x="838200" y="213360"/>
            <a:ext cx="10515600" cy="6522720"/>
          </a:xfrm>
        </p:spPr>
        <p:txBody>
          <a:bodyPr>
            <a:normAutofit/>
          </a:bodyPr>
          <a:lstStyle/>
          <a:p>
            <a:r>
              <a:rPr lang="en-US" sz="2400" dirty="0"/>
              <a:t>Match Outcomes by Team and Season</a:t>
            </a:r>
          </a:p>
          <a:p>
            <a:pPr marL="0" indent="0">
              <a:buNone/>
            </a:pPr>
            <a:endParaRPr lang="en-US" sz="2400" dirty="0"/>
          </a:p>
        </p:txBody>
      </p:sp>
      <p:pic>
        <p:nvPicPr>
          <p:cNvPr id="18434" name="Picture 2">
            <a:extLst>
              <a:ext uri="{FF2B5EF4-FFF2-40B4-BE49-F238E27FC236}">
                <a16:creationId xmlns:a16="http://schemas.microsoft.com/office/drawing/2014/main" id="{37B554C2-7AC2-9AFD-F3B8-9735FCBF9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11199"/>
            <a:ext cx="10515600" cy="5293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66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AAF1-A462-8383-0A1F-FC8AC4B68098}"/>
              </a:ext>
            </a:extLst>
          </p:cNvPr>
          <p:cNvSpPr>
            <a:spLocks noGrp="1"/>
          </p:cNvSpPr>
          <p:nvPr>
            <p:ph type="title"/>
          </p:nvPr>
        </p:nvSpPr>
        <p:spPr/>
        <p:txBody>
          <a:bodyPr>
            <a:normAutofit/>
          </a:bodyPr>
          <a:lstStyle/>
          <a:p>
            <a:r>
              <a:rPr lang="en-US" sz="3600" b="1" dirty="0">
                <a:latin typeface="+mn-lt"/>
              </a:rPr>
              <a:t>Advanced Analysis and Predictions</a:t>
            </a:r>
          </a:p>
        </p:txBody>
      </p:sp>
      <p:sp>
        <p:nvSpPr>
          <p:cNvPr id="3" name="Content Placeholder 2">
            <a:extLst>
              <a:ext uri="{FF2B5EF4-FFF2-40B4-BE49-F238E27FC236}">
                <a16:creationId xmlns:a16="http://schemas.microsoft.com/office/drawing/2014/main" id="{BD601BDD-EEB7-C7B0-7534-DC7F8089D8AC}"/>
              </a:ext>
            </a:extLst>
          </p:cNvPr>
          <p:cNvSpPr>
            <a:spLocks noGrp="1"/>
          </p:cNvSpPr>
          <p:nvPr>
            <p:ph idx="1"/>
          </p:nvPr>
        </p:nvSpPr>
        <p:spPr/>
        <p:txBody>
          <a:bodyPr>
            <a:normAutofit fontScale="92500" lnSpcReduction="10000"/>
          </a:bodyPr>
          <a:lstStyle/>
          <a:p>
            <a:r>
              <a:rPr lang="en-US" sz="2400" b="1" dirty="0"/>
              <a:t>Predicting Match Winner Based on Team and Venue Information?</a:t>
            </a:r>
          </a:p>
          <a:p>
            <a:pPr marL="0" indent="0">
              <a:buNone/>
            </a:pPr>
            <a:r>
              <a:rPr lang="en-US" sz="2400" dirty="0"/>
              <a:t>To predict the likely winner of an IPL match based on information such as the teams involved, the venue, and toss decisions.</a:t>
            </a:r>
          </a:p>
          <a:p>
            <a:pPr marL="0" indent="0">
              <a:buNone/>
            </a:pPr>
            <a:r>
              <a:rPr lang="en-US" sz="2400" b="1" dirty="0"/>
              <a:t>Model Accuracy: 0.43</a:t>
            </a:r>
          </a:p>
          <a:p>
            <a:pPr marL="0" indent="0">
              <a:buNone/>
            </a:pPr>
            <a:endParaRPr lang="en-US" sz="2400" dirty="0"/>
          </a:p>
          <a:p>
            <a:r>
              <a:rPr lang="en-US" sz="2400" b="1" dirty="0"/>
              <a:t>Predicting if Toss Decision Affects Match Outcome?</a:t>
            </a:r>
          </a:p>
          <a:p>
            <a:pPr marL="0" indent="0">
              <a:buNone/>
            </a:pPr>
            <a:r>
              <a:rPr lang="en-US" sz="2400" dirty="0"/>
              <a:t>To determine if the decision made at the toss (bat or field) significantly influences the likelihood of winning the match.</a:t>
            </a:r>
          </a:p>
          <a:p>
            <a:pPr marL="0" indent="0">
              <a:buNone/>
            </a:pPr>
            <a:r>
              <a:rPr lang="en-US" sz="2400" b="1" dirty="0"/>
              <a:t>Model Accuracy for Toss Impact: 0.50</a:t>
            </a:r>
          </a:p>
          <a:p>
            <a:pPr marL="0" indent="0">
              <a:buNone/>
            </a:pPr>
            <a:endParaRPr lang="en-US" sz="3600" dirty="0"/>
          </a:p>
        </p:txBody>
      </p:sp>
    </p:spTree>
    <p:extLst>
      <p:ext uri="{BB962C8B-B14F-4D97-AF65-F5344CB8AC3E}">
        <p14:creationId xmlns:p14="http://schemas.microsoft.com/office/powerpoint/2010/main" val="359487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D7B7-8C17-989C-79B1-084DBF5B0EA4}"/>
              </a:ext>
            </a:extLst>
          </p:cNvPr>
          <p:cNvSpPr>
            <a:spLocks noGrp="1"/>
          </p:cNvSpPr>
          <p:nvPr>
            <p:ph type="title"/>
          </p:nvPr>
        </p:nvSpPr>
        <p:spPr>
          <a:xfrm>
            <a:off x="838200" y="365125"/>
            <a:ext cx="10515600" cy="1064841"/>
          </a:xfrm>
        </p:spPr>
        <p:txBody>
          <a:bodyPr>
            <a:normAutofit/>
          </a:bodyPr>
          <a:lstStyle/>
          <a:p>
            <a:r>
              <a:rPr lang="en-US" sz="3600" b="1" dirty="0">
                <a:latin typeface="+mn-lt"/>
              </a:rPr>
              <a:t>Conclusion</a:t>
            </a:r>
          </a:p>
        </p:txBody>
      </p:sp>
      <p:sp>
        <p:nvSpPr>
          <p:cNvPr id="3" name="Content Placeholder 2">
            <a:extLst>
              <a:ext uri="{FF2B5EF4-FFF2-40B4-BE49-F238E27FC236}">
                <a16:creationId xmlns:a16="http://schemas.microsoft.com/office/drawing/2014/main" id="{8F883073-82B2-9815-D33D-5BB8C671E4D6}"/>
              </a:ext>
            </a:extLst>
          </p:cNvPr>
          <p:cNvSpPr>
            <a:spLocks noGrp="1"/>
          </p:cNvSpPr>
          <p:nvPr>
            <p:ph idx="1"/>
          </p:nvPr>
        </p:nvSpPr>
        <p:spPr>
          <a:xfrm>
            <a:off x="838200" y="1186774"/>
            <a:ext cx="10515600" cy="4990189"/>
          </a:xfrm>
        </p:spPr>
        <p:txBody>
          <a:bodyPr/>
          <a:lstStyle/>
          <a:p>
            <a:pPr marL="0" indent="0">
              <a:buNone/>
            </a:pPr>
            <a:r>
              <a:rPr lang="en-US" sz="2400" kern="100" dirty="0">
                <a:effectLst/>
                <a:ea typeface="Calibri" panose="020F0502020204030204" pitchFamily="34" charset="0"/>
                <a:cs typeface="Calibri" panose="020F0502020204030204" pitchFamily="34" charset="0"/>
              </a:rPr>
              <a:t>This project aims to deliver valuable insights into factors affecting IPL match outcomes and individual performances, utilizing data analysis techniques. These insights could be beneficial for teams and analysts aiming to enhance strategic decision-making, team selection, and performance optimization in the IPL.</a:t>
            </a:r>
          </a:p>
          <a:p>
            <a:pPr marL="0" indent="0">
              <a:buNone/>
            </a:pPr>
            <a:endParaRPr lang="en-US" dirty="0"/>
          </a:p>
        </p:txBody>
      </p:sp>
    </p:spTree>
    <p:extLst>
      <p:ext uri="{BB962C8B-B14F-4D97-AF65-F5344CB8AC3E}">
        <p14:creationId xmlns:p14="http://schemas.microsoft.com/office/powerpoint/2010/main" val="1666889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EDFB2-A4AF-281D-DA35-016A740B5EBF}"/>
              </a:ext>
            </a:extLst>
          </p:cNvPr>
          <p:cNvSpPr>
            <a:spLocks noGrp="1"/>
          </p:cNvSpPr>
          <p:nvPr>
            <p:ph idx="1"/>
          </p:nvPr>
        </p:nvSpPr>
        <p:spPr>
          <a:xfrm>
            <a:off x="838200" y="2763521"/>
            <a:ext cx="10515600" cy="904240"/>
          </a:xfrm>
        </p:spPr>
        <p:txBody>
          <a:bodyPr/>
          <a:lstStyle/>
          <a:p>
            <a:pPr marL="0" indent="0" algn="ctr">
              <a:buNone/>
            </a:pPr>
            <a:r>
              <a:rPr lang="en-US" sz="3600" b="1" dirty="0"/>
              <a:t>THANK YOU!</a:t>
            </a:r>
          </a:p>
          <a:p>
            <a:pPr marL="0" indent="0">
              <a:buNone/>
            </a:pPr>
            <a:endParaRPr lang="en-US" dirty="0"/>
          </a:p>
        </p:txBody>
      </p:sp>
    </p:spTree>
    <p:extLst>
      <p:ext uri="{BB962C8B-B14F-4D97-AF65-F5344CB8AC3E}">
        <p14:creationId xmlns:p14="http://schemas.microsoft.com/office/powerpoint/2010/main" val="170976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24DB-561E-B078-6796-A71B564A4392}"/>
              </a:ext>
            </a:extLst>
          </p:cNvPr>
          <p:cNvSpPr>
            <a:spLocks noGrp="1"/>
          </p:cNvSpPr>
          <p:nvPr>
            <p:ph type="title"/>
          </p:nvPr>
        </p:nvSpPr>
        <p:spPr>
          <a:xfrm>
            <a:off x="838200" y="365125"/>
            <a:ext cx="10515600" cy="1148715"/>
          </a:xfrm>
        </p:spPr>
        <p:txBody>
          <a:bodyPr>
            <a:normAutofit/>
          </a:bodyPr>
          <a:lstStyle/>
          <a:p>
            <a:r>
              <a:rPr lang="en-US" sz="3600" b="1" dirty="0">
                <a:effectLst/>
                <a:latin typeface="+mn-lt"/>
                <a:ea typeface="Calibri" panose="020F0502020204030204" pitchFamily="34" charset="0"/>
                <a:cs typeface="Times New Roman" panose="02020603050405020304" pitchFamily="18" charset="0"/>
              </a:rPr>
              <a:t>Objectives</a:t>
            </a:r>
            <a:endParaRPr lang="en-US" sz="7200" dirty="0">
              <a:latin typeface="+mn-lt"/>
            </a:endParaRPr>
          </a:p>
        </p:txBody>
      </p:sp>
      <p:sp>
        <p:nvSpPr>
          <p:cNvPr id="3" name="Content Placeholder 2">
            <a:extLst>
              <a:ext uri="{FF2B5EF4-FFF2-40B4-BE49-F238E27FC236}">
                <a16:creationId xmlns:a16="http://schemas.microsoft.com/office/drawing/2014/main" id="{88067AF4-0A42-E226-3A65-F169B9FF450C}"/>
              </a:ext>
            </a:extLst>
          </p:cNvPr>
          <p:cNvSpPr>
            <a:spLocks noGrp="1"/>
          </p:cNvSpPr>
          <p:nvPr>
            <p:ph idx="1"/>
          </p:nvPr>
        </p:nvSpPr>
        <p:spPr/>
        <p:txBody>
          <a:bodyPr>
            <a:normAutofit/>
          </a:bodyPr>
          <a:lstStyle/>
          <a:p>
            <a:pPr marL="0" indent="0">
              <a:buNone/>
            </a:pPr>
            <a:r>
              <a:rPr lang="en-US" sz="2000" kern="100" dirty="0">
                <a:effectLst/>
                <a:ea typeface="Calibri" panose="020F0502020204030204" pitchFamily="34" charset="0"/>
                <a:cs typeface="Calibri" panose="020F0502020204030204" pitchFamily="34" charset="0"/>
              </a:rPr>
              <a:t>The primary objectives of this project are:</a:t>
            </a:r>
          </a:p>
          <a:p>
            <a:r>
              <a:rPr lang="en-US" sz="2000" kern="100" dirty="0">
                <a:effectLst/>
                <a:ea typeface="Calibri" panose="020F0502020204030204" pitchFamily="34" charset="0"/>
                <a:cs typeface="Calibri" panose="020F0502020204030204" pitchFamily="34" charset="0"/>
              </a:rPr>
              <a:t>To explore and understand the various features of the IPL dataset.</a:t>
            </a:r>
          </a:p>
          <a:p>
            <a:r>
              <a:rPr lang="en-US" sz="2000" dirty="0">
                <a:effectLst/>
                <a:ea typeface="Calibri" panose="020F0502020204030204" pitchFamily="34" charset="0"/>
                <a:cs typeface="Times New Roman" panose="02020603050405020304" pitchFamily="18" charset="0"/>
              </a:rPr>
              <a:t>To perform data preprocessing, including handling missing values and outliers.</a:t>
            </a:r>
            <a:endParaRPr lang="en-US" sz="2000" kern="100" dirty="0">
              <a:effectLst/>
              <a:ea typeface="Calibri" panose="020F0502020204030204" pitchFamily="34" charset="0"/>
              <a:cs typeface="Calibri" panose="020F0502020204030204" pitchFamily="34" charset="0"/>
            </a:endParaRPr>
          </a:p>
          <a:p>
            <a:r>
              <a:rPr lang="en-US" sz="2000" kern="100" dirty="0">
                <a:effectLst/>
                <a:ea typeface="Calibri" panose="020F0502020204030204" pitchFamily="34" charset="0"/>
                <a:cs typeface="Calibri" panose="020F0502020204030204" pitchFamily="34" charset="0"/>
              </a:rPr>
              <a:t>To identify key factors that influence match outcomes and player performances.</a:t>
            </a:r>
          </a:p>
          <a:p>
            <a:r>
              <a:rPr lang="en-US" sz="2000" kern="100" dirty="0">
                <a:effectLst/>
                <a:ea typeface="Calibri" panose="020F0502020204030204" pitchFamily="34" charset="0"/>
                <a:cs typeface="Calibri" panose="020F0502020204030204" pitchFamily="34" charset="0"/>
              </a:rPr>
              <a:t>To build predictive models that can forecast match results based on past data.</a:t>
            </a:r>
          </a:p>
          <a:p>
            <a:r>
              <a:rPr lang="en-US" sz="2000" kern="100" dirty="0">
                <a:effectLst/>
                <a:ea typeface="Calibri" panose="020F0502020204030204" pitchFamily="34" charset="0"/>
                <a:cs typeface="Calibri" panose="020F0502020204030204" pitchFamily="34" charset="0"/>
              </a:rPr>
              <a:t>To visualize results and present actionable insights.</a:t>
            </a:r>
          </a:p>
          <a:p>
            <a:endParaRPr lang="en-US" sz="2400" kern="100" dirty="0">
              <a:effectLst/>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51325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50FE-4743-9920-513E-9D403EEBD6F5}"/>
              </a:ext>
            </a:extLst>
          </p:cNvPr>
          <p:cNvSpPr>
            <a:spLocks noGrp="1"/>
          </p:cNvSpPr>
          <p:nvPr>
            <p:ph type="title"/>
          </p:nvPr>
        </p:nvSpPr>
        <p:spPr>
          <a:xfrm>
            <a:off x="838200" y="365125"/>
            <a:ext cx="10515600" cy="915035"/>
          </a:xfrm>
        </p:spPr>
        <p:txBody>
          <a:bodyPr>
            <a:normAutofit/>
          </a:bodyPr>
          <a:lstStyle/>
          <a:p>
            <a:r>
              <a:rPr lang="en-US" sz="3600" b="1" dirty="0">
                <a:latin typeface="+mn-lt"/>
              </a:rPr>
              <a:t>About the Dataset</a:t>
            </a:r>
          </a:p>
        </p:txBody>
      </p:sp>
      <p:sp>
        <p:nvSpPr>
          <p:cNvPr id="3" name="Content Placeholder 2">
            <a:extLst>
              <a:ext uri="{FF2B5EF4-FFF2-40B4-BE49-F238E27FC236}">
                <a16:creationId xmlns:a16="http://schemas.microsoft.com/office/drawing/2014/main" id="{82C76B37-D5A1-6B8A-1CC2-C77BCEF8EE2F}"/>
              </a:ext>
            </a:extLst>
          </p:cNvPr>
          <p:cNvSpPr>
            <a:spLocks noGrp="1"/>
          </p:cNvSpPr>
          <p:nvPr>
            <p:ph idx="1"/>
          </p:nvPr>
        </p:nvSpPr>
        <p:spPr>
          <a:xfrm>
            <a:off x="838200" y="1280160"/>
            <a:ext cx="10515600" cy="4896803"/>
          </a:xfrm>
        </p:spPr>
        <p:txBody>
          <a:bodyPr>
            <a:normAutofit/>
          </a:bodyPr>
          <a:lstStyle/>
          <a:p>
            <a:r>
              <a:rPr lang="en-US" sz="2000" b="1" dirty="0"/>
              <a:t>Source: </a:t>
            </a:r>
            <a:r>
              <a:rPr lang="en-US" sz="2000" dirty="0"/>
              <a:t>The dataset is sourced from Kaggle and contains IPL match data across multiple seasons, including features like team names, match scores, player statistics, and match outcomes.</a:t>
            </a:r>
          </a:p>
          <a:p>
            <a:r>
              <a:rPr lang="en-US" sz="2000" b="1" dirty="0"/>
              <a:t>Features: </a:t>
            </a:r>
            <a:r>
              <a:rPr lang="en-US" sz="2000" dirty="0"/>
              <a:t>Key features include match date, team names, scores, player performance metrics, toss decisions, match outcomes, and venues.</a:t>
            </a:r>
          </a:p>
          <a:p>
            <a:r>
              <a:rPr lang="en-US" sz="2000" b="1" dirty="0"/>
              <a:t>Dataset Purpose: </a:t>
            </a:r>
            <a:r>
              <a:rPr lang="en-US" sz="2000" dirty="0"/>
              <a:t>Helps analyze patterns in wins, player contributions, toss impacts, and venue influences on match outcomes.</a:t>
            </a:r>
          </a:p>
        </p:txBody>
      </p:sp>
    </p:spTree>
    <p:extLst>
      <p:ext uri="{BB962C8B-B14F-4D97-AF65-F5344CB8AC3E}">
        <p14:creationId xmlns:p14="http://schemas.microsoft.com/office/powerpoint/2010/main" val="65064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51E-9C43-2B3A-8D94-1CDEDC4BCA07}"/>
              </a:ext>
            </a:extLst>
          </p:cNvPr>
          <p:cNvSpPr>
            <a:spLocks noGrp="1"/>
          </p:cNvSpPr>
          <p:nvPr>
            <p:ph type="title"/>
          </p:nvPr>
        </p:nvSpPr>
        <p:spPr>
          <a:xfrm>
            <a:off x="838200" y="365125"/>
            <a:ext cx="10515600" cy="833755"/>
          </a:xfrm>
        </p:spPr>
        <p:txBody>
          <a:bodyPr>
            <a:normAutofit/>
          </a:bodyPr>
          <a:lstStyle/>
          <a:p>
            <a:r>
              <a:rPr lang="en-US" sz="3600" b="1" dirty="0">
                <a:latin typeface="+mn-lt"/>
              </a:rPr>
              <a:t>METHODOLOGY</a:t>
            </a:r>
          </a:p>
        </p:txBody>
      </p:sp>
      <p:sp>
        <p:nvSpPr>
          <p:cNvPr id="3" name="Content Placeholder 2">
            <a:extLst>
              <a:ext uri="{FF2B5EF4-FFF2-40B4-BE49-F238E27FC236}">
                <a16:creationId xmlns:a16="http://schemas.microsoft.com/office/drawing/2014/main" id="{A46F9AE1-B149-233C-E199-75A609394C90}"/>
              </a:ext>
            </a:extLst>
          </p:cNvPr>
          <p:cNvSpPr>
            <a:spLocks noGrp="1"/>
          </p:cNvSpPr>
          <p:nvPr>
            <p:ph idx="1"/>
          </p:nvPr>
        </p:nvSpPr>
        <p:spPr>
          <a:xfrm>
            <a:off x="838200" y="1087120"/>
            <a:ext cx="10515600" cy="5608320"/>
          </a:xfrm>
        </p:spPr>
        <p:txBody>
          <a:bodyPr>
            <a:normAutofit fontScale="85000" lnSpcReduction="10000"/>
          </a:bodyPr>
          <a:lstStyle/>
          <a:p>
            <a:pPr algn="just">
              <a:lnSpc>
                <a:spcPct val="150000"/>
              </a:lnSpc>
            </a:pPr>
            <a:r>
              <a:rPr lang="en-US" sz="2000" b="1" dirty="0"/>
              <a:t>Data Collection: </a:t>
            </a:r>
            <a:r>
              <a:rPr lang="en-US" sz="2000" dirty="0"/>
              <a:t>The dataset will be sourced from Kaggle, ensuring it is well-documented and reliable.</a:t>
            </a:r>
          </a:p>
          <a:p>
            <a:pPr algn="just">
              <a:lnSpc>
                <a:spcPct val="150000"/>
              </a:lnSpc>
            </a:pPr>
            <a:r>
              <a:rPr lang="en-US" sz="2000" b="1" dirty="0"/>
              <a:t>Exploratory Data Analysis (EDA): </a:t>
            </a:r>
            <a:r>
              <a:rPr lang="en-US" sz="2000" dirty="0"/>
              <a:t>Handle missing data using imputation techniques, Summarize the dataset using descriptive statistics and Create visualizations (e.g., histograms, box plots, correlation heatmaps) to understand feature distributions and interactions.</a:t>
            </a:r>
          </a:p>
          <a:p>
            <a:pPr algn="just">
              <a:lnSpc>
                <a:spcPct val="150000"/>
              </a:lnSpc>
            </a:pPr>
            <a:r>
              <a:rPr lang="en-US" sz="2000" b="1" dirty="0"/>
              <a:t>Modelling: </a:t>
            </a:r>
            <a:r>
              <a:rPr lang="en-US" sz="2000" dirty="0"/>
              <a:t>Split the dataset into training and testing subsets. Train various models (e.g., Logistic Regression, Decision Trees, Random Forest, etc.) and assess their performance using metrics such as accuracy, precision, recall, and F1-score. Optimize hyperparameters to enhance model performance.</a:t>
            </a:r>
          </a:p>
          <a:p>
            <a:pPr algn="just">
              <a:lnSpc>
                <a:spcPct val="150000"/>
              </a:lnSpc>
            </a:pPr>
            <a:r>
              <a:rPr lang="en-US" sz="2000" b="1" dirty="0"/>
              <a:t>Evaluation and Interpretation: </a:t>
            </a:r>
            <a:r>
              <a:rPr lang="en-US" sz="2000" dirty="0"/>
              <a:t>Compare model performances and select the best-performing model. Interpret results to comprehend the impact of different features on fraud detection.</a:t>
            </a:r>
          </a:p>
          <a:p>
            <a:pPr algn="just">
              <a:lnSpc>
                <a:spcPct val="150000"/>
              </a:lnSpc>
            </a:pPr>
            <a:r>
              <a:rPr lang="en-US" sz="2000" b="1" dirty="0"/>
              <a:t>Visualization: </a:t>
            </a:r>
            <a:r>
              <a:rPr lang="en-US" sz="2000" dirty="0"/>
              <a:t>Generate visual representations of findings to support conclusions.</a:t>
            </a:r>
          </a:p>
          <a:p>
            <a:pPr algn="just">
              <a:lnSpc>
                <a:spcPct val="150000"/>
              </a:lnSpc>
            </a:pPr>
            <a:r>
              <a:rPr lang="en-US" sz="2000" b="1" dirty="0"/>
              <a:t>Reporting: </a:t>
            </a:r>
            <a:r>
              <a:rPr lang="en-US" sz="2000" dirty="0"/>
              <a:t>Compile analysis, results, and insights into a detailed report.</a:t>
            </a:r>
          </a:p>
        </p:txBody>
      </p:sp>
    </p:spTree>
    <p:extLst>
      <p:ext uri="{BB962C8B-B14F-4D97-AF65-F5344CB8AC3E}">
        <p14:creationId xmlns:p14="http://schemas.microsoft.com/office/powerpoint/2010/main" val="175052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B809C-B6AD-9C2C-B4A6-4075CFC9E7F8}"/>
              </a:ext>
            </a:extLst>
          </p:cNvPr>
          <p:cNvSpPr>
            <a:spLocks noGrp="1"/>
          </p:cNvSpPr>
          <p:nvPr>
            <p:ph type="title"/>
          </p:nvPr>
        </p:nvSpPr>
        <p:spPr>
          <a:xfrm>
            <a:off x="838200" y="365125"/>
            <a:ext cx="10515600" cy="1077595"/>
          </a:xfrm>
        </p:spPr>
        <p:txBody>
          <a:bodyPr>
            <a:normAutofit/>
          </a:bodyPr>
          <a:lstStyle/>
          <a:p>
            <a:r>
              <a:rPr lang="en-US" sz="3600" b="1" dirty="0">
                <a:latin typeface="+mn-lt"/>
              </a:rPr>
              <a:t>TOOLS AND TECHNOLOGIES</a:t>
            </a:r>
          </a:p>
        </p:txBody>
      </p:sp>
      <p:sp>
        <p:nvSpPr>
          <p:cNvPr id="3" name="Content Placeholder 2">
            <a:extLst>
              <a:ext uri="{FF2B5EF4-FFF2-40B4-BE49-F238E27FC236}">
                <a16:creationId xmlns:a16="http://schemas.microsoft.com/office/drawing/2014/main" id="{243E79DD-7621-4670-B2E6-D6D0D5244F95}"/>
              </a:ext>
            </a:extLst>
          </p:cNvPr>
          <p:cNvSpPr>
            <a:spLocks noGrp="1"/>
          </p:cNvSpPr>
          <p:nvPr>
            <p:ph idx="1"/>
          </p:nvPr>
        </p:nvSpPr>
        <p:spPr>
          <a:xfrm>
            <a:off x="838200" y="1442720"/>
            <a:ext cx="10515600" cy="4734243"/>
          </a:xfrm>
        </p:spPr>
        <p:txBody>
          <a:bodyPr>
            <a:normAutofit/>
          </a:bodyPr>
          <a:lstStyle/>
          <a:p>
            <a:r>
              <a:rPr lang="en-US" sz="2000" b="1" dirty="0"/>
              <a:t>Programming Language: </a:t>
            </a:r>
            <a:r>
              <a:rPr lang="en-US" sz="2000" dirty="0"/>
              <a:t>Python</a:t>
            </a:r>
          </a:p>
          <a:p>
            <a:r>
              <a:rPr lang="en-US" sz="2000" b="1" dirty="0"/>
              <a:t>Libraries: </a:t>
            </a:r>
            <a:r>
              <a:rPr lang="en-US" sz="2000" dirty="0"/>
              <a:t>Pandas, NumPy, Matplotlib, Seaborn, Scikit-learn</a:t>
            </a:r>
          </a:p>
          <a:p>
            <a:r>
              <a:rPr lang="en-US" sz="2000" b="1" dirty="0"/>
              <a:t>IDE: </a:t>
            </a:r>
            <a:r>
              <a:rPr lang="en-US" sz="2000" dirty="0" err="1"/>
              <a:t>Jupyter</a:t>
            </a:r>
            <a:r>
              <a:rPr lang="en-US" sz="2000" dirty="0"/>
              <a:t> Notebook or any Python-compatible IDE</a:t>
            </a:r>
          </a:p>
          <a:p>
            <a:r>
              <a:rPr lang="en-US" sz="2000" b="1" dirty="0"/>
              <a:t>Data Source: </a:t>
            </a:r>
            <a:r>
              <a:rPr lang="en-US" sz="2000" dirty="0"/>
              <a:t>Kaggle (IPL Dataset)</a:t>
            </a:r>
          </a:p>
        </p:txBody>
      </p:sp>
    </p:spTree>
    <p:extLst>
      <p:ext uri="{BB962C8B-B14F-4D97-AF65-F5344CB8AC3E}">
        <p14:creationId xmlns:p14="http://schemas.microsoft.com/office/powerpoint/2010/main" val="195547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B94A-7B5B-1FF9-E0B0-E3DC31017B63}"/>
              </a:ext>
            </a:extLst>
          </p:cNvPr>
          <p:cNvSpPr>
            <a:spLocks noGrp="1"/>
          </p:cNvSpPr>
          <p:nvPr>
            <p:ph type="title"/>
          </p:nvPr>
        </p:nvSpPr>
        <p:spPr>
          <a:xfrm>
            <a:off x="838200" y="396241"/>
            <a:ext cx="10515600" cy="782319"/>
          </a:xfrm>
        </p:spPr>
        <p:txBody>
          <a:bodyPr>
            <a:normAutofit fontScale="90000"/>
          </a:bodyPr>
          <a:lstStyle/>
          <a:p>
            <a:br>
              <a:rPr lang="en-US" sz="3600" b="1" dirty="0">
                <a:latin typeface="+mn-lt"/>
              </a:rPr>
            </a:br>
            <a:r>
              <a:rPr lang="en-US" sz="3600" b="1" dirty="0">
                <a:latin typeface="+mn-lt"/>
              </a:rPr>
              <a:t>EXPLORATORY DATA ANALYSIS (EDA)</a:t>
            </a:r>
            <a:br>
              <a:rPr lang="en-IN" sz="4400" b="1" dirty="0"/>
            </a:br>
            <a:endParaRPr lang="en-US" dirty="0"/>
          </a:p>
        </p:txBody>
      </p:sp>
      <p:sp>
        <p:nvSpPr>
          <p:cNvPr id="3" name="Content Placeholder 2">
            <a:extLst>
              <a:ext uri="{FF2B5EF4-FFF2-40B4-BE49-F238E27FC236}">
                <a16:creationId xmlns:a16="http://schemas.microsoft.com/office/drawing/2014/main" id="{57230DFD-3DF8-4D8A-91D2-8ACD5A1F212E}"/>
              </a:ext>
            </a:extLst>
          </p:cNvPr>
          <p:cNvSpPr>
            <a:spLocks noGrp="1"/>
          </p:cNvSpPr>
          <p:nvPr>
            <p:ph idx="1"/>
          </p:nvPr>
        </p:nvSpPr>
        <p:spPr>
          <a:xfrm>
            <a:off x="838200" y="1310640"/>
            <a:ext cx="10515600" cy="4866323"/>
          </a:xfrm>
        </p:spPr>
        <p:txBody>
          <a:bodyPr>
            <a:normAutofit fontScale="92500" lnSpcReduction="20000"/>
          </a:bodyPr>
          <a:lstStyle/>
          <a:p>
            <a:pPr>
              <a:lnSpc>
                <a:spcPct val="150000"/>
              </a:lnSpc>
            </a:pPr>
            <a:r>
              <a:rPr lang="en-US" sz="2200" b="1" dirty="0"/>
              <a:t>Importing Libraries: </a:t>
            </a:r>
            <a:r>
              <a:rPr lang="en-US" sz="2200" dirty="0"/>
              <a:t>Import essential libraries for data manipulation and visualization.</a:t>
            </a:r>
          </a:p>
          <a:p>
            <a:pPr>
              <a:lnSpc>
                <a:spcPct val="150000"/>
              </a:lnSpc>
            </a:pPr>
            <a:r>
              <a:rPr lang="en-US" sz="2200" b="1" dirty="0"/>
              <a:t>Loading Dataset: </a:t>
            </a:r>
            <a:r>
              <a:rPr lang="en-US" sz="2200" dirty="0"/>
              <a:t>Load the dataset containing anonymized features and transaction classes.</a:t>
            </a:r>
          </a:p>
          <a:p>
            <a:pPr>
              <a:lnSpc>
                <a:spcPct val="150000"/>
              </a:lnSpc>
            </a:pPr>
            <a:r>
              <a:rPr lang="en-US" sz="2200" b="1" dirty="0"/>
              <a:t>Basic Exploration: </a:t>
            </a:r>
            <a:r>
              <a:rPr lang="en-US" sz="2200" dirty="0"/>
              <a:t>Use head(), tail(), shape, and info() to explore dataset structure and summary.</a:t>
            </a:r>
          </a:p>
          <a:p>
            <a:pPr>
              <a:lnSpc>
                <a:spcPct val="150000"/>
              </a:lnSpc>
            </a:pPr>
            <a:r>
              <a:rPr lang="en-US" sz="2200" b="1" dirty="0"/>
              <a:t>Checking Missing Values: </a:t>
            </a:r>
            <a:r>
              <a:rPr lang="en-US" sz="2200" dirty="0"/>
              <a:t>Identify potential missing data issues with </a:t>
            </a:r>
            <a:r>
              <a:rPr lang="en-US" sz="2200" dirty="0" err="1"/>
              <a:t>isnull</a:t>
            </a:r>
            <a:r>
              <a:rPr lang="en-US" sz="2200" dirty="0"/>
              <a:t>().sum().</a:t>
            </a:r>
          </a:p>
          <a:p>
            <a:pPr>
              <a:lnSpc>
                <a:spcPct val="150000"/>
              </a:lnSpc>
            </a:pPr>
            <a:r>
              <a:rPr lang="en-US" sz="2200" b="1" dirty="0"/>
              <a:t>Descriptive Statistics: </a:t>
            </a:r>
            <a:r>
              <a:rPr lang="en-US" sz="2200" dirty="0"/>
              <a:t>Obtain statistics like mean and quartiles with describe().</a:t>
            </a:r>
          </a:p>
          <a:p>
            <a:pPr>
              <a:lnSpc>
                <a:spcPct val="150000"/>
              </a:lnSpc>
            </a:pPr>
            <a:r>
              <a:rPr lang="en-US" sz="2200" b="1" dirty="0"/>
              <a:t>Identifying Duplicates: </a:t>
            </a:r>
            <a:r>
              <a:rPr lang="en-US" sz="2200" dirty="0"/>
              <a:t>Check for duplicate transactions using duplicated().any().</a:t>
            </a:r>
          </a:p>
          <a:p>
            <a:pPr>
              <a:lnSpc>
                <a:spcPct val="150000"/>
              </a:lnSpc>
            </a:pPr>
            <a:r>
              <a:rPr lang="en-US" sz="2200" b="1" dirty="0"/>
              <a:t>Analyzing Class Distribution: </a:t>
            </a:r>
            <a:r>
              <a:rPr lang="en-US" sz="2200" dirty="0"/>
              <a:t>Assess class balance with </a:t>
            </a:r>
            <a:r>
              <a:rPr lang="en-US" sz="2200" dirty="0" err="1"/>
              <a:t>groupby</a:t>
            </a:r>
            <a:r>
              <a:rPr lang="en-US" sz="2200" dirty="0"/>
              <a:t>('Class').mean().</a:t>
            </a:r>
          </a:p>
          <a:p>
            <a:endParaRPr lang="en-US" dirty="0"/>
          </a:p>
        </p:txBody>
      </p:sp>
    </p:spTree>
    <p:extLst>
      <p:ext uri="{BB962C8B-B14F-4D97-AF65-F5344CB8AC3E}">
        <p14:creationId xmlns:p14="http://schemas.microsoft.com/office/powerpoint/2010/main" val="594209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9DA8-C7FC-E24F-D33F-C7D184514D41}"/>
              </a:ext>
            </a:extLst>
          </p:cNvPr>
          <p:cNvSpPr>
            <a:spLocks noGrp="1"/>
          </p:cNvSpPr>
          <p:nvPr>
            <p:ph type="title"/>
          </p:nvPr>
        </p:nvSpPr>
        <p:spPr>
          <a:xfrm>
            <a:off x="838200" y="386080"/>
            <a:ext cx="10515600" cy="609600"/>
          </a:xfrm>
        </p:spPr>
        <p:txBody>
          <a:bodyPr>
            <a:normAutofit fontScale="90000"/>
          </a:bodyPr>
          <a:lstStyle/>
          <a:p>
            <a:r>
              <a:rPr lang="en-US" sz="3600" b="1" dirty="0">
                <a:latin typeface="+mn-lt"/>
              </a:rPr>
              <a:t>ANALYSIS QUESTIONS</a:t>
            </a:r>
          </a:p>
        </p:txBody>
      </p:sp>
      <p:sp>
        <p:nvSpPr>
          <p:cNvPr id="3" name="Content Placeholder 2">
            <a:extLst>
              <a:ext uri="{FF2B5EF4-FFF2-40B4-BE49-F238E27FC236}">
                <a16:creationId xmlns:a16="http://schemas.microsoft.com/office/drawing/2014/main" id="{F44CD421-7F9D-4098-2916-99F994C0B8B3}"/>
              </a:ext>
            </a:extLst>
          </p:cNvPr>
          <p:cNvSpPr>
            <a:spLocks noGrp="1"/>
          </p:cNvSpPr>
          <p:nvPr>
            <p:ph idx="1"/>
          </p:nvPr>
        </p:nvSpPr>
        <p:spPr>
          <a:xfrm>
            <a:off x="660400" y="995680"/>
            <a:ext cx="10693400" cy="6626035"/>
          </a:xfrm>
        </p:spPr>
        <p:txBody>
          <a:bodyPr>
            <a:normAutofit/>
          </a:bodyPr>
          <a:lstStyle/>
          <a:p>
            <a:r>
              <a:rPr lang="en-US" sz="2400" dirty="0"/>
              <a:t>Which team has the most wins?</a:t>
            </a:r>
          </a:p>
          <a:p>
            <a:pPr marL="0" indent="0">
              <a:buNone/>
            </a:pPr>
            <a:endParaRPr lang="en-US" sz="2000" dirty="0"/>
          </a:p>
        </p:txBody>
      </p:sp>
      <p:pic>
        <p:nvPicPr>
          <p:cNvPr id="3074" name="Picture 2">
            <a:extLst>
              <a:ext uri="{FF2B5EF4-FFF2-40B4-BE49-F238E27FC236}">
                <a16:creationId xmlns:a16="http://schemas.microsoft.com/office/drawing/2014/main" id="{FAF201DB-3986-8DBC-F0D0-B779357F9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718" y="1605280"/>
            <a:ext cx="9402763" cy="480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11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894AE-4FEE-99FA-B421-4A6E0EBA5D3E}"/>
              </a:ext>
            </a:extLst>
          </p:cNvPr>
          <p:cNvSpPr>
            <a:spLocks noGrp="1"/>
          </p:cNvSpPr>
          <p:nvPr>
            <p:ph idx="1"/>
          </p:nvPr>
        </p:nvSpPr>
        <p:spPr>
          <a:xfrm>
            <a:off x="863600" y="147880"/>
            <a:ext cx="10490200" cy="6029084"/>
          </a:xfrm>
        </p:spPr>
        <p:txBody>
          <a:bodyPr>
            <a:normAutofit/>
          </a:bodyPr>
          <a:lstStyle/>
          <a:p>
            <a:r>
              <a:rPr lang="en-US" sz="2400" dirty="0"/>
              <a:t>What are the most common venues for matches?</a:t>
            </a:r>
          </a:p>
          <a:p>
            <a:pPr marL="0" indent="0">
              <a:buNone/>
            </a:pPr>
            <a:endParaRPr lang="en-US" sz="2400" dirty="0"/>
          </a:p>
        </p:txBody>
      </p:sp>
      <p:pic>
        <p:nvPicPr>
          <p:cNvPr id="4098" name="Picture 2">
            <a:extLst>
              <a:ext uri="{FF2B5EF4-FFF2-40B4-BE49-F238E27FC236}">
                <a16:creationId xmlns:a16="http://schemas.microsoft.com/office/drawing/2014/main" id="{C5B2322A-494D-C6AD-0C8F-7570417A0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80" y="681036"/>
            <a:ext cx="11140440" cy="5332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42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194</TotalTime>
  <Words>806</Words>
  <Application>Microsoft Office PowerPoint</Application>
  <PresentationFormat>Widescreen</PresentationFormat>
  <Paragraphs>64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Century Gothic</vt:lpstr>
      <vt:lpstr>Times New Roman</vt:lpstr>
      <vt:lpstr>Wingdings 3</vt:lpstr>
      <vt:lpstr>Ion</vt:lpstr>
      <vt:lpstr>IPL DATA ANALYSIS</vt:lpstr>
      <vt:lpstr>PowerPoint Presentation</vt:lpstr>
      <vt:lpstr>Objectives</vt:lpstr>
      <vt:lpstr>About the Dataset</vt:lpstr>
      <vt:lpstr>METHODOLOGY</vt:lpstr>
      <vt:lpstr>TOOLS AND TECHNOLOGIES</vt:lpstr>
      <vt:lpstr> EXPLORATORY DATA ANALYSIS (EDA) </vt:lpstr>
      <vt:lpstr>ANALYSIS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Analysis and Predictions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Uvez</dc:creator>
  <cp:lastModifiedBy>Mohammed Uvez</cp:lastModifiedBy>
  <cp:revision>1</cp:revision>
  <dcterms:created xsi:type="dcterms:W3CDTF">2024-11-03T13:56:15Z</dcterms:created>
  <dcterms:modified xsi:type="dcterms:W3CDTF">2024-11-06T06:03:51Z</dcterms:modified>
</cp:coreProperties>
</file>