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Uvez" userId="d29a8be51b7fe6ee" providerId="LiveId" clId="{878DDB67-F46E-421A-99CE-A9FAA8104CCB}"/>
    <pc:docChg chg="undo redo custSel addSld modSld">
      <pc:chgData name="Mohammed Uvez" userId="d29a8be51b7fe6ee" providerId="LiveId" clId="{878DDB67-F46E-421A-99CE-A9FAA8104CCB}" dt="2024-11-25T04:52:46.798" v="593" actId="20577"/>
      <pc:docMkLst>
        <pc:docMk/>
      </pc:docMkLst>
      <pc:sldChg chg="addSp delSp modSp mod">
        <pc:chgData name="Mohammed Uvez" userId="d29a8be51b7fe6ee" providerId="LiveId" clId="{878DDB67-F46E-421A-99CE-A9FAA8104CCB}" dt="2024-11-25T03:58:22.426" v="18"/>
        <pc:sldMkLst>
          <pc:docMk/>
          <pc:sldMk cId="3845578619" sldId="258"/>
        </pc:sldMkLst>
        <pc:spChg chg="add del mod">
          <ac:chgData name="Mohammed Uvez" userId="d29a8be51b7fe6ee" providerId="LiveId" clId="{878DDB67-F46E-421A-99CE-A9FAA8104CCB}" dt="2024-11-25T03:58:22.426" v="18"/>
          <ac:spMkLst>
            <pc:docMk/>
            <pc:sldMk cId="3845578619" sldId="258"/>
            <ac:spMk id="3" creationId="{F5ED9326-8EC1-5441-B649-8D6D1C05F79B}"/>
          </ac:spMkLst>
        </pc:spChg>
        <pc:spChg chg="add mod">
          <ac:chgData name="Mohammed Uvez" userId="d29a8be51b7fe6ee" providerId="LiveId" clId="{878DDB67-F46E-421A-99CE-A9FAA8104CCB}" dt="2024-11-25T03:56:56.949" v="3"/>
          <ac:spMkLst>
            <pc:docMk/>
            <pc:sldMk cId="3845578619" sldId="258"/>
            <ac:spMk id="4" creationId="{302D6122-1353-6F90-C74F-1A20A9B15852}"/>
          </ac:spMkLst>
        </pc:spChg>
        <pc:spChg chg="add">
          <ac:chgData name="Mohammed Uvez" userId="d29a8be51b7fe6ee" providerId="LiveId" clId="{878DDB67-F46E-421A-99CE-A9FAA8104CCB}" dt="2024-11-25T03:57:00.932" v="6"/>
          <ac:spMkLst>
            <pc:docMk/>
            <pc:sldMk cId="3845578619" sldId="258"/>
            <ac:spMk id="5" creationId="{8B5DF1DB-211E-A66D-FAA0-B066398A0EAC}"/>
          </ac:spMkLst>
        </pc:spChg>
      </pc:sldChg>
      <pc:sldChg chg="addSp modSp new mod">
        <pc:chgData name="Mohammed Uvez" userId="d29a8be51b7fe6ee" providerId="LiveId" clId="{878DDB67-F46E-421A-99CE-A9FAA8104CCB}" dt="2024-11-25T04:10:29.642" v="92"/>
        <pc:sldMkLst>
          <pc:docMk/>
          <pc:sldMk cId="1093309641" sldId="259"/>
        </pc:sldMkLst>
        <pc:spChg chg="mod">
          <ac:chgData name="Mohammed Uvez" userId="d29a8be51b7fe6ee" providerId="LiveId" clId="{878DDB67-F46E-421A-99CE-A9FAA8104CCB}" dt="2024-11-25T04:05:08.885" v="66" actId="1076"/>
          <ac:spMkLst>
            <pc:docMk/>
            <pc:sldMk cId="1093309641" sldId="259"/>
            <ac:spMk id="2" creationId="{FD983602-AD4A-3DF7-E739-D1D78293705D}"/>
          </ac:spMkLst>
        </pc:spChg>
        <pc:spChg chg="mod">
          <ac:chgData name="Mohammed Uvez" userId="d29a8be51b7fe6ee" providerId="LiveId" clId="{878DDB67-F46E-421A-99CE-A9FAA8104CCB}" dt="2024-11-25T04:10:29.642" v="92"/>
          <ac:spMkLst>
            <pc:docMk/>
            <pc:sldMk cId="1093309641" sldId="259"/>
            <ac:spMk id="3" creationId="{BBEFF6AC-3654-7A67-BA30-0E07F45AE766}"/>
          </ac:spMkLst>
        </pc:spChg>
        <pc:spChg chg="add">
          <ac:chgData name="Mohammed Uvez" userId="d29a8be51b7fe6ee" providerId="LiveId" clId="{878DDB67-F46E-421A-99CE-A9FAA8104CCB}" dt="2024-11-25T04:05:02.655" v="64"/>
          <ac:spMkLst>
            <pc:docMk/>
            <pc:sldMk cId="1093309641" sldId="259"/>
            <ac:spMk id="4" creationId="{B36CD6FF-19D4-8866-AAC4-B2C57F33CD61}"/>
          </ac:spMkLst>
        </pc:spChg>
        <pc:spChg chg="add">
          <ac:chgData name="Mohammed Uvez" userId="d29a8be51b7fe6ee" providerId="LiveId" clId="{878DDB67-F46E-421A-99CE-A9FAA8104CCB}" dt="2024-11-25T04:05:11.514" v="67"/>
          <ac:spMkLst>
            <pc:docMk/>
            <pc:sldMk cId="1093309641" sldId="259"/>
            <ac:spMk id="5" creationId="{579BEB8E-70B5-35EC-8D23-AD4667063AF9}"/>
          </ac:spMkLst>
        </pc:spChg>
      </pc:sldChg>
      <pc:sldChg chg="modSp new mod">
        <pc:chgData name="Mohammed Uvez" userId="d29a8be51b7fe6ee" providerId="LiveId" clId="{878DDB67-F46E-421A-99CE-A9FAA8104CCB}" dt="2024-11-25T04:27:47.423" v="252" actId="2711"/>
        <pc:sldMkLst>
          <pc:docMk/>
          <pc:sldMk cId="188263665" sldId="260"/>
        </pc:sldMkLst>
        <pc:spChg chg="mod">
          <ac:chgData name="Mohammed Uvez" userId="d29a8be51b7fe6ee" providerId="LiveId" clId="{878DDB67-F46E-421A-99CE-A9FAA8104CCB}" dt="2024-11-25T04:27:47.423" v="252" actId="2711"/>
          <ac:spMkLst>
            <pc:docMk/>
            <pc:sldMk cId="188263665" sldId="260"/>
            <ac:spMk id="2" creationId="{F412426F-A01F-9E51-632B-D0596CF17264}"/>
          </ac:spMkLst>
        </pc:spChg>
        <pc:spChg chg="mod">
          <ac:chgData name="Mohammed Uvez" userId="d29a8be51b7fe6ee" providerId="LiveId" clId="{878DDB67-F46E-421A-99CE-A9FAA8104CCB}" dt="2024-11-25T04:18:01.127" v="166"/>
          <ac:spMkLst>
            <pc:docMk/>
            <pc:sldMk cId="188263665" sldId="260"/>
            <ac:spMk id="3" creationId="{6074DF64-5562-7A50-5F36-71B186E012B3}"/>
          </ac:spMkLst>
        </pc:spChg>
      </pc:sldChg>
      <pc:sldChg chg="modSp new mod">
        <pc:chgData name="Mohammed Uvez" userId="d29a8be51b7fe6ee" providerId="LiveId" clId="{878DDB67-F46E-421A-99CE-A9FAA8104CCB}" dt="2024-11-25T04:27:55.811" v="253" actId="2711"/>
        <pc:sldMkLst>
          <pc:docMk/>
          <pc:sldMk cId="3747408449" sldId="261"/>
        </pc:sldMkLst>
        <pc:spChg chg="mod">
          <ac:chgData name="Mohammed Uvez" userId="d29a8be51b7fe6ee" providerId="LiveId" clId="{878DDB67-F46E-421A-99CE-A9FAA8104CCB}" dt="2024-11-25T04:27:55.811" v="253" actId="2711"/>
          <ac:spMkLst>
            <pc:docMk/>
            <pc:sldMk cId="3747408449" sldId="261"/>
            <ac:spMk id="2" creationId="{1C4C5C9C-0AF7-02A2-AD90-55602E210C9D}"/>
          </ac:spMkLst>
        </pc:spChg>
        <pc:spChg chg="mod">
          <ac:chgData name="Mohammed Uvez" userId="d29a8be51b7fe6ee" providerId="LiveId" clId="{878DDB67-F46E-421A-99CE-A9FAA8104CCB}" dt="2024-11-25T04:22:48.836" v="248" actId="5793"/>
          <ac:spMkLst>
            <pc:docMk/>
            <pc:sldMk cId="3747408449" sldId="261"/>
            <ac:spMk id="3" creationId="{54F4A57B-63C3-3B1E-C799-2FFC5AA4A2DC}"/>
          </ac:spMkLst>
        </pc:spChg>
      </pc:sldChg>
      <pc:sldChg chg="modSp new mod">
        <pc:chgData name="Mohammed Uvez" userId="d29a8be51b7fe6ee" providerId="LiveId" clId="{878DDB67-F46E-421A-99CE-A9FAA8104CCB}" dt="2024-11-25T04:35:17.758" v="316" actId="27636"/>
        <pc:sldMkLst>
          <pc:docMk/>
          <pc:sldMk cId="413389005" sldId="262"/>
        </pc:sldMkLst>
        <pc:spChg chg="mod">
          <ac:chgData name="Mohammed Uvez" userId="d29a8be51b7fe6ee" providerId="LiveId" clId="{878DDB67-F46E-421A-99CE-A9FAA8104CCB}" dt="2024-11-25T04:28:35.667" v="261" actId="1076"/>
          <ac:spMkLst>
            <pc:docMk/>
            <pc:sldMk cId="413389005" sldId="262"/>
            <ac:spMk id="2" creationId="{EE33250B-D1F9-713E-FF2D-CE3441DDF751}"/>
          </ac:spMkLst>
        </pc:spChg>
        <pc:spChg chg="mod">
          <ac:chgData name="Mohammed Uvez" userId="d29a8be51b7fe6ee" providerId="LiveId" clId="{878DDB67-F46E-421A-99CE-A9FAA8104CCB}" dt="2024-11-25T04:35:17.758" v="316" actId="27636"/>
          <ac:spMkLst>
            <pc:docMk/>
            <pc:sldMk cId="413389005" sldId="262"/>
            <ac:spMk id="3" creationId="{D07BB040-378E-BDE3-C13F-D858AE53B7BA}"/>
          </ac:spMkLst>
        </pc:spChg>
      </pc:sldChg>
      <pc:sldChg chg="addSp delSp modSp new mod">
        <pc:chgData name="Mohammed Uvez" userId="d29a8be51b7fe6ee" providerId="LiveId" clId="{878DDB67-F46E-421A-99CE-A9FAA8104CCB}" dt="2024-11-25T04:43:18.335" v="492" actId="1076"/>
        <pc:sldMkLst>
          <pc:docMk/>
          <pc:sldMk cId="2234956513" sldId="263"/>
        </pc:sldMkLst>
        <pc:spChg chg="mod">
          <ac:chgData name="Mohammed Uvez" userId="d29a8be51b7fe6ee" providerId="LiveId" clId="{878DDB67-F46E-421A-99CE-A9FAA8104CCB}" dt="2024-11-25T04:36:36.090" v="321" actId="1076"/>
          <ac:spMkLst>
            <pc:docMk/>
            <pc:sldMk cId="2234956513" sldId="263"/>
            <ac:spMk id="2" creationId="{0C9BD291-2D37-E862-D22F-4C9BFD81CA06}"/>
          </ac:spMkLst>
        </pc:spChg>
        <pc:spChg chg="mod">
          <ac:chgData name="Mohammed Uvez" userId="d29a8be51b7fe6ee" providerId="LiveId" clId="{878DDB67-F46E-421A-99CE-A9FAA8104CCB}" dt="2024-11-25T04:42:46.237" v="486" actId="14100"/>
          <ac:spMkLst>
            <pc:docMk/>
            <pc:sldMk cId="2234956513" sldId="263"/>
            <ac:spMk id="3" creationId="{1E2AFE2E-5869-78AF-D7C9-6514B5EE81DD}"/>
          </ac:spMkLst>
        </pc:spChg>
        <pc:spChg chg="add del">
          <ac:chgData name="Mohammed Uvez" userId="d29a8be51b7fe6ee" providerId="LiveId" clId="{878DDB67-F46E-421A-99CE-A9FAA8104CCB}" dt="2024-11-25T04:41:00.687" v="476" actId="22"/>
          <ac:spMkLst>
            <pc:docMk/>
            <pc:sldMk cId="2234956513" sldId="263"/>
            <ac:spMk id="5" creationId="{F301B136-D031-9928-F44B-100500A1EEED}"/>
          </ac:spMkLst>
        </pc:spChg>
        <pc:spChg chg="add del mod">
          <ac:chgData name="Mohammed Uvez" userId="d29a8be51b7fe6ee" providerId="LiveId" clId="{878DDB67-F46E-421A-99CE-A9FAA8104CCB}" dt="2024-11-25T04:41:16.744" v="480" actId="22"/>
          <ac:spMkLst>
            <pc:docMk/>
            <pc:sldMk cId="2234956513" sldId="263"/>
            <ac:spMk id="7" creationId="{834D2763-41BF-AE9C-BF7C-8DFFEA9A6172}"/>
          </ac:spMkLst>
        </pc:spChg>
        <pc:picChg chg="add mod">
          <ac:chgData name="Mohammed Uvez" userId="d29a8be51b7fe6ee" providerId="LiveId" clId="{878DDB67-F46E-421A-99CE-A9FAA8104CCB}" dt="2024-11-25T04:43:18.335" v="492" actId="1076"/>
          <ac:picMkLst>
            <pc:docMk/>
            <pc:sldMk cId="2234956513" sldId="263"/>
            <ac:picMk id="9" creationId="{CF1F6541-D55E-40AC-D74E-9D849217A56E}"/>
          </ac:picMkLst>
        </pc:picChg>
      </pc:sldChg>
      <pc:sldChg chg="addSp modSp new mod">
        <pc:chgData name="Mohammed Uvez" userId="d29a8be51b7fe6ee" providerId="LiveId" clId="{878DDB67-F46E-421A-99CE-A9FAA8104CCB}" dt="2024-11-25T04:45:58.811" v="511" actId="14100"/>
        <pc:sldMkLst>
          <pc:docMk/>
          <pc:sldMk cId="3174834045" sldId="264"/>
        </pc:sldMkLst>
        <pc:spChg chg="mod">
          <ac:chgData name="Mohammed Uvez" userId="d29a8be51b7fe6ee" providerId="LiveId" clId="{878DDB67-F46E-421A-99CE-A9FAA8104CCB}" dt="2024-11-25T04:45:50.801" v="509" actId="1076"/>
          <ac:spMkLst>
            <pc:docMk/>
            <pc:sldMk cId="3174834045" sldId="264"/>
            <ac:spMk id="2" creationId="{501A1AD0-C9B9-E767-4997-E6E07C134E56}"/>
          </ac:spMkLst>
        </pc:spChg>
        <pc:spChg chg="mod">
          <ac:chgData name="Mohammed Uvez" userId="d29a8be51b7fe6ee" providerId="LiveId" clId="{878DDB67-F46E-421A-99CE-A9FAA8104CCB}" dt="2024-11-25T04:45:45.045" v="508" actId="14100"/>
          <ac:spMkLst>
            <pc:docMk/>
            <pc:sldMk cId="3174834045" sldId="264"/>
            <ac:spMk id="3" creationId="{D9FD999D-D5EF-D316-7211-E9050C19EB37}"/>
          </ac:spMkLst>
        </pc:spChg>
        <pc:picChg chg="add mod">
          <ac:chgData name="Mohammed Uvez" userId="d29a8be51b7fe6ee" providerId="LiveId" clId="{878DDB67-F46E-421A-99CE-A9FAA8104CCB}" dt="2024-11-25T04:45:58.811" v="511" actId="14100"/>
          <ac:picMkLst>
            <pc:docMk/>
            <pc:sldMk cId="3174834045" sldId="264"/>
            <ac:picMk id="3074" creationId="{D9694B2A-85BF-A3CA-1F0D-65D07BE36FB1}"/>
          </ac:picMkLst>
        </pc:picChg>
      </pc:sldChg>
      <pc:sldChg chg="addSp delSp modSp new mod">
        <pc:chgData name="Mohammed Uvez" userId="d29a8be51b7fe6ee" providerId="LiveId" clId="{878DDB67-F46E-421A-99CE-A9FAA8104CCB}" dt="2024-11-25T04:48:03.673" v="529" actId="1076"/>
        <pc:sldMkLst>
          <pc:docMk/>
          <pc:sldMk cId="3446142877" sldId="265"/>
        </pc:sldMkLst>
        <pc:spChg chg="del mod">
          <ac:chgData name="Mohammed Uvez" userId="d29a8be51b7fe6ee" providerId="LiveId" clId="{878DDB67-F46E-421A-99CE-A9FAA8104CCB}" dt="2024-11-25T04:46:44.547" v="515" actId="478"/>
          <ac:spMkLst>
            <pc:docMk/>
            <pc:sldMk cId="3446142877" sldId="265"/>
            <ac:spMk id="2" creationId="{E93ED171-9A84-24BC-ECBF-B2F15E490A4A}"/>
          </ac:spMkLst>
        </pc:spChg>
        <pc:spChg chg="mod">
          <ac:chgData name="Mohammed Uvez" userId="d29a8be51b7fe6ee" providerId="LiveId" clId="{878DDB67-F46E-421A-99CE-A9FAA8104CCB}" dt="2024-11-25T04:47:30.612" v="522" actId="14100"/>
          <ac:spMkLst>
            <pc:docMk/>
            <pc:sldMk cId="3446142877" sldId="265"/>
            <ac:spMk id="3" creationId="{EB78EDC0-5FBC-F1ED-268B-9E7A70E109FC}"/>
          </ac:spMkLst>
        </pc:spChg>
        <pc:picChg chg="add mod">
          <ac:chgData name="Mohammed Uvez" userId="d29a8be51b7fe6ee" providerId="LiveId" clId="{878DDB67-F46E-421A-99CE-A9FAA8104CCB}" dt="2024-11-25T04:48:03.673" v="529" actId="1076"/>
          <ac:picMkLst>
            <pc:docMk/>
            <pc:sldMk cId="3446142877" sldId="265"/>
            <ac:picMk id="4098" creationId="{496B33F9-F32B-EAE5-FA64-A77C76C2DE65}"/>
          </ac:picMkLst>
        </pc:picChg>
      </pc:sldChg>
      <pc:sldChg chg="addSp delSp modSp new mod">
        <pc:chgData name="Mohammed Uvez" userId="d29a8be51b7fe6ee" providerId="LiveId" clId="{878DDB67-F46E-421A-99CE-A9FAA8104CCB}" dt="2024-11-25T04:49:20.098" v="543" actId="14100"/>
        <pc:sldMkLst>
          <pc:docMk/>
          <pc:sldMk cId="774342776" sldId="266"/>
        </pc:sldMkLst>
        <pc:spChg chg="del mod">
          <ac:chgData name="Mohammed Uvez" userId="d29a8be51b7fe6ee" providerId="LiveId" clId="{878DDB67-F46E-421A-99CE-A9FAA8104CCB}" dt="2024-11-25T04:48:22.198" v="533" actId="478"/>
          <ac:spMkLst>
            <pc:docMk/>
            <pc:sldMk cId="774342776" sldId="266"/>
            <ac:spMk id="2" creationId="{C5B5EA20-3C92-44F7-9623-EF570FA8181F}"/>
          </ac:spMkLst>
        </pc:spChg>
        <pc:spChg chg="mod">
          <ac:chgData name="Mohammed Uvez" userId="d29a8be51b7fe6ee" providerId="LiveId" clId="{878DDB67-F46E-421A-99CE-A9FAA8104CCB}" dt="2024-11-25T04:49:05.747" v="540" actId="14100"/>
          <ac:spMkLst>
            <pc:docMk/>
            <pc:sldMk cId="774342776" sldId="266"/>
            <ac:spMk id="3" creationId="{407FF33D-1FA3-8806-28A3-246CA4F246C2}"/>
          </ac:spMkLst>
        </pc:spChg>
        <pc:picChg chg="add mod">
          <ac:chgData name="Mohammed Uvez" userId="d29a8be51b7fe6ee" providerId="LiveId" clId="{878DDB67-F46E-421A-99CE-A9FAA8104CCB}" dt="2024-11-25T04:49:20.098" v="543" actId="14100"/>
          <ac:picMkLst>
            <pc:docMk/>
            <pc:sldMk cId="774342776" sldId="266"/>
            <ac:picMk id="5122" creationId="{E6BF03E0-B5EC-C1E1-E3F8-3116EC5B0CB2}"/>
          </ac:picMkLst>
        </pc:picChg>
      </pc:sldChg>
      <pc:sldChg chg="modSp new mod">
        <pc:chgData name="Mohammed Uvez" userId="d29a8be51b7fe6ee" providerId="LiveId" clId="{878DDB67-F46E-421A-99CE-A9FAA8104CCB}" dt="2024-11-25T04:51:37.775" v="550" actId="5793"/>
        <pc:sldMkLst>
          <pc:docMk/>
          <pc:sldMk cId="912685677" sldId="267"/>
        </pc:sldMkLst>
        <pc:spChg chg="mod">
          <ac:chgData name="Mohammed Uvez" userId="d29a8be51b7fe6ee" providerId="LiveId" clId="{878DDB67-F46E-421A-99CE-A9FAA8104CCB}" dt="2024-11-25T04:50:12.742" v="546" actId="113"/>
          <ac:spMkLst>
            <pc:docMk/>
            <pc:sldMk cId="912685677" sldId="267"/>
            <ac:spMk id="2" creationId="{804AB60B-6B0A-3FF0-9EB6-50E5A1EFB992}"/>
          </ac:spMkLst>
        </pc:spChg>
        <pc:spChg chg="mod">
          <ac:chgData name="Mohammed Uvez" userId="d29a8be51b7fe6ee" providerId="LiveId" clId="{878DDB67-F46E-421A-99CE-A9FAA8104CCB}" dt="2024-11-25T04:51:37.775" v="550" actId="5793"/>
          <ac:spMkLst>
            <pc:docMk/>
            <pc:sldMk cId="912685677" sldId="267"/>
            <ac:spMk id="3" creationId="{877F2FB3-6836-74A4-14CC-25FDC570CB07}"/>
          </ac:spMkLst>
        </pc:spChg>
      </pc:sldChg>
      <pc:sldChg chg="delSp modSp new mod">
        <pc:chgData name="Mohammed Uvez" userId="d29a8be51b7fe6ee" providerId="LiveId" clId="{878DDB67-F46E-421A-99CE-A9FAA8104CCB}" dt="2024-11-25T04:52:46.798" v="593" actId="20577"/>
        <pc:sldMkLst>
          <pc:docMk/>
          <pc:sldMk cId="2543016364" sldId="268"/>
        </pc:sldMkLst>
        <pc:spChg chg="mod">
          <ac:chgData name="Mohammed Uvez" userId="d29a8be51b7fe6ee" providerId="LiveId" clId="{878DDB67-F46E-421A-99CE-A9FAA8104CCB}" dt="2024-11-25T04:52:46.798" v="593" actId="20577"/>
          <ac:spMkLst>
            <pc:docMk/>
            <pc:sldMk cId="2543016364" sldId="268"/>
            <ac:spMk id="2" creationId="{60A15FE4-4410-C5A8-E50B-95F3482D2295}"/>
          </ac:spMkLst>
        </pc:spChg>
        <pc:spChg chg="del mod">
          <ac:chgData name="Mohammed Uvez" userId="d29a8be51b7fe6ee" providerId="LiveId" clId="{878DDB67-F46E-421A-99CE-A9FAA8104CCB}" dt="2024-11-25T04:52:26.441" v="560" actId="478"/>
          <ac:spMkLst>
            <pc:docMk/>
            <pc:sldMk cId="2543016364" sldId="268"/>
            <ac:spMk id="3" creationId="{FC119D9D-45F5-321E-D8BA-6937283B89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47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4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6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3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8FDD84-25AA-4B30-830E-584A5816749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86EB-9301-492E-94EF-1757721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8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B171-9225-8CBB-B4F1-57B32612B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Grocery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C4BB7-F40A-B412-F696-06B95B945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Uvez K</a:t>
            </a:r>
          </a:p>
        </p:txBody>
      </p:sp>
    </p:spTree>
    <p:extLst>
      <p:ext uri="{BB962C8B-B14F-4D97-AF65-F5344CB8AC3E}">
        <p14:creationId xmlns:p14="http://schemas.microsoft.com/office/powerpoint/2010/main" val="194857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EDC0-5FBC-F1ED-268B-9E7A70E1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8"/>
            <a:ext cx="10515600" cy="650837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Outlet Location Type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6B33F9-F32B-EAE5-FA64-A77C76C2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53" y="578224"/>
            <a:ext cx="7846808" cy="612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14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F33D-1FA3-8806-28A3-246CA4F2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244"/>
            <a:ext cx="10515600" cy="651375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average sales over the years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BF03E0-B5EC-C1E1-E3F8-3116EC5B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1156"/>
            <a:ext cx="10515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4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B60B-6B0A-3FF0-9EB6-50E5A1EF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2FB3-6836-74A4-14CC-25FDC570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09"/>
            <a:ext cx="10515600" cy="475695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grocery sales analysis provides valuable insights into consumer behavior, inventory needs, and operational improvements. It enables data-driven strategies for enhanced customer satisfaction and business efficiency.</a:t>
            </a:r>
          </a:p>
        </p:txBody>
      </p:sp>
    </p:spTree>
    <p:extLst>
      <p:ext uri="{BB962C8B-B14F-4D97-AF65-F5344CB8AC3E}">
        <p14:creationId xmlns:p14="http://schemas.microsoft.com/office/powerpoint/2010/main" val="91268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5FE4-4410-C5A8-E50B-95F3482D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7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 </a:t>
            </a:r>
            <a:br>
              <a:rPr lang="en-US" sz="4400" b="1" dirty="0"/>
            </a:br>
            <a:r>
              <a:rPr lang="en-US" sz="4400" b="1" dirty="0"/>
              <a:t>                    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sz="4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F75A-4EDF-DBC0-A882-3C9074C9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CA3-72EB-C183-C9FF-53B37DEF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12"/>
            <a:ext cx="10515600" cy="5110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formerly known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Grofers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one of India’s leading instant grocery delivery platforms, offering a wide range of products delivered to customers within minutes. With the growing reliance on quick commerce,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in a competitive and fast-paced environment where data analytics plays a crucial role in maintaining operational efficiency, enhancing customer satisfaction, and driving growth.</a:t>
            </a:r>
          </a:p>
        </p:txBody>
      </p:sp>
    </p:spTree>
    <p:extLst>
      <p:ext uri="{BB962C8B-B14F-4D97-AF65-F5344CB8AC3E}">
        <p14:creationId xmlns:p14="http://schemas.microsoft.com/office/powerpoint/2010/main" val="241071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5E92-EEF3-138F-7DE5-487657D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9326-8EC1-5441-B649-8D6D1C05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to identify the best-selling and least popular grocery items.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peak demand periods and assess regional sales performance for optimized operations.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customer feedback and sales data to enhance product offerings and customer satisfaction.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database connectivity for real-time data analysis and dynamic reporting.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to improve operational efficiency and drive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384557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3602-AD4A-3DF7-E739-D1D78293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564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F6AC-3654-7A67-BA30-0E07F45A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68"/>
            <a:ext cx="10515600" cy="474619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will be sourced from Kaggle.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Order ID, Product names, Sales quantity, Timestamps, Regions and Customer feedback.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best-selling and least popular grocery items.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time-series data to predict customer demand and optimize inventory.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service efficiency through data-driven decision-making.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330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426F-A01F-9E51-632B-D0596CF1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DF64-5562-7A50-5F36-71B186E01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82526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will be sourced from Kaggle.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Establish a connection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using tools like MySQL for real-time data querying.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 missing data using imputation techniques, Summarize the dataset using descriptive statistics and Create visualizations (e.g., histograms, box plots, and correlation heatmaps) to understand sales trends, feature distributions, and interactions.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 visual representations (e.g., dashboards, bar charts, and line graphs) to highlight findings and support decision-making.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 analysis, results, and actionable insights into a detailed report.</a:t>
            </a:r>
          </a:p>
        </p:txBody>
      </p:sp>
    </p:spTree>
    <p:extLst>
      <p:ext uri="{BB962C8B-B14F-4D97-AF65-F5344CB8AC3E}">
        <p14:creationId xmlns:p14="http://schemas.microsoft.com/office/powerpoint/2010/main" val="18826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5C9C-0AF7-02A2-AD90-55602E21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43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A57B-63C3-3B1E-C799-2FFC5AA4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Pandas, NumPy, Matplotlib, Seaborn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PostgreSQL/MySQL for backend data storage.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any Python-compatible IDE.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0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50B-D1F9-713E-FF2D-CE3441DD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6"/>
            <a:ext cx="10515600" cy="1356099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900" b="1" dirty="0"/>
              <a:t>EXPLORATORY DATA ANALYSIS (EDA)</a:t>
            </a:r>
            <a:br>
              <a:rPr lang="en-IN" sz="5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B040-378E-BDE3-C13F-D858AE53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514514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essential libraries for data manipulation and visualization.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connection to the database and load the data into a 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Exploration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an initial examination of the dataset to understand its structure.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Missing Values: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missing values in the dataset.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dataset to understand the central tendency and spread of the data.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Duplicates: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duplicate rows in the dataset.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visualizations to gain more insights into the data.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38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D291-2D37-E862-D22F-4C9BFD81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77"/>
            <a:ext cx="10515600" cy="8935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FE2E-5869-78AF-D7C9-6514B5EE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7"/>
            <a:ext cx="10515600" cy="58646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PostgreSQL/MySQL with schema matching the dataset.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MySQL for connectivity.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F6541-D55E-40AC-D74E-9D849217A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01" y="3429000"/>
            <a:ext cx="6400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5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1AD0-C9B9-E767-4997-E6E07C13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699"/>
            <a:ext cx="10515600" cy="7429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QUESTIONS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999D-D5EF-D316-7211-E9050C19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612"/>
            <a:ext cx="10515600" cy="531635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Item Type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694B2A-85BF-A3CA-1F0D-65D07BE3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387736"/>
            <a:ext cx="11268075" cy="55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834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556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Times New Roman</vt:lpstr>
      <vt:lpstr>Wingdings</vt:lpstr>
      <vt:lpstr>Wingdings 3</vt:lpstr>
      <vt:lpstr>Ion</vt:lpstr>
      <vt:lpstr>BlinkIt Grocery Sales Analysis</vt:lpstr>
      <vt:lpstr>Introduction</vt:lpstr>
      <vt:lpstr>Objectives</vt:lpstr>
      <vt:lpstr>About the Dataset</vt:lpstr>
      <vt:lpstr>METHODOLOGY</vt:lpstr>
      <vt:lpstr>TOOLS AND TECHNOLOGIES</vt:lpstr>
      <vt:lpstr> EXPLORATORY DATA ANALYSIS (EDA) </vt:lpstr>
      <vt:lpstr>Database Connectivity</vt:lpstr>
      <vt:lpstr>ANALYSIS QUESTIONS</vt:lpstr>
      <vt:lpstr>PowerPoint Presentation</vt:lpstr>
      <vt:lpstr>PowerPoint Presentation</vt:lpstr>
      <vt:lpstr>Conclusion</vt:lpstr>
      <vt:lpstr>                      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Uvez</dc:creator>
  <cp:lastModifiedBy>Mohammed Uvez</cp:lastModifiedBy>
  <cp:revision>3</cp:revision>
  <dcterms:created xsi:type="dcterms:W3CDTF">2024-11-24T07:20:44Z</dcterms:created>
  <dcterms:modified xsi:type="dcterms:W3CDTF">2024-11-25T05:52:50Z</dcterms:modified>
</cp:coreProperties>
</file>