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6" r:id="rId3"/>
    <p:sldId id="267" r:id="rId4"/>
    <p:sldId id="268" r:id="rId5"/>
    <p:sldId id="269" r:id="rId6"/>
    <p:sldId id="261" r:id="rId7"/>
    <p:sldId id="265" r:id="rId8"/>
    <p:sldId id="270" r:id="rId9"/>
    <p:sldId id="262" r:id="rId10"/>
    <p:sldId id="263" r:id="rId11"/>
    <p:sldId id="264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1F723-DB85-4A01-8657-C05E9B56493A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0CA6E-FC7C-4935-A27E-7E79FE232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78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0CA6E-FC7C-4935-A27E-7E79FE232AA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75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4CEE-F9A8-EBFE-7789-C6C0E15A5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E9AF0-3DA4-5B3D-4CFE-C0E21A887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BC920-50BB-4914-B3DD-AA0885D9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8A10-A9F2-8AD4-4AB5-C46E0483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1FFE8-3894-6E4F-B58A-05F3A546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92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7AD7-87E5-4421-B1CD-2F808F74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DFC38-B0A2-8E03-BC2C-3EB79C809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ECA3-72A5-A791-6DDA-FD40D4AA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EB1A-3955-6F33-B4E6-8337AD249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D7B9-3585-0D82-4B94-D6E7DE94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535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FCAED-B62C-2169-21CC-A27FD9321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BC15C-08C3-2464-47AA-891639734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E5186-F097-1747-05F4-AA80B6FE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742A-D456-D930-FC71-03835DE5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6FDF-A630-BDB2-0BEE-145AA91B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4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3DC5-2DBA-A969-6513-68DAE700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FC431-DBB0-CF57-C554-E9927E6B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03831-146B-312C-E7A6-34A73108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41540-363A-B14F-3178-BA8BF4960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41B44-B6DE-969A-E9F8-30E3C86F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76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1F84-2FE1-38B5-2E19-CEC9BE22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9636F-99AC-96EF-A3D2-BB2FF0825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FFCE-0794-8EB0-852F-A62CE15B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CBE48-214B-7024-8BB5-5C37C92DA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CE2D-A612-8137-5EE9-5DD441A0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26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6120-317B-9315-1921-CB40CC4E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FDBD4-57B1-E2C1-F078-A66288C91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5F470-7D04-249D-E542-31449E504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36574-5E6B-CB74-1895-DA45C243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A70F7-9A8A-9AF1-643A-7B5C1C39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A7CD2-7C52-5E1E-D2EC-0245931B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89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EF0E-BCDA-C566-859D-78FA0E21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9A49E-C3AD-48DC-D03A-86F3477D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EDEEA-F73C-712E-7985-0DC61F58A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9CDAA-0617-61B0-FAD0-D9210FC21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F8A5F-EC97-DB24-C8F9-011C48125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21552-BC5B-74CF-968D-318BDFB22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2EDC5-2276-A95D-1279-5CDF4013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1B907D-5AD9-3E41-8A0C-581ABCB9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70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EE46-BF27-A378-A730-492C83F1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BAC5D-79E4-CD11-D1C4-168171B1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B6974-E5AD-400D-DE77-D3E3F779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9D978-2870-0E4A-91CD-33472D36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06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FFA07-62A9-4C3F-0CA8-4199BD24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93FCE-0E3E-D2CB-0476-975DCEC7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5437-7B18-A8C8-C4EC-8E7EC833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10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25AA-C7A8-B73C-8ABA-AEA2130F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ACCB-CC41-426B-7599-8F9179255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8146F-68B8-E150-EBCF-10DFAE813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B02D0-E5DB-3A43-5211-F9685D0A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C13A4-A712-7705-E723-B543BE91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6A630-7A6F-F757-E6E6-D86D40BC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978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B5BF-9091-DF67-B4FA-BDA4F1B6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21372-95A1-C279-0368-6AC96CF56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4FB88-C33D-0DC7-220B-A8DD27579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52849-3351-6039-4996-3F719D91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1D5AD-94BA-456D-975C-CFEF371BD53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0168A-6FB9-7D90-5ED3-4E729E18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8AF4F-779B-6E25-058A-38BBD189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00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86903-43D6-8C19-0F2D-F8DF01C6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167E4-F7AC-3DB7-8459-D40EB01DB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F3752-8C79-533D-B7BC-F2F1E1E99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1D5AD-94BA-456D-975C-CFEF371BD53D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CF062-0531-BF2E-9878-178AD98EF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43A2-BF4B-395C-52DA-F43A12829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A597D-BBFE-49C9-9564-CA4D20860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50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94655-8C14-9195-38B6-51A28277532E}"/>
              </a:ext>
            </a:extLst>
          </p:cNvPr>
          <p:cNvSpPr txBox="1"/>
          <p:nvPr/>
        </p:nvSpPr>
        <p:spPr>
          <a:xfrm>
            <a:off x="491612" y="1258530"/>
            <a:ext cx="10668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 Black" panose="020B0A04020102020204" pitchFamily="34" charset="0"/>
              </a:rPr>
              <a:t>Salesforce Leads and Opportunities Analytics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1C4A7-17C8-8556-081A-17D661A16AF4}"/>
              </a:ext>
            </a:extLst>
          </p:cNvPr>
          <p:cNvSpPr txBox="1"/>
          <p:nvPr/>
        </p:nvSpPr>
        <p:spPr>
          <a:xfrm>
            <a:off x="491611" y="3429000"/>
            <a:ext cx="10668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ial Black" panose="020B0A04020102020204" pitchFamily="34" charset="0"/>
              </a:rPr>
              <a:t>Presented by: Mohammed Waseem</a:t>
            </a:r>
          </a:p>
          <a:p>
            <a:r>
              <a:rPr lang="en-IN" sz="2800" b="1" dirty="0">
                <a:latin typeface="Arial Black" panose="020B0A04020102020204" pitchFamily="34" charset="0"/>
              </a:rPr>
              <a:t>Tools: Power BI, Tableau, MySQL, Excel and Python</a:t>
            </a:r>
          </a:p>
        </p:txBody>
      </p:sp>
    </p:spTree>
    <p:extLst>
      <p:ext uri="{BB962C8B-B14F-4D97-AF65-F5344CB8AC3E}">
        <p14:creationId xmlns:p14="http://schemas.microsoft.com/office/powerpoint/2010/main" val="291181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DD41A-A669-5133-346F-F83D44057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077"/>
            <a:ext cx="12192000" cy="55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14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F0ACB-2732-319B-FC90-67147107F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5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</a:rP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17826" cy="4761988"/>
          </a:xfrm>
        </p:spPr>
        <p:txBody>
          <a:bodyPr wrap="square"/>
          <a:lstStyle/>
          <a:p>
            <a:endParaRPr dirty="0"/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Inside Sales &amp; Website generate 50% of leads.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Conversion rate 10.16% indicates improvement potential.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Safety &amp; Security &amp; Life Sciences lead in both dashboards.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2021 peak year for opportunities &amp; revenue.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Energy &amp; Military sectors show growth potential.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  <a:cs typeface="Arial" panose="020B0604020202020204" pitchFamily="34" charset="0"/>
              </a:rP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• Data Cleaning: Python, Excel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• Visualization: Power BI, Tableau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• Database: MySQL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• Integration: Python (pandas, SQL Alchemy)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• Calculations: DAX, Calculated Fields, SQL Queries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</a:rP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Challenge: Inconsistent country names → Solved with pattern matching &amp; VLOOKUP.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Challenge: Duplicates → Removed with Power Query.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Challenge: Platform consistency → Validated with SQL queries.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Built two interactive dashboards covering complete sales lifecycle.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Improved accuracy through data cleaning &amp; modeling.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Delivered insights for better decision-making.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Demonstrated integration of Power BI, Tableau, and MySQL.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136" y="2514601"/>
            <a:ext cx="4763729" cy="1828800"/>
          </a:xfrm>
        </p:spPr>
        <p:txBody>
          <a:bodyPr wrap="square"/>
          <a:lstStyle/>
          <a:p>
            <a:endParaRPr dirty="0"/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6000" b="1" dirty="0">
                <a:latin typeface="Arial Black" panose="020B0A04020102020204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/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Build analytical solution to track sales lifecycle from leads to opportunities.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Integrate and clean data from multiple sources.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Design interactive dashboards for decision-making.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Validate insights using MySQL queries.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</a:rPr>
              <a:t>Data Preparation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dirty="0">
              <a:latin typeface="Arial Black" panose="020B0A04020102020204" pitchFamily="34" charset="0"/>
            </a:endParaRP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1. Collected datasets from Excel.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2. Verified and standardized data types.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3. Filled null values using pattern matching.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4. Cleaned and corrected country names using VLOOKUP.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5. Removed duplicates and ensured consistency.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6. Loaded cleaned data into Power BI and Tableau.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</a:rPr>
              <a:t>Data Modeling &amp;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 wrap="square"/>
          <a:lstStyle/>
          <a:p>
            <a:pPr marL="0" indent="0">
              <a:buNone/>
            </a:pPr>
            <a:endParaRPr dirty="0"/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Created relationships between Leads, Accounts, and Opportunities in Power BI.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Added calculated columns and DAX measures for KPIs.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Created calculated fields in Tableau for comparison visuals.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Connected da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ta sets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 to MySQL via Python.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Wrote SQL queries for validation.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1044"/>
          </a:xfrm>
        </p:spPr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</a:rPr>
              <a:t>Lead Dashboard (Power BI)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11045"/>
            <a:ext cx="11284975" cy="5746954"/>
          </a:xfrm>
        </p:spPr>
        <p:txBody>
          <a:bodyPr wrap="square">
            <a:normAutofit/>
          </a:bodyPr>
          <a:lstStyle/>
          <a:p>
            <a:endParaRPr dirty="0"/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KPIs: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Total Leads: 10,000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Converted Accounts: 1,016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Expected Amount: $39.15M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Conversion Rate: 10.16%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Inside Sales &amp; Website are top lead sources.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Safety &amp; Security industry dominates.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Funnel and Closed Won stages show 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D8AB7D-E91A-7C15-3092-B686027B7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6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250983-0DE8-6907-F96F-931817525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1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7653"/>
            <a:ext cx="10515600" cy="1160206"/>
          </a:xfrm>
        </p:spPr>
        <p:txBody>
          <a:bodyPr>
            <a:normAutofit/>
          </a:bodyPr>
          <a:lstStyle/>
          <a:p>
            <a:r>
              <a:rPr sz="2800" b="1" dirty="0">
                <a:latin typeface="Arial Black" panose="020B0A04020102020204" pitchFamily="34" charset="0"/>
              </a:rPr>
              <a:t>Opportunity Dashboard (Tableau)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97859"/>
            <a:ext cx="11088329" cy="5560141"/>
          </a:xfrm>
        </p:spPr>
        <p:txBody>
          <a:bodyPr wrap="square">
            <a:normAutofit/>
          </a:bodyPr>
          <a:lstStyle/>
          <a:p>
            <a:endParaRPr dirty="0"/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KPIs: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Active Opportunities: 1,272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Conversion Rate: 31.06%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Loss Rate: 41.56%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Expected Amount: $184.1M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endParaRPr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Peak performance in 2021.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Safety &amp; Security had highest expected amount.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</a:defRPr>
            </a:pPr>
            <a:r>
              <a:rPr sz="2600" dirty="0">
                <a:latin typeface="Arial" panose="020B0604020202020204" pitchFamily="34" charset="0"/>
                <a:cs typeface="Arial" panose="020B0604020202020204" pitchFamily="34" charset="0"/>
              </a:rPr>
              <a:t>• Top industries: Biopharma, Energy, Military.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C2E067-769B-8D4E-D762-A896A07F8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1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445</Words>
  <Application>Microsoft Office PowerPoint</Application>
  <PresentationFormat>Widescreen</PresentationFormat>
  <Paragraphs>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Office Theme</vt:lpstr>
      <vt:lpstr>PowerPoint Presentation</vt:lpstr>
      <vt:lpstr>Project Objective</vt:lpstr>
      <vt:lpstr>Data Preparation &amp; Cleaning</vt:lpstr>
      <vt:lpstr>Data Modeling &amp; Integration</vt:lpstr>
      <vt:lpstr>Lead Dashboard (Power BI)</vt:lpstr>
      <vt:lpstr>PowerPoint Presentation</vt:lpstr>
      <vt:lpstr>PowerPoint Presentation</vt:lpstr>
      <vt:lpstr>Opportunity Dashboard (Tableau)</vt:lpstr>
      <vt:lpstr>PowerPoint Presentation</vt:lpstr>
      <vt:lpstr>PowerPoint Presentation</vt:lpstr>
      <vt:lpstr>PowerPoint Presentation</vt:lpstr>
      <vt:lpstr>Insights &amp; Findings</vt:lpstr>
      <vt:lpstr>Tools &amp; Technologies</vt:lpstr>
      <vt:lpstr>Challenges &amp; Solutions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WASEEM</dc:creator>
  <cp:lastModifiedBy>MOHAMMED WASEEM</cp:lastModifiedBy>
  <cp:revision>7</cp:revision>
  <dcterms:created xsi:type="dcterms:W3CDTF">2025-10-18T06:26:15Z</dcterms:created>
  <dcterms:modified xsi:type="dcterms:W3CDTF">2025-10-19T09:36:28Z</dcterms:modified>
</cp:coreProperties>
</file>