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Quantico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Abril Fatface"/>
      <p:regular r:id="rId21"/>
    </p:embeddedFont>
    <p:embeddedFont>
      <p:font typeface="Comfortaa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Comfortaa-regular.fntdata"/><Relationship Id="rId21" Type="http://schemas.openxmlformats.org/officeDocument/2006/relationships/font" Target="fonts/AbrilFatface-regular.fntdata"/><Relationship Id="rId23" Type="http://schemas.openxmlformats.org/officeDocument/2006/relationships/font" Target="fonts/Comforta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ntico-regular.fntdata"/><Relationship Id="rId12" Type="http://schemas.openxmlformats.org/officeDocument/2006/relationships/slide" Target="slides/slide7.xml"/><Relationship Id="rId15" Type="http://schemas.openxmlformats.org/officeDocument/2006/relationships/font" Target="fonts/Quantico-italic.fntdata"/><Relationship Id="rId14" Type="http://schemas.openxmlformats.org/officeDocument/2006/relationships/font" Target="fonts/Quantico-bold.fntdata"/><Relationship Id="rId17" Type="http://schemas.openxmlformats.org/officeDocument/2006/relationships/font" Target="fonts/Lato-regular.fntdata"/><Relationship Id="rId16" Type="http://schemas.openxmlformats.org/officeDocument/2006/relationships/font" Target="fonts/Quantico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8b9372c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8b9372c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8b9372c7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8b9372c7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8b9372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8b9372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8b9372c7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68b9372c7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68b9372c7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68b9372c7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8b9372c7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68b9372c7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8b9372c7d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68b9372c7d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hack-ru-25.vercel.app/" TargetMode="External"/><Relationship Id="rId4" Type="http://schemas.openxmlformats.org/officeDocument/2006/relationships/image" Target="../media/image15.png"/><Relationship Id="rId5" Type="http://schemas.openxmlformats.org/officeDocument/2006/relationships/hyperlink" Target="https://hack-ru-25.vercel.app/" TargetMode="External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19.png"/><Relationship Id="rId6" Type="http://schemas.openxmlformats.org/officeDocument/2006/relationships/image" Target="../media/image4.png"/><Relationship Id="rId7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linkedin.com/in/mohammedyhossain" TargetMode="External"/><Relationship Id="rId4" Type="http://schemas.openxmlformats.org/officeDocument/2006/relationships/hyperlink" Target="https://mohossain.vercel.app/" TargetMode="External"/><Relationship Id="rId9" Type="http://schemas.openxmlformats.org/officeDocument/2006/relationships/hyperlink" Target="https://hack-ru-25.vercel.app/" TargetMode="External"/><Relationship Id="rId5" Type="http://schemas.openxmlformats.org/officeDocument/2006/relationships/hyperlink" Target="https://www.linkedin.com/in/sabahatmeah" TargetMode="External"/><Relationship Id="rId6" Type="http://schemas.openxmlformats.org/officeDocument/2006/relationships/hyperlink" Target="https://www.linkedin.com/in/oheenrahman" TargetMode="External"/><Relationship Id="rId7" Type="http://schemas.openxmlformats.org/officeDocument/2006/relationships/hyperlink" Target="https://oheenrahman.com/" TargetMode="External"/><Relationship Id="rId8" Type="http://schemas.openxmlformats.org/officeDocument/2006/relationships/hyperlink" Target="https://www.linkedin.com/in/ayaan-choudhury-aa5145326?trk=people-guest_people_search-card" TargetMode="External"/><Relationship Id="rId11" Type="http://schemas.openxmlformats.org/officeDocument/2006/relationships/image" Target="../media/image10.png"/><Relationship Id="rId10" Type="http://schemas.openxmlformats.org/officeDocument/2006/relationships/hyperlink" Target="https://github.com/MohammedYashHossain/HackRU2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/>
        </p:nvSpPr>
        <p:spPr>
          <a:xfrm>
            <a:off x="-16725" y="573825"/>
            <a:ext cx="6507300" cy="25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rPr>
              <a:t>   IT</a:t>
            </a:r>
            <a:endParaRPr sz="7500">
              <a:solidFill>
                <a:schemeClr val="accent3"/>
              </a:solidFill>
              <a:latin typeface="Abril Fatface"/>
              <a:ea typeface="Abril Fatface"/>
              <a:cs typeface="Abril Fatface"/>
              <a:sym typeface="Abril Fatfac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rPr>
              <a:t>ACE IT ACE AE IT ACE IT ACE IT ACE</a:t>
            </a:r>
            <a:r>
              <a:rPr lang="en" sz="7500">
                <a:solidFill>
                  <a:schemeClr val="accent2"/>
                </a:solidFill>
                <a:latin typeface="Abril Fatface"/>
                <a:ea typeface="Abril Fatface"/>
                <a:cs typeface="Abril Fatface"/>
                <a:sym typeface="Abril Fatface"/>
              </a:rPr>
              <a:t> </a:t>
            </a:r>
            <a:endParaRPr sz="7500">
              <a:solidFill>
                <a:schemeClr val="accent2"/>
              </a:solidFill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sp>
        <p:nvSpPr>
          <p:cNvPr id="432" name="Google Shape;432;p47"/>
          <p:cNvSpPr/>
          <p:nvPr/>
        </p:nvSpPr>
        <p:spPr>
          <a:xfrm>
            <a:off x="-16725" y="0"/>
            <a:ext cx="765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47"/>
          <p:cNvSpPr txBox="1"/>
          <p:nvPr>
            <p:ph type="title"/>
          </p:nvPr>
        </p:nvSpPr>
        <p:spPr>
          <a:xfrm>
            <a:off x="1724950" y="84120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98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ACE IT</a:t>
            </a:r>
            <a:r>
              <a:rPr lang="en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rPr>
              <a:t> </a:t>
            </a:r>
            <a:r>
              <a:rPr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—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34" name="Google Shape;434;p47"/>
          <p:cNvSpPr/>
          <p:nvPr/>
        </p:nvSpPr>
        <p:spPr>
          <a:xfrm rot="-8100000">
            <a:off x="5062497" y="992772"/>
            <a:ext cx="707248" cy="672459"/>
          </a:xfrm>
          <a:prstGeom prst="diagStripe">
            <a:avLst>
              <a:gd fmla="val 5674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5" name="Google Shape;435;p47" title="mini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100" y="239901"/>
            <a:ext cx="2734125" cy="1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47"/>
          <p:cNvSpPr txBox="1"/>
          <p:nvPr/>
        </p:nvSpPr>
        <p:spPr>
          <a:xfrm>
            <a:off x="7445875" y="4174275"/>
            <a:ext cx="1575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Mohammed Hossain</a:t>
            </a:r>
            <a:endParaRPr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Sabahat Meah</a:t>
            </a:r>
            <a:endParaRPr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Ayaan Choudhury</a:t>
            </a:r>
            <a:endParaRPr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Oheen Rahman</a:t>
            </a:r>
            <a:endParaRPr sz="1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47"/>
          <p:cNvSpPr/>
          <p:nvPr/>
        </p:nvSpPr>
        <p:spPr>
          <a:xfrm>
            <a:off x="0" y="0"/>
            <a:ext cx="5440800" cy="69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47"/>
          <p:cNvSpPr/>
          <p:nvPr/>
        </p:nvSpPr>
        <p:spPr>
          <a:xfrm>
            <a:off x="5455725" y="2973750"/>
            <a:ext cx="1086900" cy="10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 flipH="1" rot="5400000">
            <a:off x="4338150" y="593025"/>
            <a:ext cx="18726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4" name="Google Shape;444;p48"/>
          <p:cNvSpPr/>
          <p:nvPr/>
        </p:nvSpPr>
        <p:spPr>
          <a:xfrm flipH="1" rot="5400000">
            <a:off x="6445650" y="2466025"/>
            <a:ext cx="1869000" cy="2105700"/>
          </a:xfrm>
          <a:prstGeom prst="snip1Rect">
            <a:avLst>
              <a:gd fmla="val 154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45" name="Google Shape;445;p48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/>
              <a:t>Functionality</a:t>
            </a:r>
            <a:endParaRPr sz="3000"/>
          </a:p>
        </p:txBody>
      </p:sp>
      <p:sp>
        <p:nvSpPr>
          <p:cNvPr id="446" name="Google Shape;446;p48"/>
          <p:cNvSpPr txBox="1"/>
          <p:nvPr>
            <p:ph idx="13" type="title"/>
          </p:nvPr>
        </p:nvSpPr>
        <p:spPr>
          <a:xfrm>
            <a:off x="941650" y="1232775"/>
            <a:ext cx="2072700" cy="194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>
                <a:solidFill>
                  <a:schemeClr val="accent3"/>
                </a:solidFill>
              </a:rPr>
              <a:t>How our app works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47" name="Google Shape;447;p48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200"/>
              <a:t>Helps students manage stress. Tracks moods to identify patterns and manage mental health.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sp>
        <p:nvSpPr>
          <p:cNvPr id="448" name="Google Shape;448;p48"/>
          <p:cNvSpPr txBox="1"/>
          <p:nvPr>
            <p:ph idx="2" type="title"/>
          </p:nvPr>
        </p:nvSpPr>
        <p:spPr>
          <a:xfrm>
            <a:off x="4399597" y="835425"/>
            <a:ext cx="1703700" cy="482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9" name="Google Shape;449;p48"/>
          <p:cNvSpPr txBox="1"/>
          <p:nvPr>
            <p:ph idx="3" type="title"/>
          </p:nvPr>
        </p:nvSpPr>
        <p:spPr>
          <a:xfrm>
            <a:off x="6496050" y="835425"/>
            <a:ext cx="1856700" cy="482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0" name="Google Shape;450;p48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200"/>
              <a:t>Convenience in scheduling classes and a homework tracker to stay on top of work. </a:t>
            </a:r>
            <a:endParaRPr sz="1200"/>
          </a:p>
        </p:txBody>
      </p:sp>
      <p:sp>
        <p:nvSpPr>
          <p:cNvPr id="451" name="Google Shape;451;p48"/>
          <p:cNvSpPr txBox="1"/>
          <p:nvPr>
            <p:ph idx="4" type="title"/>
          </p:nvPr>
        </p:nvSpPr>
        <p:spPr>
          <a:xfrm>
            <a:off x="4385600" y="2797575"/>
            <a:ext cx="1776300" cy="45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2" name="Google Shape;452;p48"/>
          <p:cNvSpPr txBox="1"/>
          <p:nvPr>
            <p:ph idx="5" type="title"/>
          </p:nvPr>
        </p:nvSpPr>
        <p:spPr>
          <a:xfrm>
            <a:off x="6496050" y="2797575"/>
            <a:ext cx="1703700" cy="45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53" name="Google Shape;453;p48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200"/>
              <a:t>Implemented helpful resources for learning and personal well-being.</a:t>
            </a:r>
            <a:endParaRPr sz="1200"/>
          </a:p>
        </p:txBody>
      </p:sp>
      <p:sp>
        <p:nvSpPr>
          <p:cNvPr id="454" name="Google Shape;454;p48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1200"/>
              <a:t>See all completed and necessary academic and health information altogether in analytics.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/>
          </a:p>
        </p:txBody>
      </p:sp>
      <p:pic>
        <p:nvPicPr>
          <p:cNvPr id="455" name="Google Shape;45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950" y="1779001"/>
            <a:ext cx="3440801" cy="22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hape where the section titles go" id="460" name="Google Shape;460;p49"/>
          <p:cNvSpPr/>
          <p:nvPr/>
        </p:nvSpPr>
        <p:spPr>
          <a:xfrm flipH="1">
            <a:off x="3144900" y="34378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61" name="Google Shape;461;p49"/>
          <p:cNvSpPr/>
          <p:nvPr/>
        </p:nvSpPr>
        <p:spPr>
          <a:xfrm flipH="1">
            <a:off x="3144900" y="2581602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62" name="Google Shape;462;p49"/>
          <p:cNvSpPr/>
          <p:nvPr/>
        </p:nvSpPr>
        <p:spPr>
          <a:xfrm flipH="1">
            <a:off x="3144900" y="1718827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63" name="Google Shape;463;p49"/>
          <p:cNvSpPr/>
          <p:nvPr/>
        </p:nvSpPr>
        <p:spPr>
          <a:xfrm flipH="1">
            <a:off x="3144900" y="856153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64" name="Google Shape;464;p49"/>
          <p:cNvSpPr/>
          <p:nvPr/>
        </p:nvSpPr>
        <p:spPr>
          <a:xfrm flipH="1">
            <a:off x="3144899" y="-200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65" name="Google Shape;465;p49"/>
          <p:cNvSpPr/>
          <p:nvPr/>
        </p:nvSpPr>
        <p:spPr>
          <a:xfrm flipH="1">
            <a:off x="3144900" y="43006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paces to add section titles" id="466" name="Google Shape;466;p49"/>
          <p:cNvSpPr txBox="1"/>
          <p:nvPr>
            <p:ph idx="1" type="subTitle"/>
          </p:nvPr>
        </p:nvSpPr>
        <p:spPr>
          <a:xfrm>
            <a:off x="364125" y="474675"/>
            <a:ext cx="23778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4200"/>
              <a:t>Features</a:t>
            </a:r>
            <a:endParaRPr sz="4200"/>
          </a:p>
        </p:txBody>
      </p:sp>
      <p:sp>
        <p:nvSpPr>
          <p:cNvPr descr="Spaces to add section titles" id="467" name="Google Shape;467;p49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AI Assistant</a:t>
            </a:r>
            <a:endParaRPr/>
          </a:p>
        </p:txBody>
      </p:sp>
      <p:sp>
        <p:nvSpPr>
          <p:cNvPr descr="Spaces to add section titles" id="468" name="Google Shape;468;p49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Mood Tracking</a:t>
            </a:r>
            <a:endParaRPr/>
          </a:p>
        </p:txBody>
      </p:sp>
      <p:sp>
        <p:nvSpPr>
          <p:cNvPr descr="Spaces to add section titles" id="469" name="Google Shape;469;p49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Built-in Calendar</a:t>
            </a:r>
            <a:endParaRPr/>
          </a:p>
        </p:txBody>
      </p:sp>
      <p:sp>
        <p:nvSpPr>
          <p:cNvPr descr="Spaces to add section titles" id="470" name="Google Shape;470;p49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Student Resources</a:t>
            </a:r>
            <a:endParaRPr/>
          </a:p>
        </p:txBody>
      </p:sp>
      <p:sp>
        <p:nvSpPr>
          <p:cNvPr descr="Spaces to add section titles" id="471" name="Google Shape;471;p49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Overall Analytics</a:t>
            </a:r>
            <a:endParaRPr/>
          </a:p>
        </p:txBody>
      </p:sp>
      <p:sp>
        <p:nvSpPr>
          <p:cNvPr descr="Spaces to add section titles" id="472" name="Google Shape;472;p49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Convenient Functionality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</p:txBody>
      </p:sp>
      <p:pic>
        <p:nvPicPr>
          <p:cNvPr id="473" name="Google Shape;4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850" y="158875"/>
            <a:ext cx="24955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0797" y="856150"/>
            <a:ext cx="1353125" cy="8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1125" y="1795613"/>
            <a:ext cx="3215075" cy="70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6075" y="2864163"/>
            <a:ext cx="3242375" cy="29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1275" y="3495427"/>
            <a:ext cx="1131314" cy="754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98025" y="4579810"/>
            <a:ext cx="2248175" cy="387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9" title="423-4235121_features-png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2975" y="1385988"/>
            <a:ext cx="2840100" cy="2181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0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485" name="Google Shape;485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035" y="1489990"/>
            <a:ext cx="5511925" cy="216352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0"/>
          <p:cNvSpPr/>
          <p:nvPr/>
        </p:nvSpPr>
        <p:spPr>
          <a:xfrm>
            <a:off x="2103650" y="1773326"/>
            <a:ext cx="1696200" cy="1662900"/>
          </a:xfrm>
          <a:prstGeom prst="roundRect">
            <a:avLst>
              <a:gd fmla="val 16667" name="adj"/>
            </a:avLst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7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4080825" y="1927225"/>
            <a:ext cx="3056100" cy="1509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Ace It</a:t>
            </a:r>
            <a:endParaRPr b="1" sz="7200">
              <a:solidFill>
                <a:schemeClr val="dk1"/>
              </a:solidFill>
            </a:endParaRPr>
          </a:p>
        </p:txBody>
      </p:sp>
      <p:sp>
        <p:nvSpPr>
          <p:cNvPr id="488" name="Google Shape;488;p50"/>
          <p:cNvSpPr/>
          <p:nvPr/>
        </p:nvSpPr>
        <p:spPr>
          <a:xfrm>
            <a:off x="0" y="0"/>
            <a:ext cx="920700" cy="514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50"/>
          <p:cNvSpPr/>
          <p:nvPr/>
        </p:nvSpPr>
        <p:spPr>
          <a:xfrm>
            <a:off x="0" y="0"/>
            <a:ext cx="9144000" cy="79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50"/>
          <p:cNvSpPr/>
          <p:nvPr/>
        </p:nvSpPr>
        <p:spPr>
          <a:xfrm>
            <a:off x="8205825" y="0"/>
            <a:ext cx="92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50"/>
          <p:cNvSpPr/>
          <p:nvPr/>
        </p:nvSpPr>
        <p:spPr>
          <a:xfrm>
            <a:off x="0" y="4160575"/>
            <a:ext cx="9144000" cy="9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2" name="Google Shape;49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0701" y="4313688"/>
            <a:ext cx="2585149" cy="6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1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Tech Stack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8" name="Google Shape;49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550" y="930950"/>
            <a:ext cx="2102500" cy="21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00" y="3008050"/>
            <a:ext cx="915025" cy="10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4600" y="3126150"/>
            <a:ext cx="1500975" cy="79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5288" y="3008038"/>
            <a:ext cx="1033925" cy="103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4875" y="3008073"/>
            <a:ext cx="1033900" cy="10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508" name="Google Shape;508;p5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AI Assistant (Gemini/OpenAI)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Authentication &amp; Accounts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Data &amp; Storage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Analytics &amp; Personalization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52"/>
          <p:cNvGrpSpPr/>
          <p:nvPr/>
        </p:nvGrpSpPr>
        <p:grpSpPr>
          <a:xfrm>
            <a:off x="6669394" y="3260464"/>
            <a:ext cx="750966" cy="862557"/>
            <a:chOff x="6071775" y="2386700"/>
            <a:chExt cx="1308075" cy="1502450"/>
          </a:xfrm>
        </p:grpSpPr>
        <p:sp>
          <p:nvSpPr>
            <p:cNvPr id="510" name="Google Shape;510;p52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pic>
        <p:nvPicPr>
          <p:cNvPr id="522" name="Google Shape;5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4263" y="723475"/>
            <a:ext cx="2981226" cy="198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3"/>
          <p:cNvSpPr/>
          <p:nvPr/>
        </p:nvSpPr>
        <p:spPr>
          <a:xfrm>
            <a:off x="5397148" y="2527375"/>
            <a:ext cx="1650600" cy="2119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8" name="Google Shape;528;p53"/>
          <p:cNvSpPr/>
          <p:nvPr/>
        </p:nvSpPr>
        <p:spPr>
          <a:xfrm>
            <a:off x="3746696" y="2527375"/>
            <a:ext cx="1650600" cy="2119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9" name="Google Shape;529;p53"/>
          <p:cNvSpPr/>
          <p:nvPr/>
        </p:nvSpPr>
        <p:spPr>
          <a:xfrm>
            <a:off x="7047601" y="2527375"/>
            <a:ext cx="1650600" cy="2119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0" name="Google Shape;530;p53"/>
          <p:cNvSpPr/>
          <p:nvPr/>
        </p:nvSpPr>
        <p:spPr>
          <a:xfrm>
            <a:off x="445783" y="2527375"/>
            <a:ext cx="1650600" cy="2119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1" name="Google Shape;531;p53"/>
          <p:cNvSpPr/>
          <p:nvPr/>
        </p:nvSpPr>
        <p:spPr>
          <a:xfrm>
            <a:off x="2096229" y="2527375"/>
            <a:ext cx="1650600" cy="2119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2" name="Google Shape;532;p53"/>
          <p:cNvSpPr/>
          <p:nvPr/>
        </p:nvSpPr>
        <p:spPr>
          <a:xfrm>
            <a:off x="8698053" y="2527375"/>
            <a:ext cx="446100" cy="2119800"/>
          </a:xfrm>
          <a:prstGeom prst="snip1Rect">
            <a:avLst>
              <a:gd fmla="val 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53"/>
          <p:cNvSpPr/>
          <p:nvPr/>
        </p:nvSpPr>
        <p:spPr>
          <a:xfrm>
            <a:off x="7625" y="2527450"/>
            <a:ext cx="438150" cy="2121700"/>
          </a:xfrm>
          <a:custGeom>
            <a:rect b="b" l="l" r="r" t="t"/>
            <a:pathLst>
              <a:path extrusionOk="0" h="84868" w="17526">
                <a:moveTo>
                  <a:pt x="0" y="84868"/>
                </a:moveTo>
                <a:lnTo>
                  <a:pt x="17526" y="84868"/>
                </a:lnTo>
                <a:lnTo>
                  <a:pt x="17526" y="10954"/>
                </a:lnTo>
                <a:lnTo>
                  <a:pt x="6572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5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7200"/>
              <a:t>Thank You!</a:t>
            </a:r>
            <a:endParaRPr sz="7200"/>
          </a:p>
        </p:txBody>
      </p:sp>
      <p:sp>
        <p:nvSpPr>
          <p:cNvPr id="535" name="Google Shape;535;p53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Mohammed H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36" name="Google Shape;536;p53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CS &amp; Math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LinkedIn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Portfolio Site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537" name="Google Shape;537;p53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Sabahat M         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38" name="Google Shape;538;p53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CS &amp; Data Science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LinkedIn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539" name="Google Shape;539;p53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Oheen R          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40" name="Google Shape;540;p53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Data Science &amp; Econ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LinkedIn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7"/>
              </a:rPr>
              <a:t>Portfolio Site</a:t>
            </a:r>
            <a:endParaRPr/>
          </a:p>
        </p:txBody>
      </p:sp>
      <p:sp>
        <p:nvSpPr>
          <p:cNvPr id="541" name="Google Shape;541;p53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Ayaan C          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42" name="Google Shape;542;p53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CS &amp; Business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8"/>
              </a:rPr>
              <a:t>LinkedIn</a:t>
            </a:r>
            <a:endParaRPr/>
          </a:p>
        </p:txBody>
      </p:sp>
      <p:sp>
        <p:nvSpPr>
          <p:cNvPr id="543" name="Google Shape;543;p53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Ace It</a:t>
            </a:r>
            <a:endParaRPr sz="1200">
              <a:solidFill>
                <a:schemeClr val="accent3"/>
              </a:solidFill>
            </a:endParaRPr>
          </a:p>
        </p:txBody>
      </p:sp>
      <p:sp>
        <p:nvSpPr>
          <p:cNvPr id="544" name="Google Shape;544;p53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Demo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10"/>
              </a:rPr>
              <a:t>GitHub</a:t>
            </a:r>
            <a:endParaRPr/>
          </a:p>
        </p:txBody>
      </p:sp>
      <p:pic>
        <p:nvPicPr>
          <p:cNvPr id="545" name="Google Shape;545;p53" title="mini4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287313" y="174350"/>
            <a:ext cx="2201933" cy="22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