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6" r:id="rId3"/>
    <p:sldId id="257" r:id="rId4"/>
    <p:sldId id="258" r:id="rId5"/>
    <p:sldId id="259" r:id="rId6"/>
    <p:sldId id="274" r:id="rId7"/>
    <p:sldId id="268" r:id="rId8"/>
    <p:sldId id="265" r:id="rId9"/>
    <p:sldId id="267" r:id="rId10"/>
    <p:sldId id="269" r:id="rId11"/>
    <p:sldId id="270" r:id="rId12"/>
    <p:sldId id="271" r:id="rId13"/>
    <p:sldId id="261" r:id="rId14"/>
    <p:sldId id="272" r:id="rId15"/>
    <p:sldId id="273" r:id="rId16"/>
    <p:sldId id="275" r:id="rId17"/>
    <p:sldId id="262" r:id="rId18"/>
    <p:sldId id="263" r:id="rId19"/>
    <p:sldId id="276" r:id="rId20"/>
    <p:sldId id="26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963E3-580E-4FFF-B863-D718D7D5C615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Sreedevi P 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A682F-19CA-49DF-886E-4077879E1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17540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A0379-626F-438F-B356-603A46DE3B58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Sreedevi P 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3602A-AFC3-44C4-AF05-4D6A95EFB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09725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3602A-AFC3-44C4-AF05-4D6A95EFB6CB}" type="slidenum">
              <a:rPr lang="en-IN" smtClean="0"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Sreedevi P 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906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/>
              <a:t>Sreedevi P 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A3602A-AFC3-44C4-AF05-4D6A95EFB6C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049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EC36-61C3-49B2-973E-CC3E8F5E0D91}" type="datetimeFigureOut">
              <a:rPr lang="en-SG" smtClean="0"/>
              <a:t>3/10/2020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8E35-9FEA-4E5F-89EA-08698E3D3492}" type="slidenum">
              <a:rPr lang="en-SG" smtClean="0"/>
              <a:t>‹#›</a:t>
            </a:fld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EC36-61C3-49B2-973E-CC3E8F5E0D91}" type="datetimeFigureOut">
              <a:rPr lang="en-SG" smtClean="0"/>
              <a:t>3/10/2020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8E35-9FEA-4E5F-89EA-08698E3D349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EC36-61C3-49B2-973E-CC3E8F5E0D91}" type="datetimeFigureOut">
              <a:rPr lang="en-SG" smtClean="0"/>
              <a:t>3/10/2020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8E35-9FEA-4E5F-89EA-08698E3D349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EC36-61C3-49B2-973E-CC3E8F5E0D91}" type="datetimeFigureOut">
              <a:rPr lang="en-SG" smtClean="0"/>
              <a:t>3/10/2020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8E35-9FEA-4E5F-89EA-08698E3D3492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EC36-61C3-49B2-973E-CC3E8F5E0D91}" type="datetimeFigureOut">
              <a:rPr lang="en-SG" smtClean="0"/>
              <a:t>3/10/2020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8E35-9FEA-4E5F-89EA-08698E3D349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EC36-61C3-49B2-973E-CC3E8F5E0D91}" type="datetimeFigureOut">
              <a:rPr lang="en-SG" smtClean="0"/>
              <a:t>3/10/2020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8E35-9FEA-4E5F-89EA-08698E3D3492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EC36-61C3-49B2-973E-CC3E8F5E0D91}" type="datetimeFigureOut">
              <a:rPr lang="en-SG" smtClean="0"/>
              <a:t>3/10/2020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8E35-9FEA-4E5F-89EA-08698E3D3492}" type="slidenum">
              <a:rPr lang="en-SG" smtClean="0"/>
              <a:t>‹#›</a:t>
            </a:fld>
            <a:endParaRPr lang="en-SG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EC36-61C3-49B2-973E-CC3E8F5E0D91}" type="datetimeFigureOut">
              <a:rPr lang="en-SG" smtClean="0"/>
              <a:t>3/10/2020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8E35-9FEA-4E5F-89EA-08698E3D349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EC36-61C3-49B2-973E-CC3E8F5E0D91}" type="datetimeFigureOut">
              <a:rPr lang="en-SG" smtClean="0"/>
              <a:t>3/10/2020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8E35-9FEA-4E5F-89EA-08698E3D349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EC36-61C3-49B2-973E-CC3E8F5E0D91}" type="datetimeFigureOut">
              <a:rPr lang="en-SG" smtClean="0"/>
              <a:t>3/10/2020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8E35-9FEA-4E5F-89EA-08698E3D3492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EC36-61C3-49B2-973E-CC3E8F5E0D91}" type="datetimeFigureOut">
              <a:rPr lang="en-SG" smtClean="0"/>
              <a:t>3/10/2020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8E35-9FEA-4E5F-89EA-08698E3D3492}" type="slidenum">
              <a:rPr lang="en-SG" smtClean="0"/>
              <a:t>‹#›</a:t>
            </a:fld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D93EC36-61C3-49B2-973E-CC3E8F5E0D91}" type="datetimeFigureOut">
              <a:rPr lang="en-SG" smtClean="0"/>
              <a:t>3/10/2020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SG" dirty="0" err="1" smtClean="0"/>
              <a:t>Sreedevi</a:t>
            </a:r>
            <a:r>
              <a:rPr lang="en-SG" dirty="0" smtClean="0"/>
              <a:t> P M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9BA8E35-9FEA-4E5F-89EA-08698E3D3492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692696"/>
            <a:ext cx="4896544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6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84" y="188640"/>
            <a:ext cx="8667296" cy="65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01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764704"/>
            <a:ext cx="8353623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645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99"/>
            <a:ext cx="8640961" cy="6636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116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404664"/>
            <a:ext cx="7059766" cy="1143000"/>
          </a:xfrm>
        </p:spPr>
        <p:txBody>
          <a:bodyPr/>
          <a:lstStyle/>
          <a:p>
            <a:pPr algn="ctr"/>
            <a:r>
              <a:rPr lang="en-SG" dirty="0" smtClean="0"/>
              <a:t>DATA TYPES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3568" y="1340768"/>
            <a:ext cx="7848872" cy="5346928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SG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Types: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is pre-defined by the programming language. The size and type of variable values are specified, and it has no additional methods.</a:t>
            </a:r>
          </a:p>
          <a:p>
            <a:pPr algn="just">
              <a:lnSpc>
                <a:spcPct val="170000"/>
              </a:lnSpc>
            </a:pPr>
            <a:r>
              <a:rPr lang="en-SG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Non-Primitive Data Types: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These 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actually defined by the programming language but are created by the programmer. They are also called “reference variables” or “object references” since they reference a memory location which stores the data.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1231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0688"/>
            <a:ext cx="8856984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097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9131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464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92696"/>
            <a:ext cx="9140106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766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88640"/>
            <a:ext cx="5966666" cy="983186"/>
          </a:xfrm>
        </p:spPr>
        <p:txBody>
          <a:bodyPr/>
          <a:lstStyle/>
          <a:p>
            <a:pPr algn="ctr"/>
            <a:r>
              <a:rPr lang="en-SG" dirty="0" smtClean="0"/>
              <a:t>VARIABLES IN JAVA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268760"/>
            <a:ext cx="8352928" cy="5256584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is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SG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given to a </a:t>
            </a:r>
            <a:r>
              <a:rPr lang="en-SG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location</a:t>
            </a:r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45" y="1844824"/>
            <a:ext cx="7903984" cy="4504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29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27584" y="731520"/>
            <a:ext cx="7560840" cy="5937840"/>
          </a:xfrm>
        </p:spPr>
        <p:txBody>
          <a:bodyPr>
            <a:no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Variables: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within a block, a method, or a constructor of the program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Variable: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declared in a class, outside a block, a method, or a constructor. They are non-static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Variable: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in nature to Instance Variables. Difference is that they are declared using the static keyword and only a single copy of a static variable per class is allowed.</a:t>
            </a:r>
            <a:endParaRPr lang="en-SG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22722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960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978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276872"/>
            <a:ext cx="7334200" cy="1006048"/>
          </a:xfrm>
        </p:spPr>
        <p:txBody>
          <a:bodyPr/>
          <a:lstStyle/>
          <a:p>
            <a:pPr algn="ctr"/>
            <a:r>
              <a:rPr lang="en-SG" sz="6000" dirty="0"/>
              <a:t>INTRODUCTION TO JAVA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70274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259632" y="2564904"/>
            <a:ext cx="7175351" cy="1793167"/>
          </a:xfrm>
        </p:spPr>
        <p:txBody>
          <a:bodyPr/>
          <a:lstStyle/>
          <a:p>
            <a:r>
              <a:rPr lang="en-SG" dirty="0" smtClean="0"/>
              <a:t>Examples </a:t>
            </a:r>
            <a:endParaRPr lang="en-SG" dirty="0"/>
          </a:p>
        </p:txBody>
      </p:sp>
      <p:sp>
        <p:nvSpPr>
          <p:cNvPr id="4" name="Right Arrow 3"/>
          <p:cNvSpPr/>
          <p:nvPr/>
        </p:nvSpPr>
        <p:spPr>
          <a:xfrm>
            <a:off x="5364088" y="2636912"/>
            <a:ext cx="1440160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766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476672"/>
            <a:ext cx="6512511" cy="1143000"/>
          </a:xfrm>
        </p:spPr>
        <p:txBody>
          <a:bodyPr/>
          <a:lstStyle/>
          <a:p>
            <a:pPr algn="l"/>
            <a:r>
              <a:rPr lang="en-SG" dirty="0" smtClean="0"/>
              <a:t>What is JAVA?</a:t>
            </a:r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556792"/>
            <a:ext cx="4641008" cy="425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068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71600" y="282026"/>
            <a:ext cx="7416824" cy="4785712"/>
          </a:xfrm>
        </p:spPr>
        <p:txBody>
          <a:bodyPr/>
          <a:lstStyle/>
          <a:p>
            <a:r>
              <a:rPr lang="en-SG" sz="2800" dirty="0" smtClean="0"/>
              <a:t>Why JAVA?</a:t>
            </a:r>
          </a:p>
          <a:p>
            <a:pPr marL="45720" indent="0" algn="just">
              <a:buNone/>
            </a:pP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successful and popular programming language</a:t>
            </a:r>
          </a:p>
          <a:p>
            <a:pPr marL="45720" indent="0" algn="just">
              <a:buNone/>
            </a:pP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was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for flexibility, allowing developers to write code that would run on any machine, regardless of architecture or </a:t>
            </a:r>
            <a:r>
              <a:rPr lang="en-SG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Picture 3" descr="C:\Users\siva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852936"/>
            <a:ext cx="5161223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88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21064" y="116632"/>
            <a:ext cx="6840760" cy="1224136"/>
          </a:xfrm>
        </p:spPr>
        <p:txBody>
          <a:bodyPr/>
          <a:lstStyle/>
          <a:p>
            <a:r>
              <a:rPr lang="en-SG" dirty="0" smtClean="0">
                <a:effectLst>
                  <a:reflection blurRad="6350" endPos="12000" dir="5400000" sy="-100000" algn="bl" rotWithShape="0"/>
                </a:effectLst>
              </a:rPr>
              <a:t>Features</a:t>
            </a:r>
            <a:r>
              <a:rPr lang="en-SG" dirty="0" smtClean="0"/>
              <a:t/>
            </a:r>
            <a:br>
              <a:rPr lang="en-SG" dirty="0" smtClean="0"/>
            </a:br>
            <a:endParaRPr lang="en-SG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" y="1244356"/>
            <a:ext cx="3101177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690" y="1268760"/>
            <a:ext cx="2818011" cy="220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779" y="1244356"/>
            <a:ext cx="2717459" cy="2128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371" y="3459348"/>
            <a:ext cx="2909235" cy="2494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93" y="3399867"/>
            <a:ext cx="2953133" cy="2739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701" y="3372675"/>
            <a:ext cx="2812678" cy="349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968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408" y="0"/>
            <a:ext cx="3452018" cy="4823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426" y="2523100"/>
            <a:ext cx="3176926" cy="2492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0"/>
            <a:ext cx="3521119" cy="263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937" y="4823252"/>
            <a:ext cx="3381539" cy="2028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416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564904"/>
            <a:ext cx="7056784" cy="3528392"/>
          </a:xfrm>
        </p:spPr>
        <p:txBody>
          <a:bodyPr/>
          <a:lstStyle/>
          <a:p>
            <a:pPr algn="l"/>
            <a:r>
              <a:rPr lang="en-GB" sz="6600" dirty="0" smtClean="0"/>
              <a:t>JDK JRE JVM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50913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84" y="33834"/>
            <a:ext cx="8640960" cy="6824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52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648"/>
            <a:ext cx="9144000" cy="612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979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tf00001176</Template>
  <TotalTime>2594</TotalTime>
  <Words>63</Words>
  <Application>Microsoft Office PowerPoint</Application>
  <PresentationFormat>On-screen Show (4:3)</PresentationFormat>
  <Paragraphs>20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Slipstream</vt:lpstr>
      <vt:lpstr>PowerPoint Presentation</vt:lpstr>
      <vt:lpstr>INTRODUCTION TO JAVA</vt:lpstr>
      <vt:lpstr>What is JAVA?</vt:lpstr>
      <vt:lpstr>PowerPoint Presentation</vt:lpstr>
      <vt:lpstr>Features </vt:lpstr>
      <vt:lpstr>PowerPoint Presentation</vt:lpstr>
      <vt:lpstr>JDK JRE JVM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TYPES</vt:lpstr>
      <vt:lpstr>PowerPoint Presentation</vt:lpstr>
      <vt:lpstr>PowerPoint Presentation</vt:lpstr>
      <vt:lpstr>PowerPoint Presentation</vt:lpstr>
      <vt:lpstr>VARIABLES IN JAVA</vt:lpstr>
      <vt:lpstr>PowerPoint Presentation</vt:lpstr>
      <vt:lpstr>PowerPoint Presentation</vt:lpstr>
      <vt:lpstr>Examples 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8NTRODUCTIONJAVA</dc:title>
  <dc:creator>siva</dc:creator>
  <cp:lastModifiedBy>This PC</cp:lastModifiedBy>
  <cp:revision>34</cp:revision>
  <dcterms:created xsi:type="dcterms:W3CDTF">2020-04-19T08:26:38Z</dcterms:created>
  <dcterms:modified xsi:type="dcterms:W3CDTF">2020-10-03T16:26:10Z</dcterms:modified>
</cp:coreProperties>
</file>