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4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AEA3B6-526C-45CE-BBE9-6ACA7CA35062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36DB212-57B5-4DA6-8240-8D7F08EEBF1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338667"/>
            <a:ext cx="8363272" cy="2429934"/>
          </a:xfrm>
        </p:spPr>
        <p:txBody>
          <a:bodyPr>
            <a:normAutofit/>
          </a:bodyPr>
          <a:lstStyle/>
          <a:p>
            <a:r>
              <a:rPr lang="en-GB" sz="4400" b="1" dirty="0" smtClean="0"/>
              <a:t>CONTROL STATEMENS</a:t>
            </a:r>
            <a:endParaRPr lang="en-IN" sz="4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627784" y="2785533"/>
            <a:ext cx="6059017" cy="242146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b="1" dirty="0"/>
              <a:t>if, if-else, nested if, if-else-if ladder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b="1" dirty="0"/>
              <a:t>Ternary Operator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b="1" dirty="0"/>
              <a:t>Switch case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</p:spPr>
      </p:pic>
    </p:spTree>
    <p:extLst>
      <p:ext uri="{BB962C8B-B14F-4D97-AF65-F5344CB8AC3E}">
        <p14:creationId xmlns:p14="http://schemas.microsoft.com/office/powerpoint/2010/main" val="170405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52728"/>
          </a:xfrm>
        </p:spPr>
        <p:txBody>
          <a:bodyPr/>
          <a:lstStyle/>
          <a:p>
            <a:r>
              <a:rPr lang="en-GB" dirty="0" smtClean="0"/>
              <a:t>BREAK &amp; CONTINUE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512" y="2420888"/>
            <a:ext cx="4498847" cy="4065632"/>
          </a:xfrm>
        </p:spPr>
        <p:txBody>
          <a:bodyPr/>
          <a:lstStyle/>
          <a:p>
            <a:r>
              <a:rPr lang="en-GB" sz="2800" b="1" dirty="0" smtClean="0"/>
              <a:t>BREAK </a:t>
            </a:r>
            <a:r>
              <a:rPr lang="en-GB" sz="2800" b="1" dirty="0"/>
              <a:t>Statement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b="1" dirty="0">
                <a:solidFill>
                  <a:srgbClr val="FF0000"/>
                </a:solidFill>
              </a:rPr>
              <a:t>Used to break the loop or switch case statements</a:t>
            </a:r>
            <a:r>
              <a:rPr lang="en-GB" b="1" dirty="0">
                <a:solidFill>
                  <a:srgbClr val="FF0000"/>
                </a:solidFill>
              </a:rPr>
              <a:t/>
            </a:r>
            <a:br>
              <a:rPr lang="en-GB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283968" y="3933056"/>
            <a:ext cx="4498848" cy="3777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CONTINUE </a:t>
            </a:r>
            <a:r>
              <a:rPr lang="en-GB" sz="2800" b="1" dirty="0"/>
              <a:t>Statement</a:t>
            </a:r>
            <a:r>
              <a:rPr lang="en-GB" sz="2800" b="1" dirty="0" smtClean="0"/>
              <a:t>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</a:rPr>
              <a:t>Used to skip some code within the loop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0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80528" y="3270688"/>
            <a:ext cx="8229600" cy="1252728"/>
          </a:xfrm>
        </p:spPr>
        <p:txBody>
          <a:bodyPr/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EXAMPLES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68144" y="3501008"/>
            <a:ext cx="15121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52728"/>
          </a:xfrm>
        </p:spPr>
        <p:txBody>
          <a:bodyPr/>
          <a:lstStyle/>
          <a:p>
            <a:r>
              <a:rPr lang="en-GB" dirty="0"/>
              <a:t>Java IF &amp; IF ELSE Statement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2348880"/>
            <a:ext cx="3822192" cy="183309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</a:rPr>
              <a:t>If</a:t>
            </a:r>
            <a:r>
              <a:rPr lang="en-GB" b="1" dirty="0"/>
              <a:t> the </a:t>
            </a:r>
            <a:r>
              <a:rPr lang="en-GB" b="1" dirty="0">
                <a:solidFill>
                  <a:srgbClr val="FF0000"/>
                </a:solidFill>
              </a:rPr>
              <a:t>condition is true </a:t>
            </a:r>
            <a:endParaRPr lang="en-GB" b="1" dirty="0" smtClean="0">
              <a:solidFill>
                <a:srgbClr val="FF0000"/>
              </a:solidFill>
            </a:endParaRPr>
          </a:p>
          <a:p>
            <a:pPr algn="just"/>
            <a:r>
              <a:rPr lang="en-GB" b="1" dirty="0" smtClean="0"/>
              <a:t>then </a:t>
            </a:r>
            <a:r>
              <a:rPr lang="en-GB" b="1" dirty="0"/>
              <a:t>do something </a:t>
            </a:r>
          </a:p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else </a:t>
            </a:r>
            <a:r>
              <a:rPr lang="en-GB" b="1" dirty="0">
                <a:solidFill>
                  <a:srgbClr val="FF0000"/>
                </a:solidFill>
              </a:rPr>
              <a:t>do nothing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5536" y="3872805"/>
            <a:ext cx="3885827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i="1" dirty="0">
                <a:solidFill>
                  <a:srgbClr val="00A84C"/>
                </a:solidFill>
              </a:rPr>
              <a:t>if</a:t>
            </a:r>
            <a:r>
              <a:rPr lang="en-GB" sz="2800" i="1" dirty="0">
                <a:solidFill>
                  <a:srgbClr val="00A84C"/>
                </a:solidFill>
              </a:rPr>
              <a:t>(condition) </a:t>
            </a:r>
            <a:r>
              <a:rPr lang="en-GB" sz="2800" i="1" dirty="0" smtClean="0">
                <a:solidFill>
                  <a:srgbClr val="00A84C"/>
                </a:solidFill>
              </a:rPr>
              <a:t>{</a:t>
            </a:r>
            <a:endParaRPr lang="en-GB" sz="2800" i="1" dirty="0">
              <a:solidFill>
                <a:srgbClr val="00A84C"/>
              </a:solidFill>
            </a:endParaRPr>
          </a:p>
          <a:p>
            <a:pPr marL="0" indent="0">
              <a:buNone/>
            </a:pPr>
            <a:r>
              <a:rPr lang="en-GB" sz="2800" i="1" dirty="0">
                <a:solidFill>
                  <a:srgbClr val="00A84C"/>
                </a:solidFill>
              </a:rPr>
              <a:t>//Execute the </a:t>
            </a:r>
            <a:r>
              <a:rPr lang="en-GB" sz="2800" i="1" dirty="0" smtClean="0">
                <a:solidFill>
                  <a:srgbClr val="00A84C"/>
                </a:solidFill>
              </a:rPr>
              <a:t>code</a:t>
            </a:r>
            <a:endParaRPr lang="en-GB" sz="2800" i="1" dirty="0">
              <a:solidFill>
                <a:srgbClr val="00A84C"/>
              </a:solidFill>
            </a:endParaRPr>
          </a:p>
          <a:p>
            <a:pPr marL="0" indent="0">
              <a:buNone/>
            </a:pPr>
            <a:r>
              <a:rPr lang="en-GB" sz="2800" i="1" dirty="0">
                <a:solidFill>
                  <a:srgbClr val="00A84C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16016" y="2348880"/>
            <a:ext cx="3956248" cy="1833091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If </a:t>
            </a:r>
            <a:r>
              <a:rPr lang="en-IN" b="1" dirty="0"/>
              <a:t>the </a:t>
            </a:r>
            <a:r>
              <a:rPr lang="en-IN" b="1" dirty="0">
                <a:solidFill>
                  <a:srgbClr val="FF0000"/>
                </a:solidFill>
              </a:rPr>
              <a:t>condition is true 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b="1" dirty="0" smtClean="0"/>
              <a:t>then </a:t>
            </a:r>
            <a:r>
              <a:rPr lang="en-IN" b="1" dirty="0"/>
              <a:t>do something</a:t>
            </a:r>
          </a:p>
          <a:p>
            <a:pPr algn="just"/>
            <a:r>
              <a:rPr lang="en-GB" b="1" dirty="0" smtClean="0">
                <a:solidFill>
                  <a:srgbClr val="FF0000"/>
                </a:solidFill>
              </a:rPr>
              <a:t>else </a:t>
            </a:r>
            <a:r>
              <a:rPr lang="en-GB" b="1" dirty="0"/>
              <a:t>d0</a:t>
            </a:r>
            <a:r>
              <a:rPr lang="en-GB" b="1" dirty="0">
                <a:solidFill>
                  <a:srgbClr val="FF0000"/>
                </a:solidFill>
              </a:rPr>
              <a:t> something else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4008" y="3645024"/>
            <a:ext cx="3822192" cy="2697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800" b="1" i="1" dirty="0"/>
              <a:t> </a:t>
            </a:r>
            <a:r>
              <a:rPr lang="en-GB" sz="2800" b="1" i="1" dirty="0">
                <a:solidFill>
                  <a:srgbClr val="00A84C"/>
                </a:solidFill>
              </a:rPr>
              <a:t>if </a:t>
            </a:r>
            <a:r>
              <a:rPr lang="en-GB" sz="2800" i="1" dirty="0">
                <a:solidFill>
                  <a:srgbClr val="00A84C"/>
                </a:solidFill>
              </a:rPr>
              <a:t>(condition) {</a:t>
            </a:r>
          </a:p>
          <a:p>
            <a:pPr marL="0" indent="0" algn="just">
              <a:buNone/>
            </a:pPr>
            <a:r>
              <a:rPr lang="en-GB" i="1" dirty="0">
                <a:solidFill>
                  <a:srgbClr val="00A84C"/>
                </a:solidFill>
              </a:rPr>
              <a:t>//execute the code if condition is </a:t>
            </a:r>
            <a:r>
              <a:rPr lang="en-GB" i="1" dirty="0" smtClean="0">
                <a:solidFill>
                  <a:srgbClr val="00A84C"/>
                </a:solidFill>
              </a:rPr>
              <a:t>true</a:t>
            </a:r>
            <a:endParaRPr lang="en-GB" sz="2800" i="1" dirty="0">
              <a:solidFill>
                <a:srgbClr val="00A84C"/>
              </a:solidFill>
            </a:endParaRPr>
          </a:p>
          <a:p>
            <a:pPr marL="0" indent="0" algn="just">
              <a:buNone/>
            </a:pPr>
            <a:r>
              <a:rPr lang="en-GB" sz="2800" i="1" dirty="0">
                <a:solidFill>
                  <a:srgbClr val="00A84C"/>
                </a:solidFill>
              </a:rPr>
              <a:t>} </a:t>
            </a:r>
            <a:r>
              <a:rPr lang="en-GB" sz="2800" b="1" i="1" dirty="0">
                <a:solidFill>
                  <a:srgbClr val="00A84C"/>
                </a:solidFill>
              </a:rPr>
              <a:t>else</a:t>
            </a:r>
            <a:r>
              <a:rPr lang="en-GB" sz="2800" i="1" dirty="0">
                <a:solidFill>
                  <a:srgbClr val="00A84C"/>
                </a:solidFill>
              </a:rPr>
              <a:t> </a:t>
            </a:r>
            <a:r>
              <a:rPr lang="en-GB" sz="2800" i="1" dirty="0" smtClean="0">
                <a:solidFill>
                  <a:srgbClr val="00A84C"/>
                </a:solidFill>
              </a:rPr>
              <a:t>{</a:t>
            </a:r>
            <a:endParaRPr lang="en-GB" i="1" dirty="0">
              <a:solidFill>
                <a:srgbClr val="00A84C"/>
              </a:solidFill>
            </a:endParaRPr>
          </a:p>
          <a:p>
            <a:pPr marL="0" indent="0" algn="just">
              <a:buNone/>
            </a:pPr>
            <a:r>
              <a:rPr lang="en-GB" i="1" dirty="0">
                <a:solidFill>
                  <a:srgbClr val="00A84C"/>
                </a:solidFill>
              </a:rPr>
              <a:t>//execute the code if condition is false</a:t>
            </a:r>
          </a:p>
          <a:p>
            <a:pPr marL="0" indent="0" algn="just">
              <a:buNone/>
            </a:pPr>
            <a:r>
              <a:rPr lang="en-GB" sz="2800" i="1" dirty="0">
                <a:solidFill>
                  <a:srgbClr val="00A84C"/>
                </a:solidFill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2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792" y="620688"/>
            <a:ext cx="3822192" cy="639762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</a:rPr>
              <a:t>NESTED IF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6706"/>
            <a:ext cx="8688475" cy="4762614"/>
          </a:xfrm>
        </p:spPr>
      </p:pic>
    </p:spTree>
    <p:extLst>
      <p:ext uri="{BB962C8B-B14F-4D97-AF65-F5344CB8AC3E}">
        <p14:creationId xmlns:p14="http://schemas.microsoft.com/office/powerpoint/2010/main" val="31558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252728"/>
          </a:xfrm>
        </p:spPr>
        <p:txBody>
          <a:bodyPr>
            <a:normAutofit fontScale="90000"/>
          </a:bodyPr>
          <a:lstStyle/>
          <a:p>
            <a:r>
              <a:rPr lang="en-GB" sz="5300" b="1" dirty="0" smtClean="0"/>
              <a:t>IF ELSE IF LADDER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>
                <a:solidFill>
                  <a:srgbClr val="FF0000"/>
                </a:solidFill>
              </a:rPr>
              <a:t>Keep on checking the condition one by one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4" y="1700808"/>
            <a:ext cx="8774556" cy="5157192"/>
          </a:xfrm>
        </p:spPr>
      </p:pic>
    </p:spTree>
    <p:extLst>
      <p:ext uri="{BB962C8B-B14F-4D97-AF65-F5344CB8AC3E}">
        <p14:creationId xmlns:p14="http://schemas.microsoft.com/office/powerpoint/2010/main" val="385742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93013"/>
            <a:ext cx="8640960" cy="488831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TERNARY OPERATOR</a:t>
            </a:r>
            <a:br>
              <a:rPr lang="en-GB" dirty="0" smtClean="0"/>
            </a:br>
            <a:r>
              <a:rPr lang="en-GB" sz="3600" dirty="0" smtClean="0">
                <a:solidFill>
                  <a:srgbClr val="FF0000"/>
                </a:solidFill>
              </a:rPr>
              <a:t>Similar to if-else but we can simplify the syntax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52565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 case Statement</a:t>
            </a:r>
            <a:br>
              <a:rPr lang="en-GB" dirty="0" smtClean="0"/>
            </a:br>
            <a:r>
              <a:rPr lang="en-GB" sz="3600" dirty="0" smtClean="0">
                <a:solidFill>
                  <a:srgbClr val="FF0000"/>
                </a:solidFill>
              </a:rPr>
              <a:t>Similar to IF-ELSE-IF ladder statement</a:t>
            </a: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3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28800"/>
            <a:ext cx="7012301" cy="4497363"/>
          </a:xfrm>
        </p:spPr>
        <p:txBody>
          <a:bodyPr/>
          <a:lstStyle/>
          <a:p>
            <a:r>
              <a:rPr lang="en-GB" sz="3600" dirty="0" smtClean="0"/>
              <a:t>Integer</a:t>
            </a:r>
          </a:p>
          <a:p>
            <a:r>
              <a:rPr lang="en-GB" sz="3600" dirty="0" smtClean="0"/>
              <a:t>Character</a:t>
            </a:r>
          </a:p>
          <a:p>
            <a:r>
              <a:rPr lang="en-GB" sz="3600" dirty="0" smtClean="0"/>
              <a:t>Byte</a:t>
            </a:r>
          </a:p>
          <a:p>
            <a:r>
              <a:rPr lang="en-GB" sz="3600" dirty="0" smtClean="0"/>
              <a:t>String</a:t>
            </a:r>
          </a:p>
          <a:p>
            <a:r>
              <a:rPr lang="en-GB" sz="3600" dirty="0" err="1" smtClean="0"/>
              <a:t>Enum</a:t>
            </a:r>
            <a:endParaRPr lang="en-GB" sz="36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Variables used in switch case can be: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1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9144000" cy="54452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ITERATORS 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712968" cy="6408712"/>
          </a:xfrm>
        </p:spPr>
      </p:pic>
    </p:spTree>
    <p:extLst>
      <p:ext uri="{BB962C8B-B14F-4D97-AF65-F5344CB8AC3E}">
        <p14:creationId xmlns:p14="http://schemas.microsoft.com/office/powerpoint/2010/main" val="124973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258</TotalTime>
  <Words>122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CONTROL STATEMENS</vt:lpstr>
      <vt:lpstr>Java IF &amp; IF ELSE Statement</vt:lpstr>
      <vt:lpstr>PowerPoint Presentation</vt:lpstr>
      <vt:lpstr>IF ELSE IF LADDER Keep on checking the condition one by one</vt:lpstr>
      <vt:lpstr>TERNARY OPERATOR Similar to if-else but we can simplify the syntax</vt:lpstr>
      <vt:lpstr>Switch case Statement Similar to IF-ELSE-IF ladder statement </vt:lpstr>
      <vt:lpstr>Variables used in switch case can be:</vt:lpstr>
      <vt:lpstr>ITERATORS IN JAVA</vt:lpstr>
      <vt:lpstr>PowerPoint Presentation</vt:lpstr>
      <vt:lpstr>PowerPoint Presentation</vt:lpstr>
      <vt:lpstr>PowerPoint Presentation</vt:lpstr>
      <vt:lpstr>BREAK &amp; CONTINUE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STATEMENS</dc:title>
  <dc:creator>This PC</dc:creator>
  <cp:lastModifiedBy>This PC</cp:lastModifiedBy>
  <cp:revision>18</cp:revision>
  <dcterms:created xsi:type="dcterms:W3CDTF">2020-10-01T06:41:44Z</dcterms:created>
  <dcterms:modified xsi:type="dcterms:W3CDTF">2020-10-01T11:04:16Z</dcterms:modified>
</cp:coreProperties>
</file>