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732F2-6D33-4E2D-8825-5EAEF5D50A1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3007F-399C-4F8A-A759-E43C43E24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02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3007F-399C-4F8A-A759-E43C43E2444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487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3007F-399C-4F8A-A759-E43C43E2444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44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F41-EA75-40C8-84B1-B53ADEA31A34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33D6-AB70-44A8-A066-E84E7CEA0027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F41-EA75-40C8-84B1-B53ADEA31A34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33D6-AB70-44A8-A066-E84E7CEA002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F41-EA75-40C8-84B1-B53ADEA31A34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33D6-AB70-44A8-A066-E84E7CEA002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F41-EA75-40C8-84B1-B53ADEA31A34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33D6-AB70-44A8-A066-E84E7CEA0027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F41-EA75-40C8-84B1-B53ADEA31A34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33D6-AB70-44A8-A066-E84E7CEA002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F41-EA75-40C8-84B1-B53ADEA31A34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33D6-AB70-44A8-A066-E84E7CEA0027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F41-EA75-40C8-84B1-B53ADEA31A34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33D6-AB70-44A8-A066-E84E7CEA0027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F41-EA75-40C8-84B1-B53ADEA31A34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33D6-AB70-44A8-A066-E84E7CEA002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F41-EA75-40C8-84B1-B53ADEA31A34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33D6-AB70-44A8-A066-E84E7CEA002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F41-EA75-40C8-84B1-B53ADEA31A34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33D6-AB70-44A8-A066-E84E7CEA002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F41-EA75-40C8-84B1-B53ADEA31A34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33D6-AB70-44A8-A066-E84E7CEA0027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FA4F41-EA75-40C8-84B1-B53ADEA31A34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DB33D6-AB70-44A8-A066-E84E7CEA0027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632848" cy="2520280"/>
          </a:xfrm>
        </p:spPr>
        <p:txBody>
          <a:bodyPr/>
          <a:lstStyle/>
          <a:p>
            <a:pPr marL="182880" indent="0" algn="ctr">
              <a:buNone/>
            </a:pPr>
            <a:r>
              <a:rPr lang="en-SG" dirty="0" smtClean="0"/>
              <a:t>ARRAYS &amp; SCANNER CLASS IN JAVA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42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620688"/>
            <a:ext cx="8425266" cy="3585552"/>
          </a:xfrm>
        </p:spPr>
        <p:txBody>
          <a:bodyPr/>
          <a:lstStyle/>
          <a:p>
            <a:r>
              <a:rPr lang="en-SG" dirty="0" smtClean="0"/>
              <a:t>Multidimensional </a:t>
            </a:r>
            <a:r>
              <a:rPr lang="en-SG" dirty="0"/>
              <a:t>arrays representation of other data types.</a:t>
            </a:r>
          </a:p>
          <a:p>
            <a:endParaRPr lang="en-S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70" y="990659"/>
            <a:ext cx="8095732" cy="295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9" y="3947121"/>
            <a:ext cx="8116483" cy="262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9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404664"/>
            <a:ext cx="7488832" cy="6264696"/>
          </a:xfrm>
        </p:spPr>
        <p:txBody>
          <a:bodyPr>
            <a:normAutofit fontScale="85000" lnSpcReduction="20000"/>
          </a:bodyPr>
          <a:lstStyle/>
          <a:p>
            <a:r>
              <a:rPr lang="en-SG" sz="2800" b="1" dirty="0" smtClean="0"/>
              <a:t>PASSING JAVA ARRAY TO A METHOD</a:t>
            </a:r>
            <a:endParaRPr lang="en-SG" sz="2800" dirty="0" smtClean="0"/>
          </a:p>
          <a:p>
            <a:pPr marL="45720" indent="0">
              <a:buNone/>
            </a:pPr>
            <a:r>
              <a:rPr lang="en-SG" dirty="0" smtClean="0"/>
              <a:t>	We </a:t>
            </a:r>
            <a:r>
              <a:rPr lang="en-SG" dirty="0"/>
              <a:t>can also pass arrays to methods just as we can pass primitive </a:t>
            </a:r>
            <a:r>
              <a:rPr lang="en-SG" dirty="0" smtClean="0"/>
              <a:t>type </a:t>
            </a:r>
            <a:r>
              <a:rPr lang="en-SG" dirty="0"/>
              <a:t>values to methods</a:t>
            </a:r>
            <a:r>
              <a:rPr lang="en-SG" dirty="0" smtClean="0"/>
              <a:t>.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class </a:t>
            </a:r>
            <a:r>
              <a:rPr lang="en-SG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PMethods</a:t>
            </a: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display(</a:t>
            </a:r>
            <a:r>
              <a:rPr lang="en-SG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y[])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{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SG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(y[0]);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SG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(y[1]);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SG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(y[2]);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}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SG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{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SG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x[] = { 1, 2, 3 };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display(x);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}</a:t>
            </a:r>
          </a:p>
          <a:p>
            <a:pPr marL="45720" indent="0" fontAlgn="base">
              <a:buNone/>
            </a:pPr>
            <a:r>
              <a:rPr lang="en-SG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" indent="0">
              <a:buNone/>
            </a:pP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486916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Output : 1</a:t>
            </a:r>
          </a:p>
          <a:p>
            <a:r>
              <a:rPr lang="en-SG" sz="2400" dirty="0"/>
              <a:t>	</a:t>
            </a:r>
            <a:r>
              <a:rPr lang="en-SG" sz="2400" dirty="0" smtClean="0"/>
              <a:t>    2</a:t>
            </a:r>
          </a:p>
          <a:p>
            <a:r>
              <a:rPr lang="en-SG" sz="2400" dirty="0"/>
              <a:t>	</a:t>
            </a:r>
            <a:r>
              <a:rPr lang="en-SG" sz="2400" dirty="0" smtClean="0"/>
              <a:t>    3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4904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3608" y="188640"/>
            <a:ext cx="6716216" cy="3513544"/>
          </a:xfrm>
        </p:spPr>
        <p:txBody>
          <a:bodyPr/>
          <a:lstStyle/>
          <a:p>
            <a:pPr marL="45720" indent="0" algn="ctr">
              <a:buNone/>
            </a:pPr>
            <a:r>
              <a:rPr lang="en-GB" sz="36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SCANNER CLASS IN JAVA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User Input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is found in the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java.util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package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68305"/>
              </p:ext>
            </p:extLst>
          </p:nvPr>
        </p:nvGraphicFramePr>
        <p:xfrm>
          <a:off x="1331640" y="2204864"/>
          <a:ext cx="6984776" cy="432047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159779"/>
                <a:gridCol w="3824997"/>
              </a:tblGrid>
              <a:tr h="667281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effectLst/>
                        </a:rPr>
                        <a:t>METHOD</a:t>
                      </a:r>
                      <a:endParaRPr lang="en-IN" sz="2400" b="1" dirty="0">
                        <a:effectLst/>
                      </a:endParaRPr>
                    </a:p>
                  </a:txBody>
                  <a:tcPr marL="117043" marR="58522" marT="58522" marB="585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effectLst/>
                        </a:rPr>
                        <a:t>DESCRIPTION</a:t>
                      </a:r>
                      <a:endParaRPr lang="en-IN" sz="2400" b="1" dirty="0">
                        <a:effectLst/>
                      </a:endParaRPr>
                    </a:p>
                  </a:txBody>
                  <a:tcPr marL="58522" marR="58522" marT="58522" marB="58522"/>
                </a:tc>
              </a:tr>
              <a:tr h="45664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nextBoolean()</a:t>
                      </a:r>
                    </a:p>
                  </a:txBody>
                  <a:tcPr marL="117043" marR="58522" marT="58522" marB="585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Reads a </a:t>
                      </a:r>
                      <a:r>
                        <a:rPr lang="en-GB" sz="1400" dirty="0" err="1">
                          <a:effectLst/>
                        </a:rPr>
                        <a:t>boolean</a:t>
                      </a:r>
                      <a:r>
                        <a:rPr lang="en-GB" sz="1400" dirty="0">
                          <a:effectLst/>
                        </a:rPr>
                        <a:t> value from the user</a:t>
                      </a:r>
                    </a:p>
                  </a:txBody>
                  <a:tcPr marL="58522" marR="58522" marT="58522" marB="58522"/>
                </a:tc>
              </a:tr>
              <a:tr h="45664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nextByte()</a:t>
                      </a:r>
                    </a:p>
                  </a:txBody>
                  <a:tcPr marL="117043" marR="58522" marT="58522" marB="585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Reads a byte value from the user</a:t>
                      </a:r>
                    </a:p>
                  </a:txBody>
                  <a:tcPr marL="58522" marR="58522" marT="58522" marB="58522"/>
                </a:tc>
              </a:tr>
              <a:tr h="45664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nextDouble()</a:t>
                      </a:r>
                    </a:p>
                  </a:txBody>
                  <a:tcPr marL="117043" marR="58522" marT="58522" marB="585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Reads a double value from the user</a:t>
                      </a:r>
                    </a:p>
                  </a:txBody>
                  <a:tcPr marL="58522" marR="58522" marT="58522" marB="58522"/>
                </a:tc>
              </a:tr>
              <a:tr h="45664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nextFloat()</a:t>
                      </a:r>
                    </a:p>
                  </a:txBody>
                  <a:tcPr marL="117043" marR="58522" marT="58522" marB="585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Reads a float value from the user</a:t>
                      </a:r>
                    </a:p>
                  </a:txBody>
                  <a:tcPr marL="58522" marR="58522" marT="58522" marB="58522"/>
                </a:tc>
              </a:tr>
              <a:tr h="45664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nextInt()</a:t>
                      </a:r>
                    </a:p>
                  </a:txBody>
                  <a:tcPr marL="117043" marR="58522" marT="58522" marB="585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Reads a int value from the user</a:t>
                      </a:r>
                    </a:p>
                  </a:txBody>
                  <a:tcPr marL="58522" marR="58522" marT="58522" marB="58522"/>
                </a:tc>
              </a:tr>
              <a:tr h="45664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nextLine()</a:t>
                      </a:r>
                    </a:p>
                  </a:txBody>
                  <a:tcPr marL="117043" marR="58522" marT="58522" marB="585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Reads a String value from the user</a:t>
                      </a:r>
                    </a:p>
                  </a:txBody>
                  <a:tcPr marL="58522" marR="58522" marT="58522" marB="58522"/>
                </a:tc>
              </a:tr>
              <a:tr h="45664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nextLong()</a:t>
                      </a:r>
                    </a:p>
                  </a:txBody>
                  <a:tcPr marL="117043" marR="58522" marT="58522" marB="585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Reads a long value from the user</a:t>
                      </a:r>
                    </a:p>
                  </a:txBody>
                  <a:tcPr marL="58522" marR="58522" marT="58522" marB="58522"/>
                </a:tc>
              </a:tr>
              <a:tr h="45664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nextShort</a:t>
                      </a:r>
                      <a:r>
                        <a:rPr lang="en-IN" sz="1400" dirty="0">
                          <a:effectLst/>
                        </a:rPr>
                        <a:t>()</a:t>
                      </a:r>
                    </a:p>
                  </a:txBody>
                  <a:tcPr marL="117043" marR="58522" marT="58522" marB="585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Reads a short value from the user</a:t>
                      </a:r>
                    </a:p>
                  </a:txBody>
                  <a:tcPr marL="58522" marR="58522" marT="58522" marB="585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7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404664"/>
            <a:ext cx="7920880" cy="6336704"/>
          </a:xfrm>
        </p:spPr>
        <p:txBody>
          <a:bodyPr/>
          <a:lstStyle/>
          <a:p>
            <a:pPr marL="45720" indent="0">
              <a:lnSpc>
                <a:spcPct val="150000"/>
              </a:lnSpc>
              <a:buNone/>
            </a:pPr>
            <a:r>
              <a:rPr lang="en-SG" sz="2400" b="1" dirty="0" smtClean="0">
                <a:solidFill>
                  <a:srgbClr val="FF0000"/>
                </a:solidFill>
              </a:rPr>
              <a:t>WHAT ARE JAVA ARRAYS???</a:t>
            </a:r>
            <a:endParaRPr lang="en-SG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an important structure to hold data.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allows us to hold many objects of the same type using arrays.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with the help of a loop to access the elements by their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86225"/>
            <a:ext cx="7800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3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404664"/>
            <a:ext cx="8424936" cy="6453336"/>
          </a:xfrm>
        </p:spPr>
        <p:txBody>
          <a:bodyPr/>
          <a:lstStyle/>
          <a:p>
            <a:r>
              <a:rPr lang="en-SG" b="1" dirty="0"/>
              <a:t>General Form of Java Array Initialization</a:t>
            </a:r>
            <a:endParaRPr lang="en-SG" dirty="0"/>
          </a:p>
          <a:p>
            <a:pPr marL="45720" indent="0">
              <a:buNone/>
            </a:pPr>
            <a:r>
              <a:rPr lang="en-SG" dirty="0"/>
              <a:t/>
            </a:r>
            <a:br>
              <a:rPr lang="en-SG" dirty="0"/>
            </a:br>
            <a:endParaRPr lang="en-SG" dirty="0" smtClean="0"/>
          </a:p>
          <a:p>
            <a:pPr marL="45720" indent="0">
              <a:buNone/>
            </a:pPr>
            <a:endParaRPr lang="en-SG" dirty="0"/>
          </a:p>
          <a:p>
            <a:pPr marL="45720" indent="0">
              <a:buNone/>
            </a:pPr>
            <a:r>
              <a:rPr lang="en-SG" sz="2000" b="1" dirty="0" smtClean="0"/>
              <a:t>	Example</a:t>
            </a:r>
            <a:r>
              <a:rPr lang="en-SG" sz="2000" b="1" i="1" dirty="0"/>
              <a:t>:- </a:t>
            </a:r>
            <a:r>
              <a:rPr lang="en-SG" sz="2000" i="1" dirty="0" err="1"/>
              <a:t>int</a:t>
            </a:r>
            <a:r>
              <a:rPr lang="en-SG" sz="2000" i="1" dirty="0"/>
              <a:t> </a:t>
            </a:r>
            <a:r>
              <a:rPr lang="en-SG" sz="2000" i="1" dirty="0" err="1"/>
              <a:t>month_days</a:t>
            </a:r>
            <a:r>
              <a:rPr lang="en-SG" sz="2000" i="1" dirty="0"/>
              <a:t>[];</a:t>
            </a:r>
            <a:r>
              <a:rPr lang="en-SG" sz="2000" b="1" dirty="0"/>
              <a:t> </a:t>
            </a:r>
            <a:r>
              <a:rPr lang="en-SG" dirty="0"/>
              <a:t/>
            </a:r>
            <a:br>
              <a:rPr lang="en-SG" dirty="0"/>
            </a:br>
            <a:endParaRPr lang="en-SG" dirty="0" smtClean="0"/>
          </a:p>
          <a:p>
            <a:pPr marL="45720" indent="0">
              <a:buNone/>
            </a:pPr>
            <a:endParaRPr lang="en-SG" dirty="0"/>
          </a:p>
          <a:p>
            <a:r>
              <a:rPr lang="en-SG" b="1" dirty="0"/>
              <a:t>General Form of </a:t>
            </a:r>
            <a:endParaRPr lang="en-SG" b="1" dirty="0" smtClean="0"/>
          </a:p>
          <a:p>
            <a:pPr marL="45720" indent="0">
              <a:buNone/>
            </a:pPr>
            <a:r>
              <a:rPr lang="en-SG" b="1" dirty="0" smtClean="0"/>
              <a:t>	Java </a:t>
            </a:r>
            <a:r>
              <a:rPr lang="en-SG" b="1" dirty="0"/>
              <a:t>Array </a:t>
            </a:r>
            <a:endParaRPr lang="en-SG" b="1" dirty="0" smtClean="0"/>
          </a:p>
          <a:p>
            <a:pPr marL="45720" indent="0">
              <a:buNone/>
            </a:pPr>
            <a:r>
              <a:rPr lang="en-SG" b="1" dirty="0" smtClean="0"/>
              <a:t>	Initialization</a:t>
            </a:r>
            <a:endParaRPr lang="en-SG" dirty="0"/>
          </a:p>
          <a:p>
            <a:pPr marL="45720" indent="0">
              <a:buNone/>
            </a:pP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35" y="908720"/>
            <a:ext cx="4062759" cy="197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53724"/>
            <a:ext cx="5904656" cy="332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3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7" y="1233814"/>
            <a:ext cx="8352225" cy="334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9" y="4553061"/>
            <a:ext cx="8424936" cy="167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3801" y="48684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Example</a:t>
            </a:r>
            <a:r>
              <a:rPr lang="en-SG" dirty="0" smtClean="0"/>
              <a:t>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52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3608" y="324802"/>
            <a:ext cx="7056784" cy="4040301"/>
          </a:xfrm>
        </p:spPr>
        <p:txBody>
          <a:bodyPr/>
          <a:lstStyle/>
          <a:p>
            <a:r>
              <a:rPr lang="en-SG" b="1" dirty="0"/>
              <a:t>General Form of Java Array Initialization</a:t>
            </a:r>
            <a:endParaRPr lang="en-SG" dirty="0"/>
          </a:p>
          <a:p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98" y="980728"/>
            <a:ext cx="61817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72" y="3933056"/>
            <a:ext cx="7308544" cy="152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2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548680"/>
            <a:ext cx="8280920" cy="3657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SG" sz="2400" b="1" dirty="0"/>
              <a:t>Accessing a Specific Element in a Java Array</a:t>
            </a:r>
            <a:endParaRPr lang="en-SG" sz="2400" dirty="0"/>
          </a:p>
          <a:p>
            <a:pPr marL="45720" indent="0">
              <a:lnSpc>
                <a:spcPct val="150000"/>
              </a:lnSpc>
              <a:buNone/>
            </a:pPr>
            <a:r>
              <a:rPr lang="en-SG" sz="2400" dirty="0" smtClean="0"/>
              <a:t>	In </a:t>
            </a:r>
            <a:r>
              <a:rPr lang="en-SG" sz="2400" dirty="0"/>
              <a:t>arrays, we can access the specific element by its index within square brackets.</a:t>
            </a:r>
          </a:p>
          <a:p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48071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332656"/>
            <a:ext cx="8496944" cy="3546728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SG" sz="2800" b="1" dirty="0" smtClean="0"/>
              <a:t>JAVA MULTIDIMENSIONAL ARRAY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en-SG" sz="2000" dirty="0"/>
              <a:t>Multidimensional arrays are </a:t>
            </a:r>
            <a:r>
              <a:rPr lang="en-SG" sz="2000" b="1" i="1" dirty="0"/>
              <a:t>arrays of </a:t>
            </a:r>
            <a:r>
              <a:rPr lang="en-SG" sz="2000" b="1" i="1" dirty="0" smtClean="0"/>
              <a:t>arrays</a:t>
            </a:r>
            <a:endParaRPr lang="en-SG" sz="2000" dirty="0"/>
          </a:p>
          <a:p>
            <a:pPr>
              <a:lnSpc>
                <a:spcPct val="150000"/>
              </a:lnSpc>
            </a:pPr>
            <a:r>
              <a:rPr lang="en-SG" sz="2400" b="1" dirty="0"/>
              <a:t>Declaring Multidimensional </a:t>
            </a:r>
            <a:r>
              <a:rPr lang="en-SG" sz="2400" b="1" dirty="0" smtClean="0"/>
              <a:t>Array</a:t>
            </a:r>
            <a:r>
              <a:rPr lang="en-SG" sz="2400" dirty="0"/>
              <a:t> </a:t>
            </a:r>
            <a:r>
              <a:rPr lang="en-SG" sz="2400" dirty="0" smtClean="0"/>
              <a:t>: specify </a:t>
            </a:r>
            <a:r>
              <a:rPr lang="en-SG" sz="2400" dirty="0"/>
              <a:t>each additional index using another set of square brackets</a:t>
            </a:r>
            <a:r>
              <a:rPr lang="en-SG" sz="2400" dirty="0" smtClean="0"/>
              <a:t>.</a:t>
            </a:r>
            <a:r>
              <a:rPr lang="en-SG" sz="2400" dirty="0"/>
              <a:t/>
            </a:r>
            <a:br>
              <a:rPr lang="en-SG" sz="2400" dirty="0"/>
            </a:br>
            <a:endParaRPr lang="en-SG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74009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5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232591" cy="1656184"/>
          </a:xfrm>
        </p:spPr>
        <p:txBody>
          <a:bodyPr/>
          <a:lstStyle/>
          <a:p>
            <a:pPr algn="l"/>
            <a:r>
              <a:rPr lang="en-SG" sz="2400" b="0" dirty="0">
                <a:effectLst/>
              </a:rPr>
              <a:t>A</a:t>
            </a:r>
            <a:r>
              <a:rPr lang="en-SG" sz="2400" b="0" dirty="0" smtClean="0">
                <a:effectLst/>
              </a:rPr>
              <a:t>rray declared </a:t>
            </a:r>
            <a:r>
              <a:rPr lang="en-SG" sz="2400" b="0" dirty="0">
                <a:effectLst/>
              </a:rPr>
              <a:t>above would be represented as shown in the figure:-</a:t>
            </a:r>
            <a:endParaRPr lang="en-SG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7262564" cy="4067036"/>
          </a:xfrm>
        </p:spPr>
      </p:pic>
    </p:spTree>
    <p:extLst>
      <p:ext uri="{BB962C8B-B14F-4D97-AF65-F5344CB8AC3E}">
        <p14:creationId xmlns:p14="http://schemas.microsoft.com/office/powerpoint/2010/main" val="40676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1152</TotalTime>
  <Words>160</Words>
  <Application>Microsoft Office PowerPoint</Application>
  <PresentationFormat>On-screen Show (4:3)</PresentationFormat>
  <Paragraphs>64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ARRAYS &amp; SCANNER CLASS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declared above would be represented as shown in the figure:-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siva</dc:creator>
  <cp:lastModifiedBy>This PC</cp:lastModifiedBy>
  <cp:revision>12</cp:revision>
  <dcterms:created xsi:type="dcterms:W3CDTF">2020-04-21T08:37:14Z</dcterms:created>
  <dcterms:modified xsi:type="dcterms:W3CDTF">2020-10-22T04:02:00Z</dcterms:modified>
</cp:coreProperties>
</file>