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2" r:id="rId3"/>
    <p:sldId id="257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JAVA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8560-6586-4EA4-99D1-6CD1A8DD6F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SREEDEVI P 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84CA0-9911-401F-B49B-91109A181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0121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JAVA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89959-1F78-4CA2-B111-5E45B8FEE3DE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SREEDEVI P 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B47A-8D14-4565-8C82-587AD503A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84327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SREEDEVI P M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JAVA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4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F60FBD09-BFFD-4A62-95F9-2CB4BFC2A7C8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F3AD176D-F939-4D46-9CC4-85D547E80991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768" y="3212976"/>
            <a:ext cx="4347204" cy="93309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STRINGS IN JAVA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30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6207255"/>
          </a:xfrm>
        </p:spPr>
      </p:pic>
    </p:spTree>
    <p:extLst>
      <p:ext uri="{BB962C8B-B14F-4D97-AF65-F5344CB8AC3E}">
        <p14:creationId xmlns:p14="http://schemas.microsoft.com/office/powerpoint/2010/main" val="38503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6021288"/>
          </a:xfrm>
        </p:spPr>
      </p:pic>
    </p:spTree>
    <p:extLst>
      <p:ext uri="{BB962C8B-B14F-4D97-AF65-F5344CB8AC3E}">
        <p14:creationId xmlns:p14="http://schemas.microsoft.com/office/powerpoint/2010/main" val="25034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1399"/>
            <a:ext cx="9228220" cy="7029400"/>
          </a:xfrm>
        </p:spPr>
      </p:pic>
    </p:spTree>
    <p:extLst>
      <p:ext uri="{BB962C8B-B14F-4D97-AF65-F5344CB8AC3E}">
        <p14:creationId xmlns:p14="http://schemas.microsoft.com/office/powerpoint/2010/main" val="16303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" y="0"/>
            <a:ext cx="9111355" cy="6833414"/>
          </a:xfrm>
        </p:spPr>
      </p:pic>
    </p:spTree>
    <p:extLst>
      <p:ext uri="{BB962C8B-B14F-4D97-AF65-F5344CB8AC3E}">
        <p14:creationId xmlns:p14="http://schemas.microsoft.com/office/powerpoint/2010/main" val="38476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57315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692695"/>
            <a:ext cx="8229600" cy="6002635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GB" sz="2400" dirty="0" smtClean="0"/>
              <a:t>Used to break a string into tokens</a:t>
            </a:r>
            <a:endParaRPr lang="en-IN" sz="2400" dirty="0"/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1800" y="188640"/>
            <a:ext cx="3898776" cy="504056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STRING TOKENIZER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36904" cy="528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76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04"/>
            <a:ext cx="8478894" cy="636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415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443</TotalTime>
  <Words>16</Words>
  <Application>Microsoft Office PowerPoint</Application>
  <PresentationFormat>On-screen Show (4:3)</PresentationFormat>
  <Paragraphs>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STRINGS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TOKENIZER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JAVA</dc:title>
  <dc:creator>siva</dc:creator>
  <cp:lastModifiedBy>This PC</cp:lastModifiedBy>
  <cp:revision>17</cp:revision>
  <dcterms:created xsi:type="dcterms:W3CDTF">2020-04-21T10:26:34Z</dcterms:created>
  <dcterms:modified xsi:type="dcterms:W3CDTF">2020-10-05T18:52:03Z</dcterms:modified>
</cp:coreProperties>
</file>